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1" r:id="rId15"/>
    <p:sldId id="273" r:id="rId16"/>
    <p:sldId id="272" r:id="rId17"/>
    <p:sldId id="274" r:id="rId18"/>
    <p:sldId id="268" r:id="rId19"/>
    <p:sldId id="27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vasov Andrey" initials="KA" lastIdx="1" clrIdx="0">
    <p:extLst>
      <p:ext uri="{19B8F6BF-5375-455C-9EA6-DF929625EA0E}">
        <p15:presenceInfo xmlns:p15="http://schemas.microsoft.com/office/powerpoint/2012/main" userId="faf07d7335e606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3" autoAdjust="0"/>
    <p:restoredTop sz="94660"/>
  </p:normalViewPr>
  <p:slideViewPr>
    <p:cSldViewPr snapToGrid="0">
      <p:cViewPr varScale="1">
        <p:scale>
          <a:sx n="52" d="100"/>
          <a:sy n="52" d="100"/>
        </p:scale>
        <p:origin x="1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9D28B-68BC-4650-93EC-65F0F7BCA927}" type="datetimeFigureOut">
              <a:rPr lang="ru-RU" smtClean="0"/>
              <a:t>19.06.2020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C7AD8-15AA-40EA-87A9-6AF471DAB09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781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C7AD8-15AA-40EA-87A9-6AF471DAB09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5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C7AD8-15AA-40EA-87A9-6AF471DAB094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64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B621F-6FD5-44CD-91EB-CE60F8DC0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85CFB1-BE60-4554-B409-39D26E395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1A2200-6F92-4238-9295-63A41E7D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318-B92D-46A7-85B9-A3CB59EACFF1}" type="datetimeFigureOut">
              <a:rPr lang="ru-RU" smtClean="0"/>
              <a:t>19.06.2020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C41147-DA81-44C4-8694-CEAA13EB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FDB843-DA53-4C1F-9FC2-39BF578E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8C88-15C9-414C-B8E1-48EBE4B618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743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A02D4-E4CC-4F91-908E-E28E8E9F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392D57-5303-45FD-A1B5-95B21417C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78D065-E66E-4204-9490-AC5BD444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318-B92D-46A7-85B9-A3CB59EACFF1}" type="datetimeFigureOut">
              <a:rPr lang="ru-RU" smtClean="0"/>
              <a:t>19.06.2020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5F84A0-FC84-4B28-946E-A961CB37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210009-A28F-4349-BA73-541B249A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8C88-15C9-414C-B8E1-48EBE4B618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7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3B0E2D3-4867-4391-89B0-D9D61C929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7DE660-36C3-4498-B6A3-B3EF1483A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8BDF23-E049-4B67-AEB9-193B696E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318-B92D-46A7-85B9-A3CB59EACFF1}" type="datetimeFigureOut">
              <a:rPr lang="ru-RU" smtClean="0"/>
              <a:t>19.06.2020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4901C9-48D6-47B4-941F-ADF25199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CDEF6B-7AAA-467C-A848-2CF614F7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8C88-15C9-414C-B8E1-48EBE4B618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333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A6CF1-889F-4ADE-B6BB-5E12B6CD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354D3C-5687-410F-B04C-D0D88BD7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7F4718-D6A0-47A0-8E49-7B137004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318-B92D-46A7-85B9-A3CB59EACFF1}" type="datetimeFigureOut">
              <a:rPr lang="ru-RU" smtClean="0"/>
              <a:t>19.06.2020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DB7BBF-4907-4A97-8F26-58FD65FC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885BFE-6E6E-406F-AC23-1574D054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8C88-15C9-414C-B8E1-48EBE4B618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78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C8B58-DC2B-49D9-8746-E467F2CF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341446-E1B6-465D-977A-2F6E35503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3EE47B-4C07-4E80-8329-478B2BC7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318-B92D-46A7-85B9-A3CB59EACFF1}" type="datetimeFigureOut">
              <a:rPr lang="ru-RU" smtClean="0"/>
              <a:t>19.06.2020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97F7B5-9AA1-4D71-BEFD-F26BFA8E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0F015C-613A-408D-B9BF-439EADC9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8C88-15C9-414C-B8E1-48EBE4B618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067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35326-8DBE-4CBF-981F-5A67110E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F809B4-3D36-4C0D-B589-2CD4F0F21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C8DEE2-7F32-4ED1-8B18-27CD19AD0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D08C4E-233B-4E13-929C-58937F09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318-B92D-46A7-85B9-A3CB59EACFF1}" type="datetimeFigureOut">
              <a:rPr lang="ru-RU" smtClean="0"/>
              <a:t>19.06.2020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547907-DF42-40C7-8140-722FC214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228809-0EA3-4FA9-A4B6-DF14462A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8C88-15C9-414C-B8E1-48EBE4B618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78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E7D85-9D94-451A-AADF-2B6A9E4E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271811-69F2-4001-BB7C-2B432B127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A98F2E-A342-423C-8ED9-7F682167E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C5F57D-4B1C-4266-8943-32B19B561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0072B0-A379-449E-B283-2DA76866A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397042-5315-44F4-876C-5C1B1984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318-B92D-46A7-85B9-A3CB59EACFF1}" type="datetimeFigureOut">
              <a:rPr lang="ru-RU" smtClean="0"/>
              <a:t>19.06.2020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13CDE25-FFE9-4FC6-9338-17A40CEC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166F5B-32A9-4683-BCA2-5E40CFAF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8C88-15C9-414C-B8E1-48EBE4B618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22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57962-8336-4195-A0DC-15FE04CC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54CEE9-6ADB-46A3-9F78-BDCA3A1C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318-B92D-46A7-85B9-A3CB59EACFF1}" type="datetimeFigureOut">
              <a:rPr lang="ru-RU" smtClean="0"/>
              <a:t>19.06.2020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C6C123F-D3C8-46F4-BFAB-45F13CE1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4D89FA-5DA8-43D6-9E4E-7E450EF9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8C88-15C9-414C-B8E1-48EBE4B618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132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2D04118-3343-441E-88AA-D4F32D29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318-B92D-46A7-85B9-A3CB59EACFF1}" type="datetimeFigureOut">
              <a:rPr lang="ru-RU" smtClean="0"/>
              <a:t>19.06.2020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424F62B-C661-478F-A0C6-5BBCC7CE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60A249-E409-4F1E-889F-60B76F3E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8C88-15C9-414C-B8E1-48EBE4B618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34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3FC87-C2A1-4690-8C66-88060C5B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0B3FA7-B368-4F7D-BEC0-40F1A3932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C08F79-6240-49E9-9E33-12F2416E4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AA0F10-5000-4CCB-8D3C-3ECD3616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318-B92D-46A7-85B9-A3CB59EACFF1}" type="datetimeFigureOut">
              <a:rPr lang="ru-RU" smtClean="0"/>
              <a:t>19.06.2020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49BBFC-0CC8-47C6-8327-AFEC9658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EF3568-10F6-4B60-9D4A-473A810E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8C88-15C9-414C-B8E1-48EBE4B618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60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C86DF-9E11-4B6C-961C-BFF87373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E56482E-E710-42D4-B584-A633ECB57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AEFD2E-E751-4BBD-B642-6F7ACB29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793D83-18E6-44DB-91C7-09909BB4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318-B92D-46A7-85B9-A3CB59EACFF1}" type="datetimeFigureOut">
              <a:rPr lang="ru-RU" smtClean="0"/>
              <a:t>19.06.2020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04423D-5FE2-4248-B6E1-171DAF60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A90CFE-0C14-4FBA-A89D-DB96E4EC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8C88-15C9-414C-B8E1-48EBE4B618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128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1D4459-1669-4798-B04D-25802417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EAB34F-1C7E-4912-B89E-641B4759E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81295C-B3FD-4AA0-82C7-EA02C1399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CB318-B92D-46A7-85B9-A3CB59EACFF1}" type="datetimeFigureOut">
              <a:rPr lang="ru-RU" smtClean="0"/>
              <a:t>19.06.2020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B9D158-0FFE-4BFA-BF07-6215772D9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B774D8-51E3-46F8-B1FC-2A7B82541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B8C88-15C9-414C-B8E1-48EBE4B618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08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736B90B-2110-4078-A7CD-008762BA2745}"/>
              </a:ext>
            </a:extLst>
          </p:cNvPr>
          <p:cNvSpPr/>
          <p:nvPr/>
        </p:nvSpPr>
        <p:spPr>
          <a:xfrm>
            <a:off x="3048000" y="22167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компьютерных наук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программирования и информационных технологий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ПО для медицинской лаборатории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09.03.04 Программная инженерия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6EFA054-B7AB-4905-A770-D0C3659AB1BD}"/>
              </a:ext>
            </a:extLst>
          </p:cNvPr>
          <p:cNvSpPr/>
          <p:nvPr/>
        </p:nvSpPr>
        <p:spPr>
          <a:xfrm>
            <a:off x="9253943" y="3429000"/>
            <a:ext cx="31135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Квасов А.Н.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Клишин И.И.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Тарасов В.С., ассистент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9DCB4E3-2E24-4456-8CAB-8162F3A097ED}"/>
              </a:ext>
            </a:extLst>
          </p:cNvPr>
          <p:cNvSpPr/>
          <p:nvPr/>
        </p:nvSpPr>
        <p:spPr>
          <a:xfrm>
            <a:off x="5275102" y="6116843"/>
            <a:ext cx="1641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Воронеж 2020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442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72909-A47E-4395-A0F5-C0342479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B3C811-4089-4810-A30B-7E938A952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304" y="1681452"/>
            <a:ext cx="4723391" cy="472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4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05841-F4F8-4CDB-81DD-5524D2AF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реализации приложения</a:t>
            </a:r>
          </a:p>
        </p:txBody>
      </p:sp>
      <p:pic>
        <p:nvPicPr>
          <p:cNvPr id="1026" name="Picture 2" descr="https://upload.wikimedia.org/wikipedia/ru/thumb/3/39/Java_logo.svg/1200px-Java_logo.svg.png">
            <a:extLst>
              <a:ext uri="{FF2B5EF4-FFF2-40B4-BE49-F238E27FC236}">
                <a16:creationId xmlns:a16="http://schemas.microsoft.com/office/drawing/2014/main" id="{5C44A1A0-5AEC-442B-9E11-A7EA1990F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7960"/>
            <a:ext cx="1637145" cy="300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c/cf/Angular_full_color_logo.svg/1200px-Angular_full_color_logo.svg.png">
            <a:extLst>
              <a:ext uri="{FF2B5EF4-FFF2-40B4-BE49-F238E27FC236}">
                <a16:creationId xmlns:a16="http://schemas.microsoft.com/office/drawing/2014/main" id="{6D6ADCAD-8953-47F1-9846-CAA7F6455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093" y="1779371"/>
            <a:ext cx="2990992" cy="299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015C92-B7C2-4CB8-B686-D4C067A74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22354"/>
            <a:ext cx="2495550" cy="2105025"/>
          </a:xfrm>
          <a:prstGeom prst="rect">
            <a:avLst/>
          </a:prstGeom>
        </p:spPr>
      </p:pic>
      <p:pic>
        <p:nvPicPr>
          <p:cNvPr id="1030" name="Picture 6" descr="https://commons.bmstu.wiki/images/b/b5/Postgresql.png">
            <a:extLst>
              <a:ext uri="{FF2B5EF4-FFF2-40B4-BE49-F238E27FC236}">
                <a16:creationId xmlns:a16="http://schemas.microsoft.com/office/drawing/2014/main" id="{6E1866F5-F852-4796-9D9C-7AB076A0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520" y="2190420"/>
            <a:ext cx="2074935" cy="183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7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05841-F4F8-4CDB-81DD-5524D2AF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реализации приложения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C3EBD9-4C33-4963-9EB0-E1DCBA97E35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12293"/>
            <a:ext cx="7542140" cy="38206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A23573-534A-4E85-B6F9-D371BC59866F}"/>
              </a:ext>
            </a:extLst>
          </p:cNvPr>
          <p:cNvSpPr txBox="1"/>
          <p:nvPr/>
        </p:nvSpPr>
        <p:spPr>
          <a:xfrm>
            <a:off x="748146" y="1816824"/>
            <a:ext cx="21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Общий вид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91949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05841-F4F8-4CDB-81DD-5524D2AF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реализации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D2F52A-56B0-449F-915B-24C14D70FD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82" y="2147686"/>
            <a:ext cx="2587567" cy="302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67C706F-FBC8-4FA3-B235-580B83B34F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51" y="2147686"/>
            <a:ext cx="2263140" cy="2339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3F6F9DB-309E-4F45-B25B-32C9B8E6E14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693" y="2147686"/>
            <a:ext cx="2240280" cy="23393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505793-ED6A-4C78-AC91-A29DE1892AFE}"/>
              </a:ext>
            </a:extLst>
          </p:cNvPr>
          <p:cNvSpPr txBox="1"/>
          <p:nvPr/>
        </p:nvSpPr>
        <p:spPr>
          <a:xfrm>
            <a:off x="1505527" y="1685636"/>
            <a:ext cx="246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Меню администратора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BAA967-153F-49A0-8648-EBA77167F40B}"/>
              </a:ext>
            </a:extLst>
          </p:cNvPr>
          <p:cNvSpPr txBox="1"/>
          <p:nvPr/>
        </p:nvSpPr>
        <p:spPr>
          <a:xfrm>
            <a:off x="4413480" y="1685636"/>
            <a:ext cx="195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Меню сотрудника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F9FA49-497C-445C-B96F-6A0886F6BD4E}"/>
              </a:ext>
            </a:extLst>
          </p:cNvPr>
          <p:cNvSpPr txBox="1"/>
          <p:nvPr/>
        </p:nvSpPr>
        <p:spPr>
          <a:xfrm>
            <a:off x="7112693" y="1685636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Меню клиента</a:t>
            </a:r>
          </a:p>
        </p:txBody>
      </p:sp>
    </p:spTree>
    <p:extLst>
      <p:ext uri="{BB962C8B-B14F-4D97-AF65-F5344CB8AC3E}">
        <p14:creationId xmlns:p14="http://schemas.microsoft.com/office/powerpoint/2010/main" val="1781062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05841-F4F8-4CDB-81DD-5524D2AF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реализации приложения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E6658C1-8AC1-4B02-B6A7-BFBF7C0F5D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22779"/>
            <a:ext cx="6422389" cy="3739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092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05841-F4F8-4CDB-81DD-5524D2AF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реализации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134084-9EA6-4C74-90DE-3EB739A8B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8201"/>
            <a:ext cx="4816257" cy="34597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95BE4E-31B6-472C-896A-3F87CF6B0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999" y="1468201"/>
            <a:ext cx="4488569" cy="160033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735D16-03FF-4BF3-B33C-34A9A6ED6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999" y="3198091"/>
            <a:ext cx="5060118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08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05841-F4F8-4CDB-81DD-5524D2AF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60411-CFD4-4AAD-9240-FB0BB605F035}"/>
              </a:ext>
            </a:extLst>
          </p:cNvPr>
          <p:cNvSpPr txBox="1"/>
          <p:nvPr/>
        </p:nvSpPr>
        <p:spPr>
          <a:xfrm>
            <a:off x="838200" y="2176463"/>
            <a:ext cx="100584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курсового проекта нашей командой было разработано работающее ПО для медицинских лабораторий, удовлетворяющее требованиям, которые были поставлены при составлении технического задания.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дальнейшем приложение будет доработано и соответствовать следующим требованиями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Удобный ввод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бумажные носители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Удобный механизм интеграции с другими системами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Повышение надежности системы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401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05841-F4F8-4CDB-81DD-5524D2AF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60411-CFD4-4AAD-9240-FB0BB605F035}"/>
              </a:ext>
            </a:extLst>
          </p:cNvPr>
          <p:cNvSpPr txBox="1"/>
          <p:nvPr/>
        </p:nvSpPr>
        <p:spPr>
          <a:xfrm>
            <a:off x="838200" y="2176463"/>
            <a:ext cx="100584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курсового проекта нашей командой было разработано работающее ПО для медицинских лабораторий, удовлетворяющее требованиям, которые были поставлены при составлении технического задания.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дальнейшем приложение будет доработано и соответствовать следующим требованиями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Удобный ввод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бумажные носители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Удобный механизм интеграции с другими системами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Повышение надежности системы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255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B1B09-E0A5-42E5-B642-F84B6076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612" y="2228850"/>
            <a:ext cx="5693272" cy="1881981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C6FEC-FE3E-45EB-8A36-D4C7FA02E2AA}"/>
              </a:ext>
            </a:extLst>
          </p:cNvPr>
          <p:cNvSpPr txBox="1"/>
          <p:nvPr/>
        </p:nvSpPr>
        <p:spPr>
          <a:xfrm>
            <a:off x="9877425" y="5010150"/>
            <a:ext cx="1362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</a:p>
          <a:p>
            <a:r>
              <a:rPr lang="ru-RU" dirty="0"/>
              <a:t>Квасов А.Н.</a:t>
            </a:r>
          </a:p>
          <a:p>
            <a:r>
              <a:rPr lang="ru-RU" dirty="0"/>
              <a:t>Клишин И.И.</a:t>
            </a:r>
          </a:p>
        </p:txBody>
      </p:sp>
    </p:spTree>
    <p:extLst>
      <p:ext uri="{BB962C8B-B14F-4D97-AF65-F5344CB8AC3E}">
        <p14:creationId xmlns:p14="http://schemas.microsoft.com/office/powerpoint/2010/main" val="1008564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5464E4-C817-4828-A48E-ED4AB9EB0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020663"/>
            <a:ext cx="8562975" cy="481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1FC523-0052-43B1-933A-88AE472E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ролей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CD35AB-77CB-46F8-B88E-CC5DCE495AD1}"/>
              </a:ext>
            </a:extLst>
          </p:cNvPr>
          <p:cNvSpPr txBox="1"/>
          <p:nvPr/>
        </p:nvSpPr>
        <p:spPr>
          <a:xfrm>
            <a:off x="930565" y="2536693"/>
            <a:ext cx="39462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Квасов Андрей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приложения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Ведение документации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клиентской части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CB03C-EA8F-4E26-8FCA-D133344B190D}"/>
              </a:ext>
            </a:extLst>
          </p:cNvPr>
          <p:cNvSpPr txBox="1"/>
          <p:nvPr/>
        </p:nvSpPr>
        <p:spPr>
          <a:xfrm>
            <a:off x="6587838" y="2536693"/>
            <a:ext cx="39462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Клишин Илья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серверной части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Развертывание приложения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клиентской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222543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2C3D0-89ED-414F-8A2A-B2DF9D1E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2363E-8733-4624-94F6-5A99D1A7AD36}"/>
              </a:ext>
            </a:extLst>
          </p:cNvPr>
          <p:cNvSpPr txBox="1"/>
          <p:nvPr/>
        </p:nvSpPr>
        <p:spPr>
          <a:xfrm>
            <a:off x="838200" y="2459504"/>
            <a:ext cx="107719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информационная система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совокупностью программно-технических средств, предназначенных для автоматизации различных процессов, протекающих в лаборатории, и обеспечивающих потребность специалистов лаборатории в систематической информации по всем аспектам их деятельности для принятия решений, улучшающих работу лаборатории, в том числе и по повешению качества результатов лабораторных анализов.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75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DC604-B5C8-4AC6-BE07-737936DA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483EEA-1642-45D6-A393-9A5A45E19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создания является разработка программного обеспечения для медицинской лаборатории, которое поможет упростить задачу сбора анализов. </a:t>
            </a: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необходимо решить следующие задачи: </a:t>
            </a: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предметную область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существующие решения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методы и средства разработки;</a:t>
            </a: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структуру базы данных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функционал веб приложения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пользовательский интерфейс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веб-приложения.</a:t>
            </a: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16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8C095-0704-4209-AD04-8A8BDD16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программных средств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5A015C-8401-48D9-B3F9-873AFDB31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9334"/>
            <a:ext cx="10515600" cy="1758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При анализе существующих программных средств было выявлено несколько решений</a:t>
            </a:r>
          </a:p>
          <a:p>
            <a:r>
              <a:rPr lang="en-US" sz="2000" dirty="0"/>
              <a:t>Medical information system </a:t>
            </a:r>
            <a:endParaRPr lang="ru-RU" sz="2000" dirty="0"/>
          </a:p>
          <a:p>
            <a:r>
              <a:rPr lang="ru-RU" sz="2000" dirty="0" err="1"/>
              <a:t>КМИС.Лаборатория</a:t>
            </a:r>
            <a:r>
              <a:rPr lang="ru-RU" sz="2000" dirty="0"/>
              <a:t> </a:t>
            </a:r>
          </a:p>
          <a:p>
            <a:r>
              <a:rPr lang="ru-RU" sz="2000" dirty="0"/>
              <a:t>1С: Медицина. Клиническая лаборатория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6740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6C538-2CB5-4EE9-9F28-9B380E9C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на основе опроса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95F043-5C53-4D1E-8F03-2D9C0F28D3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67488" y="1433195"/>
            <a:ext cx="5939790" cy="24568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67EF17-8A86-4968-BF67-683DFC3CDB3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91997" y="3963670"/>
            <a:ext cx="5939790" cy="25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6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B7A5B-A4A1-401C-9B3E-919D6A64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на основе опроса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727516C-DB9A-4D87-BD5C-6E92E9C7B40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1463" y="1485286"/>
            <a:ext cx="6089073" cy="225911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F8223C-6717-4635-A7B1-84D93F2A52D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7896" y="3978506"/>
            <a:ext cx="5939790" cy="24568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220E05-21D3-45D4-8233-DD22E6C513B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65454" y="3941994"/>
            <a:ext cx="5495638" cy="236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0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72909-A47E-4395-A0F5-C0342479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сценарии использования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06CC69-B318-419F-A99F-7E2B4FF98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753"/>
            <a:ext cx="3829471" cy="4351338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FE13243-3BD5-4CB8-9D2C-47607C0851D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71" y="1477170"/>
            <a:ext cx="6686129" cy="4488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626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72909-A47E-4395-A0F5-C0342479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сценарии использования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03B045-B4BF-4314-993E-F7F2B7390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5" y="1294902"/>
            <a:ext cx="4265439" cy="52287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19064B3-4F89-4E33-A61D-75A52925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97" y="1681452"/>
            <a:ext cx="4096819" cy="382430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C1719BC-84C3-43A8-83CF-60986D812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916" y="1681452"/>
            <a:ext cx="3671357" cy="253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591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318</Words>
  <Application>Microsoft Office PowerPoint</Application>
  <PresentationFormat>Широкоэкранный</PresentationFormat>
  <Paragraphs>74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Распределение ролей</vt:lpstr>
      <vt:lpstr>Введение</vt:lpstr>
      <vt:lpstr>Цели и задачи системы</vt:lpstr>
      <vt:lpstr>Анализ существующих программных средств</vt:lpstr>
      <vt:lpstr>Анализ на основе опроса</vt:lpstr>
      <vt:lpstr>Анализ на основе опроса</vt:lpstr>
      <vt:lpstr>Основные сценарии использования</vt:lpstr>
      <vt:lpstr>Основные сценарии использования</vt:lpstr>
      <vt:lpstr>Архитектура приложения</vt:lpstr>
      <vt:lpstr>Инструменты реализации приложения</vt:lpstr>
      <vt:lpstr>Демонстрация реализации приложения</vt:lpstr>
      <vt:lpstr>Демонстрация реализации приложения</vt:lpstr>
      <vt:lpstr>Демонстрация реализации приложения</vt:lpstr>
      <vt:lpstr>Демонстрация реализации приложения</vt:lpstr>
      <vt:lpstr>Заключение</vt:lpstr>
      <vt:lpstr>Заключение</vt:lpstr>
      <vt:lpstr>Спасибо за внимание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Kvasov Andrey</dc:creator>
  <cp:lastModifiedBy>Kvasov Andrey</cp:lastModifiedBy>
  <cp:revision>11</cp:revision>
  <dcterms:created xsi:type="dcterms:W3CDTF">2020-06-19T10:02:34Z</dcterms:created>
  <dcterms:modified xsi:type="dcterms:W3CDTF">2020-06-19T12:25:37Z</dcterms:modified>
</cp:coreProperties>
</file>