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23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6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4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5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0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9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6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6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96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B088-4D81-47FE-8864-95C5F1FAAEC0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DC1E-62A3-479A-B23D-75831B2B0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95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486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19423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584"/>
          </a:xfrm>
        </p:spPr>
      </p:pic>
    </p:spTree>
    <p:extLst>
      <p:ext uri="{BB962C8B-B14F-4D97-AF65-F5344CB8AC3E}">
        <p14:creationId xmlns:p14="http://schemas.microsoft.com/office/powerpoint/2010/main" val="474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36915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3784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15116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34131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1896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12759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919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18165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29775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18768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8" y="0"/>
            <a:ext cx="11991372" cy="6859472"/>
          </a:xfrm>
        </p:spPr>
      </p:pic>
    </p:spTree>
    <p:extLst>
      <p:ext uri="{BB962C8B-B14F-4D97-AF65-F5344CB8AC3E}">
        <p14:creationId xmlns:p14="http://schemas.microsoft.com/office/powerpoint/2010/main" val="2273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1200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25493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3168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40377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7" y="2123225"/>
            <a:ext cx="4798060" cy="4371340"/>
          </a:xfrm>
          <a:prstGeom prst="rect">
            <a:avLst/>
          </a:prstGeom>
          <a:noFill/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63" y="1122355"/>
            <a:ext cx="6846348" cy="445893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3522602" y="112143"/>
            <a:ext cx="8355971" cy="4717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261" y="6350892"/>
            <a:ext cx="442624" cy="4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23663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83"/>
          </a:xfrm>
        </p:spPr>
      </p:pic>
    </p:spTree>
    <p:extLst>
      <p:ext uri="{BB962C8B-B14F-4D97-AF65-F5344CB8AC3E}">
        <p14:creationId xmlns:p14="http://schemas.microsoft.com/office/powerpoint/2010/main" val="39294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409" cy="6858000"/>
          </a:xfrm>
        </p:spPr>
      </p:pic>
    </p:spTree>
    <p:extLst>
      <p:ext uri="{BB962C8B-B14F-4D97-AF65-F5344CB8AC3E}">
        <p14:creationId xmlns:p14="http://schemas.microsoft.com/office/powerpoint/2010/main" val="3005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Широкоэкранный</PresentationFormat>
  <Paragraphs>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Квасова</dc:creator>
  <cp:lastModifiedBy>Мария Квасова</cp:lastModifiedBy>
  <cp:revision>7</cp:revision>
  <dcterms:created xsi:type="dcterms:W3CDTF">2020-06-16T09:01:45Z</dcterms:created>
  <dcterms:modified xsi:type="dcterms:W3CDTF">2020-06-19T07:44:29Z</dcterms:modified>
</cp:coreProperties>
</file>