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3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0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9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6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B088-4D81-47FE-8864-95C5F1FAAEC0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5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486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9423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4"/>
          </a:xfrm>
        </p:spPr>
      </p:pic>
    </p:spTree>
    <p:extLst>
      <p:ext uri="{BB962C8B-B14F-4D97-AF65-F5344CB8AC3E}">
        <p14:creationId xmlns:p14="http://schemas.microsoft.com/office/powerpoint/2010/main" val="47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6915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784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15116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4131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89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2759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919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1816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977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876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" y="0"/>
            <a:ext cx="11991372" cy="6859472"/>
          </a:xfrm>
        </p:spPr>
      </p:pic>
    </p:spTree>
    <p:extLst>
      <p:ext uri="{BB962C8B-B14F-4D97-AF65-F5344CB8AC3E}">
        <p14:creationId xmlns:p14="http://schemas.microsoft.com/office/powerpoint/2010/main" val="2273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20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5493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168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0377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" y="2123225"/>
            <a:ext cx="4798060" cy="4371340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3" y="1122355"/>
            <a:ext cx="6846348" cy="445893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3522602" y="112143"/>
            <a:ext cx="8355971" cy="4717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261" y="6350892"/>
            <a:ext cx="442624" cy="4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366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9294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00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Квасова</dc:creator>
  <cp:lastModifiedBy>Мария Квасова</cp:lastModifiedBy>
  <cp:revision>6</cp:revision>
  <dcterms:created xsi:type="dcterms:W3CDTF">2020-06-16T09:01:45Z</dcterms:created>
  <dcterms:modified xsi:type="dcterms:W3CDTF">2020-06-16T11:08:19Z</dcterms:modified>
</cp:coreProperties>
</file>