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6" r:id="rId2"/>
  </p:sldMasterIdLst>
  <p:notesMasterIdLst>
    <p:notesMasterId r:id="rId11"/>
  </p:notesMasterIdLst>
  <p:handoutMasterIdLst>
    <p:handoutMasterId r:id="rId12"/>
  </p:handoutMasterIdLst>
  <p:sldIdLst>
    <p:sldId id="257" r:id="rId3"/>
    <p:sldId id="274" r:id="rId4"/>
    <p:sldId id="258" r:id="rId5"/>
    <p:sldId id="271" r:id="rId6"/>
    <p:sldId id="259" r:id="rId7"/>
    <p:sldId id="272" r:id="rId8"/>
    <p:sldId id="260" r:id="rId9"/>
    <p:sldId id="27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296" userDrawn="1">
          <p15:clr>
            <a:srgbClr val="A4A3A4"/>
          </p15:clr>
        </p15:guide>
        <p15:guide id="4" orient="horz" pos="41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9911" autoAdjust="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>
        <p:guide orient="horz" pos="2160"/>
        <p:guide pos="3840"/>
        <p:guide pos="7296"/>
        <p:guide orient="horz" pos="412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2538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796EA6-6F25-4F19-87BA-7ADCC16DAEFF}" type="datetimeFigureOut">
              <a:rPr lang="en-US" smtClean="0"/>
              <a:t>01-Mar-16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E50CC-F33A-4EF4-9F12-93EC4A21A0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2950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9C172E-A8B5-46F6-B05C-DFA3E2E0F207}" type="datetimeFigureOut">
              <a:rPr lang="en-US" smtClean="0"/>
              <a:t>01-Mar-16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674CE4-FBD8-4481-AEFB-CA53E599A74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268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974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How presentation will benefit audience: Adult learners are more interested in a subject if they know how or why it is important to them.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Presenter’s level of expertise in the subject: Briefly state your credentials in this area, or explain why participants should listen to you.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670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Lesson descriptions should be brief.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8711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Example objectives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At the end of this lesson, you will be able to: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Save files to the team Web server.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Move files to different locations on the team Web server.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Share files on the team Web server.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4413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7213577" y="3810001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4" name="Rectangle 23"/>
          <p:cNvSpPr/>
          <p:nvPr/>
        </p:nvSpPr>
        <p:spPr>
          <a:xfrm flipV="1">
            <a:off x="7213601" y="3897010"/>
            <a:ext cx="49784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5" name="Rectangle 24"/>
          <p:cNvSpPr/>
          <p:nvPr/>
        </p:nvSpPr>
        <p:spPr>
          <a:xfrm flipV="1">
            <a:off x="7213601" y="4115167"/>
            <a:ext cx="49784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6" name="Rectangle 25"/>
          <p:cNvSpPr/>
          <p:nvPr/>
        </p:nvSpPr>
        <p:spPr>
          <a:xfrm flipV="1">
            <a:off x="7213600" y="4164403"/>
            <a:ext cx="262128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7" name="Rectangle 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9835343" y="406098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12192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0" name="Rectangle 9"/>
          <p:cNvSpPr/>
          <p:nvPr/>
        </p:nvSpPr>
        <p:spPr>
          <a:xfrm>
            <a:off x="1" y="3675528"/>
            <a:ext cx="12192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1" name="Rectangle 10"/>
          <p:cNvSpPr/>
          <p:nvPr/>
        </p:nvSpPr>
        <p:spPr>
          <a:xfrm flipV="1">
            <a:off x="8552068" y="3643090"/>
            <a:ext cx="3639933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12192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8940800" y="4206240"/>
            <a:ext cx="1280160" cy="457200"/>
          </a:xfrm>
        </p:spPr>
        <p:txBody>
          <a:bodyPr/>
          <a:lstStyle/>
          <a:p>
            <a:fld id="{4E708F12-96AD-4ED4-8132-A78F5E42C1F5}" type="datetime1">
              <a:rPr lang="en-US" smtClean="0"/>
              <a:t>01-Mar-16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7213600" y="4205288"/>
            <a:ext cx="172720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1093451" y="1136"/>
            <a:ext cx="996949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609600" y="3899938"/>
            <a:ext cx="6604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600" y="2401888"/>
            <a:ext cx="112776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601152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A170-8299-44AD-AEEF-FC686C3D7804}" type="datetime1">
              <a:rPr lang="en-US" smtClean="0"/>
              <a:t>01-Mar-16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467844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1763A-68EC-4ECD-9620-D9FE9CDDD622}" type="datetime1">
              <a:rPr lang="en-US" smtClean="0"/>
              <a:t>01-Mar-16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143000"/>
            <a:ext cx="8331200" cy="54483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1143000"/>
            <a:ext cx="2540000" cy="54483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978088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8BEDD-6160-49BB-B372-861DE7DE9BA5}" type="datetime1">
              <a:rPr lang="en-US" smtClean="0"/>
              <a:t>01-Mar-16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594303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E819F-B7FD-4B29-8F66-9E318144BC2A}" type="datetime1">
              <a:rPr lang="en-US" smtClean="0"/>
              <a:t>01-Mar-16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3367088"/>
            <a:ext cx="103632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981201"/>
            <a:ext cx="103632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chemeClr val="accent2"/>
                </a:solidFill>
                <a:effectLst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70512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A159C-B6E0-4F10-9F4A-2FA57003B139}" type="datetime1">
              <a:rPr lang="en-US" smtClean="0"/>
              <a:t>01-Mar-16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249425"/>
            <a:ext cx="5384800" cy="43418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5384800" cy="43418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446445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170CBBB-D1D1-4386-A5E9-07F3477B78F3}" type="datetime1">
              <a:rPr lang="en-US" smtClean="0"/>
              <a:t>01-Mar-16</a:t>
            </a:fld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1073" y="2708519"/>
            <a:ext cx="5389033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294968" y="2244970"/>
            <a:ext cx="5389033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508000" y="2708519"/>
            <a:ext cx="5388864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2244970"/>
            <a:ext cx="5388864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1143000"/>
            <a:ext cx="11176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7071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778240" y="612648"/>
            <a:ext cx="1276352" cy="457200"/>
          </a:xfrm>
        </p:spPr>
        <p:txBody>
          <a:bodyPr/>
          <a:lstStyle/>
          <a:p>
            <a:fld id="{9FA4CAD8-0EA7-4615-B69B-B2F199EF3A93}" type="datetime1">
              <a:rPr lang="en-US" smtClean="0"/>
              <a:t>01-Mar-16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899648" y="2272"/>
            <a:ext cx="1016000" cy="365760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82195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4BD7-6953-492C-921B-E68B2D7F14C8}" type="datetime1">
              <a:rPr lang="en-US" smtClean="0"/>
              <a:t>01-Mar-16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695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17D9B-D4D3-4E23-88DF-2E354FA43196}" type="datetime1">
              <a:rPr lang="en-US" smtClean="0"/>
              <a:t>01-Mar-16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03200" y="776287"/>
            <a:ext cx="6803136" cy="58050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137995" y="2010727"/>
            <a:ext cx="4511040" cy="4580573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37995" y="1101970"/>
            <a:ext cx="451104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98685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F67C5-D04E-4576-B61C-12ABA14BBD6C}" type="datetime1">
              <a:rPr lang="en-US" smtClean="0"/>
              <a:t>01-Mar-16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17924" y="3274309"/>
            <a:ext cx="34544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3913" y="1109161"/>
            <a:ext cx="782404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88361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9"/>
            <a:ext cx="12192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12192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0" name="Rectangle 29"/>
          <p:cNvSpPr/>
          <p:nvPr/>
        </p:nvSpPr>
        <p:spPr>
          <a:xfrm>
            <a:off x="1" y="308277"/>
            <a:ext cx="12192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1" name="Rectangle 30"/>
          <p:cNvSpPr/>
          <p:nvPr/>
        </p:nvSpPr>
        <p:spPr>
          <a:xfrm flipV="1">
            <a:off x="7213577" y="360247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2" name="Rectangle 31"/>
          <p:cNvSpPr/>
          <p:nvPr/>
        </p:nvSpPr>
        <p:spPr>
          <a:xfrm flipV="1">
            <a:off x="7213601" y="440113"/>
            <a:ext cx="49784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7209785" y="497504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9831528" y="58894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5" name="Rectangle 34"/>
          <p:cNvSpPr/>
          <p:nvPr/>
        </p:nvSpPr>
        <p:spPr bwMode="invGray">
          <a:xfrm>
            <a:off x="12113288" y="-2001"/>
            <a:ext cx="7683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12059308" y="-2001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12033904" y="-2001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8" name="Rectangle 37"/>
          <p:cNvSpPr/>
          <p:nvPr/>
        </p:nvSpPr>
        <p:spPr bwMode="invGray">
          <a:xfrm>
            <a:off x="11967231" y="-2001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9" name="Rectangle 38"/>
          <p:cNvSpPr/>
          <p:nvPr/>
        </p:nvSpPr>
        <p:spPr bwMode="invGray">
          <a:xfrm>
            <a:off x="11887569" y="380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40" name="Rectangle 39"/>
          <p:cNvSpPr/>
          <p:nvPr/>
        </p:nvSpPr>
        <p:spPr bwMode="invGray">
          <a:xfrm>
            <a:off x="11831300" y="380"/>
            <a:ext cx="1219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782048" y="612648"/>
            <a:ext cx="1276352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C20F09E4-6EA4-4BF3-9FC8-FF40373B88E6}" type="datetime1">
              <a:rPr lang="en-US" smtClean="0"/>
              <a:t>01-Mar-16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899648" y="2272"/>
            <a:ext cx="1016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2249424"/>
            <a:ext cx="109728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132171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500" kern="1200">
          <a:solidFill>
            <a:schemeClr val="tx2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orient="horz" pos="415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Presented by</a:t>
            </a:r>
          </a:p>
          <a:p>
            <a:r>
              <a:rPr lang="en-US" dirty="0" smtClean="0"/>
              <a:t>Alibegovic Damir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Endava</a:t>
            </a:r>
            <a:r>
              <a:rPr lang="en-US" dirty="0" smtClean="0"/>
              <a:t> Social Analyzer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305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 </a:t>
            </a:r>
            <a:r>
              <a:rPr lang="en-US" smtClean="0"/>
              <a:t>of the team </a:t>
            </a:r>
            <a:r>
              <a:rPr lang="en-US" dirty="0" smtClean="0"/>
              <a:t>and product</a:t>
            </a:r>
          </a:p>
          <a:p>
            <a:r>
              <a:rPr lang="en-US" dirty="0" smtClean="0"/>
              <a:t>Live demo</a:t>
            </a:r>
          </a:p>
          <a:p>
            <a:r>
              <a:rPr lang="en-US" dirty="0" smtClean="0"/>
              <a:t>Benefits of using our product</a:t>
            </a:r>
          </a:p>
          <a:p>
            <a:r>
              <a:rPr lang="en-US" dirty="0" smtClean="0"/>
              <a:t>Technology stack</a:t>
            </a:r>
          </a:p>
          <a:p>
            <a:r>
              <a:rPr lang="en-US" dirty="0" smtClean="0"/>
              <a:t>Future plans</a:t>
            </a:r>
          </a:p>
          <a:p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58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Tarapana</a:t>
            </a:r>
            <a:r>
              <a:rPr lang="en-US" dirty="0" smtClean="0"/>
              <a:t> team members:</a:t>
            </a:r>
          </a:p>
          <a:p>
            <a:pPr lvl="1"/>
            <a:r>
              <a:rPr lang="en-US" dirty="0" smtClean="0"/>
              <a:t>Slavko Komarica</a:t>
            </a:r>
          </a:p>
          <a:p>
            <a:pPr lvl="1"/>
            <a:r>
              <a:rPr lang="en-US" dirty="0" smtClean="0"/>
              <a:t>Marko Kaplarevic</a:t>
            </a:r>
          </a:p>
          <a:p>
            <a:pPr lvl="1"/>
            <a:r>
              <a:rPr lang="en-US" dirty="0" smtClean="0"/>
              <a:t>Milos Mutavdzic</a:t>
            </a:r>
          </a:p>
          <a:p>
            <a:pPr lvl="1"/>
            <a:r>
              <a:rPr lang="en-US" dirty="0" smtClean="0"/>
              <a:t>Dejan Kojic</a:t>
            </a:r>
          </a:p>
          <a:p>
            <a:pPr lvl="1"/>
            <a:r>
              <a:rPr lang="en-US" dirty="0" smtClean="0"/>
              <a:t>Damir Alibegovic</a:t>
            </a:r>
          </a:p>
          <a:p>
            <a:r>
              <a:rPr lang="en-US" dirty="0" smtClean="0"/>
              <a:t>What is </a:t>
            </a:r>
            <a:r>
              <a:rPr lang="en-US" dirty="0" err="1" smtClean="0"/>
              <a:t>Endava</a:t>
            </a:r>
            <a:r>
              <a:rPr lang="en-US" dirty="0" smtClean="0"/>
              <a:t> Social Analyzer?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896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656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reasons behind developing the </a:t>
            </a:r>
            <a:r>
              <a:rPr lang="en-US" dirty="0" smtClean="0"/>
              <a:t>solution</a:t>
            </a:r>
          </a:p>
          <a:p>
            <a:pPr marL="365760" lvl="1" indent="-256032">
              <a:buClr>
                <a:schemeClr val="accent3"/>
              </a:buClr>
              <a:buFont typeface="Georgia"/>
              <a:buChar char="•"/>
            </a:pPr>
            <a:r>
              <a:rPr lang="en-US" dirty="0"/>
              <a:t>Who will benefit from it (targeted market)</a:t>
            </a:r>
          </a:p>
          <a:p>
            <a:pPr marL="365760" lvl="1" indent="-256032">
              <a:buClr>
                <a:schemeClr val="accent3"/>
              </a:buClr>
              <a:buFont typeface="Georgia"/>
              <a:buChar char="•"/>
            </a:pPr>
            <a:r>
              <a:rPr lang="en-US" dirty="0"/>
              <a:t>Financials benefits</a:t>
            </a:r>
          </a:p>
          <a:p>
            <a:pPr marL="365760" lvl="1" indent="-256032">
              <a:buClr>
                <a:schemeClr val="accent3"/>
              </a:buClr>
              <a:buFont typeface="Georgia"/>
              <a:buChar char="•"/>
            </a:pPr>
            <a:r>
              <a:rPr lang="en-US" dirty="0"/>
              <a:t>Performance/productivity improvements</a:t>
            </a:r>
          </a:p>
          <a:p>
            <a:pPr marL="365760" lvl="1" indent="-256032">
              <a:buClr>
                <a:schemeClr val="accent3"/>
              </a:buClr>
              <a:buFont typeface="Georgia"/>
              <a:buChar char="•"/>
            </a:pPr>
            <a:r>
              <a:rPr lang="en-US" dirty="0"/>
              <a:t>Other benefits (ex. life improvement)</a:t>
            </a:r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860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MongoDB</a:t>
            </a:r>
          </a:p>
          <a:p>
            <a:r>
              <a:rPr lang="en-US" dirty="0" smtClean="0"/>
              <a:t>Spring Social</a:t>
            </a:r>
          </a:p>
          <a:p>
            <a:r>
              <a:rPr lang="en-US" dirty="0" smtClean="0"/>
              <a:t>AngularJS</a:t>
            </a:r>
          </a:p>
          <a:p>
            <a:r>
              <a:rPr lang="en-US" dirty="0" smtClean="0"/>
              <a:t>Bootstrap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 stack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300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 ideas:</a:t>
            </a:r>
          </a:p>
          <a:p>
            <a:pPr lvl="1"/>
            <a:r>
              <a:rPr lang="en-US" dirty="0" smtClean="0"/>
              <a:t>Adding support for Tweeter and LinkedIn</a:t>
            </a:r>
          </a:p>
          <a:p>
            <a:pPr lvl="1"/>
            <a:r>
              <a:rPr lang="en-US" dirty="0" smtClean="0"/>
              <a:t>Adding post functionality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plans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88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for attention</a:t>
            </a:r>
          </a:p>
        </p:txBody>
      </p:sp>
    </p:spTree>
    <p:extLst>
      <p:ext uri="{BB962C8B-B14F-4D97-AF65-F5344CB8AC3E}">
        <p14:creationId xmlns:p14="http://schemas.microsoft.com/office/powerpoint/2010/main" val="3306933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aining presentation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aining presentation" id="{9308F140-5CDC-477D-BC4D-9C1906451284}" vid="{11C5112C-663B-4E6D-9D3D-2361F8FA32D6}"/>
    </a:ext>
  </a:extLst>
</a:theme>
</file>

<file path=ppt/theme/theme2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FD44557-C150-4AA7-97B1-62E80215203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Training presentation</Template>
  <TotalTime>0</TotalTime>
  <Words>207</Words>
  <Application>Microsoft Office PowerPoint</Application>
  <PresentationFormat>Widescreen</PresentationFormat>
  <Paragraphs>49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Georgia</vt:lpstr>
      <vt:lpstr>Wingdings 2</vt:lpstr>
      <vt:lpstr>Training presentation</vt:lpstr>
      <vt:lpstr>Endava Social Analyzer</vt:lpstr>
      <vt:lpstr>Agenda</vt:lpstr>
      <vt:lpstr>Introduction</vt:lpstr>
      <vt:lpstr>Live demo</vt:lpstr>
      <vt:lpstr>Benefits</vt:lpstr>
      <vt:lpstr>Technology stack</vt:lpstr>
      <vt:lpstr>Future plans</vt:lpstr>
      <vt:lpstr>Thank you for attention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2016-03-01T09:34:55Z</dcterms:created>
  <dcterms:modified xsi:type="dcterms:W3CDTF">2016-03-01T16:25:50Z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TC034606049991</vt:lpwstr>
  </property>
</Properties>
</file>