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635250" y="3323272"/>
            <a:ext cx="6327775" cy="24580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 spc="-10">
                <a:latin typeface="Times New Roman"/>
                <a:cs typeface="Times New Roman"/>
              </a:rPr>
              <a:t>K.V.PADMESHVAR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asunm287212401895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2025-09-09T05:39:12Z</dcterms:created>
  <dcterms:modified xsi:type="dcterms:W3CDTF">2025-09-09T05:39:12Z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