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d421f6a8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d421f6a8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d3a2db3d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d3a2db3d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d421f6a8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d421f6a8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d421f6a8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d421f6a8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MP-0 : Platform Introduction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221825" y="3144725"/>
            <a:ext cx="56862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Archit Joshi, Vignesh Krishnan, Amith Kopparapu Venkata Boja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Configuration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Clocking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Performance slave 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Understanding VDMA-DDR and VDMA-Vidout relationships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Slave/master relationships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VTC vs. Vid-out slave/master timing mode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Debugging Methods: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Putty: status registers, error registers, custom print statements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Timing signals: tReady, tValid, Locked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VGA Test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Dark color issue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749" y="1188485"/>
            <a:ext cx="3688695" cy="2766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575" y="2395624"/>
            <a:ext cx="2676673" cy="2007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Cyclone Checker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Color conversion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100" y="1462749"/>
            <a:ext cx="3518696" cy="2639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 Emulator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458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Understanding bootloader interactions with NESCore and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256x240 to 640x480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bonus points, minimum </a:t>
            </a:r>
            <a:r>
              <a:rPr lang="en"/>
              <a:t>requirements</a:t>
            </a:r>
            <a:r>
              <a:rPr lang="en"/>
              <a:t> were plenty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049" y="1354264"/>
            <a:ext cx="3579852" cy="268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