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3801a60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3801a60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1ee60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1ee6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71ee60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71ee60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71ee60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71ee60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71ee60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71ee60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MP-1 Quad UAV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534750"/>
            <a:ext cx="4914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2C - Vignesh Krishnan, Amith KVB, Archit Joshi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Humble Beginnings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25" y="1567550"/>
            <a:ext cx="5610349" cy="2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State Machines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Started with testing in ModelSim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Switched from ModelSim to Vivado testbench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Lots of VHDL conceptual misunderstandings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Synchronous</a:t>
            </a:r>
            <a:r>
              <a:rPr lang="en" sz="1800"/>
              <a:t> vs. Asynchronous processes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Driving same signal in multiple processes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Latches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Sensitivity</a:t>
            </a:r>
            <a:r>
              <a:rPr lang="en" sz="1800"/>
              <a:t> lists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Roadblocks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Debouncing signal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Port mapping and AXI_PPM component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Reading and writing slave registers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Infinite counter: 42 second delay for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Calculating idle value vs. getting idle count from capture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Methods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Porting register values to slave and printing on Putty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Making sure hardware actually updated from bitstream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Latch warnings in Vivado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First completing and testing capture, then testing generate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Casualties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Finished last minute, so software filter mode not completed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Didn’t have a chance to test on drone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Thought we started early; can never start early enough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MP destroyed us mentally, can’t wait for the next one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