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FDF5-C9C9-47D8-B68A-10FD972618DE}" type="datetimeFigureOut">
              <a:rPr lang="pl-PL" smtClean="0"/>
              <a:t>31.07.2024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9AD2-A35F-45AB-9B73-255D259BB2D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Shen</a:t>
            </a:r>
            <a:r>
              <a:rPr lang="pl-PL" dirty="0" smtClean="0"/>
              <a:t> Suport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shen</a:t>
            </a:r>
            <a:r>
              <a:rPr lang="pl-PL" dirty="0" smtClean="0"/>
              <a:t> </a:t>
            </a:r>
            <a:r>
              <a:rPr lang="pl-PL" dirty="0" err="1" smtClean="0"/>
              <a:t>supoort</a:t>
            </a:r>
            <a:r>
              <a:rPr lang="pl-PL" dirty="0" smtClean="0"/>
              <a:t> </a:t>
            </a:r>
            <a:r>
              <a:rPr lang="pl-PL" dirty="0" err="1" smtClean="0"/>
              <a:t>dominates</a:t>
            </a:r>
            <a:r>
              <a:rPr lang="pl-PL" dirty="0" smtClean="0"/>
              <a:t> </a:t>
            </a:r>
            <a:r>
              <a:rPr lang="pl-PL" dirty="0" err="1" smtClean="0"/>
              <a:t>game</a:t>
            </a:r>
            <a:endParaRPr lang="pl-PL" dirty="0" smtClean="0"/>
          </a:p>
          <a:p>
            <a:r>
              <a:rPr lang="pl-PL" dirty="0" smtClean="0"/>
              <a:t>(</a:t>
            </a:r>
            <a:r>
              <a:rPr lang="pl-PL" dirty="0" err="1" smtClean="0"/>
              <a:t>free</a:t>
            </a:r>
            <a:r>
              <a:rPr lang="pl-PL" dirty="0" smtClean="0"/>
              <a:t> </a:t>
            </a:r>
            <a:r>
              <a:rPr lang="pl-PL" dirty="0" err="1" smtClean="0"/>
              <a:t>lp</a:t>
            </a:r>
            <a:r>
              <a:rPr lang="pl-PL" dirty="0" smtClean="0"/>
              <a:t>)</a:t>
            </a:r>
            <a:endParaRPr lang="pl-PL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my </a:t>
            </a:r>
            <a:r>
              <a:rPr lang="pl-PL" dirty="0" err="1" smtClean="0"/>
              <a:t>beloved</a:t>
            </a:r>
            <a:r>
              <a:rPr lang="pl-PL" dirty="0" smtClean="0"/>
              <a:t> team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If</a:t>
            </a:r>
            <a:r>
              <a:rPr lang="pl-PL" dirty="0" smtClean="0"/>
              <a:t> I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ult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Dont’be</a:t>
            </a:r>
            <a:r>
              <a:rPr lang="pl-PL" dirty="0" smtClean="0"/>
              <a:t> </a:t>
            </a:r>
            <a:r>
              <a:rPr lang="pl-PL" dirty="0" err="1" smtClean="0"/>
              <a:t>pussy</a:t>
            </a:r>
            <a:r>
              <a:rPr lang="pl-PL" dirty="0" smtClean="0"/>
              <a:t>. </a:t>
            </a:r>
            <a:r>
              <a:rPr lang="pl-PL" dirty="0" smtClean="0">
                <a:sym typeface="Wingdings" pitchFamily="2" charset="2"/>
              </a:rPr>
              <a:t>Play </a:t>
            </a:r>
            <a:r>
              <a:rPr lang="pl-PL" dirty="0" err="1" smtClean="0">
                <a:sym typeface="Wingdings" pitchFamily="2" charset="2"/>
              </a:rPr>
              <a:t>aggressive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like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real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man</a:t>
            </a:r>
            <a:endParaRPr lang="pl-PL" dirty="0" smtClean="0"/>
          </a:p>
          <a:p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look</a:t>
            </a:r>
            <a:r>
              <a:rPr lang="pl-PL" dirty="0" smtClean="0"/>
              <a:t> for </a:t>
            </a:r>
            <a:r>
              <a:rPr lang="pl-PL" dirty="0" err="1" smtClean="0"/>
              <a:t>pick</a:t>
            </a:r>
            <a:r>
              <a:rPr lang="pl-PL" dirty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help, ping me</a:t>
            </a:r>
            <a:endParaRPr lang="pl-PL" dirty="0" smtClean="0">
              <a:sym typeface="Wingdings" pitchFamily="2" charset="2"/>
            </a:endParaRPr>
          </a:p>
          <a:p>
            <a:r>
              <a:rPr lang="pl-PL" dirty="0" smtClean="0"/>
              <a:t>I </a:t>
            </a:r>
            <a:r>
              <a:rPr lang="pl-PL" dirty="0" err="1" smtClean="0"/>
              <a:t>ult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and we win </a:t>
            </a:r>
            <a:r>
              <a:rPr lang="pl-PL" dirty="0" err="1" smtClean="0">
                <a:sym typeface="Wingdings" pitchFamily="2" charset="2"/>
              </a:rPr>
              <a:t>free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lp</a:t>
            </a:r>
            <a:endParaRPr lang="pl-PL" dirty="0" smtClean="0">
              <a:sym typeface="Wingdings" pitchFamily="2" charset="2"/>
            </a:endParaRPr>
          </a:p>
          <a:p>
            <a:r>
              <a:rPr lang="pl-PL" dirty="0" err="1" smtClean="0"/>
              <a:t>hide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unwarded</a:t>
            </a:r>
            <a:r>
              <a:rPr lang="pl-PL" dirty="0" smtClean="0"/>
              <a:t> </a:t>
            </a:r>
            <a:r>
              <a:rPr lang="pl-PL" dirty="0" err="1" smtClean="0"/>
              <a:t>bush</a:t>
            </a:r>
            <a:r>
              <a:rPr lang="pl-PL" dirty="0" smtClean="0"/>
              <a:t>, ping me,</a:t>
            </a:r>
            <a:r>
              <a:rPr lang="pl-PL" i="1" dirty="0" smtClean="0"/>
              <a:t> </a:t>
            </a:r>
            <a:r>
              <a:rPr lang="pl-PL" dirty="0" smtClean="0"/>
              <a:t>and we </a:t>
            </a:r>
            <a:r>
              <a:rPr lang="pl-PL" dirty="0" err="1" smtClean="0"/>
              <a:t>jumpscare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. </a:t>
            </a:r>
            <a:r>
              <a:rPr lang="pl-PL" dirty="0" err="1" smtClean="0"/>
              <a:t>Free</a:t>
            </a:r>
            <a:r>
              <a:rPr lang="pl-PL" dirty="0" smtClean="0"/>
              <a:t> </a:t>
            </a:r>
            <a:r>
              <a:rPr lang="pl-PL" dirty="0" err="1" smtClean="0"/>
              <a:t>kill</a:t>
            </a:r>
            <a:r>
              <a:rPr lang="pl-PL" dirty="0" smtClean="0"/>
              <a:t> and </a:t>
            </a:r>
            <a:r>
              <a:rPr lang="pl-PL" dirty="0" err="1" smtClean="0"/>
              <a:t>funny</a:t>
            </a:r>
            <a:r>
              <a:rPr lang="pl-PL" dirty="0" smtClean="0"/>
              <a:t> </a:t>
            </a:r>
            <a:r>
              <a:rPr lang="pl-PL" dirty="0" err="1" smtClean="0"/>
              <a:t>xd</a:t>
            </a:r>
            <a:endParaRPr lang="pl-PL" dirty="0" smtClean="0">
              <a:sym typeface="Wingdings" pitchFamily="2" charset="2"/>
            </a:endParaRPr>
          </a:p>
        </p:txBody>
      </p:sp>
      <p:sp>
        <p:nvSpPr>
          <p:cNvPr id="4" name="Uśmiechnięta buźka 3"/>
          <p:cNvSpPr/>
          <p:nvPr/>
        </p:nvSpPr>
        <p:spPr>
          <a:xfrm>
            <a:off x="7164288" y="260648"/>
            <a:ext cx="1224136" cy="12024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my </a:t>
            </a:r>
            <a:r>
              <a:rPr lang="pl-PL" dirty="0" err="1" smtClean="0"/>
              <a:t>beloved</a:t>
            </a:r>
            <a:r>
              <a:rPr lang="pl-PL" dirty="0" smtClean="0"/>
              <a:t> team, pt.2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 play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around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, my </a:t>
            </a:r>
            <a:r>
              <a:rPr lang="pl-PL" dirty="0" err="1" smtClean="0"/>
              <a:t>belovd</a:t>
            </a:r>
            <a:r>
              <a:rPr lang="pl-PL" dirty="0" smtClean="0"/>
              <a:t> team!</a:t>
            </a:r>
          </a:p>
          <a:p>
            <a:r>
              <a:rPr lang="pl-PL" dirty="0" smtClean="0"/>
              <a:t>I </a:t>
            </a:r>
            <a:r>
              <a:rPr lang="pl-PL" dirty="0" err="1" smtClean="0"/>
              <a:t>am</a:t>
            </a:r>
            <a:r>
              <a:rPr lang="pl-PL" dirty="0" smtClean="0"/>
              <a:t> peeling </a:t>
            </a:r>
            <a:r>
              <a:rPr lang="pl-PL" dirty="0" err="1" smtClean="0"/>
              <a:t>machine</a:t>
            </a:r>
            <a:r>
              <a:rPr lang="pl-PL" dirty="0" smtClean="0"/>
              <a:t>,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not </a:t>
            </a:r>
            <a:r>
              <a:rPr lang="pl-PL" dirty="0" err="1" smtClean="0"/>
              <a:t>dieing</a:t>
            </a:r>
            <a:r>
              <a:rPr lang="pl-PL" dirty="0" smtClean="0"/>
              <a:t> on my </a:t>
            </a:r>
            <a:r>
              <a:rPr lang="pl-PL" dirty="0" err="1" smtClean="0"/>
              <a:t>watch</a:t>
            </a:r>
            <a:r>
              <a:rPr lang="pl-PL" dirty="0" smtClean="0"/>
              <a:t>!!</a:t>
            </a:r>
          </a:p>
          <a:p>
            <a:r>
              <a:rPr lang="pl-PL" dirty="0" smtClean="0"/>
              <a:t>I </a:t>
            </a:r>
            <a:r>
              <a:rPr lang="pl-PL" dirty="0" err="1" smtClean="0"/>
              <a:t>itemize</a:t>
            </a:r>
            <a:r>
              <a:rPr lang="pl-PL" dirty="0" smtClean="0"/>
              <a:t> to </a:t>
            </a:r>
            <a:r>
              <a:rPr lang="pl-PL" dirty="0" err="1" smtClean="0"/>
              <a:t>protect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my </a:t>
            </a:r>
            <a:r>
              <a:rPr lang="pl-PL" dirty="0" err="1" smtClean="0"/>
              <a:t>team</a:t>
            </a:r>
            <a:r>
              <a:rPr lang="pl-PL" dirty="0" err="1" smtClean="0">
                <a:sym typeface="Wingdings" pitchFamily="2" charset="2"/>
              </a:rPr>
              <a:t></a:t>
            </a:r>
            <a:endParaRPr lang="pl-PL" dirty="0" smtClean="0">
              <a:sym typeface="Wingdings" pitchFamily="2" charset="2"/>
            </a:endParaRPr>
          </a:p>
          <a:p>
            <a:r>
              <a:rPr lang="pl-PL" dirty="0" smtClean="0">
                <a:sym typeface="Wingdings" pitchFamily="2" charset="2"/>
              </a:rPr>
              <a:t>Im </a:t>
            </a:r>
            <a:r>
              <a:rPr lang="pl-PL" dirty="0" err="1" smtClean="0">
                <a:sym typeface="Wingdings" pitchFamily="2" charset="2"/>
              </a:rPr>
              <a:t>unbetable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early</a:t>
            </a:r>
            <a:r>
              <a:rPr lang="pl-PL" dirty="0" smtClean="0">
                <a:sym typeface="Wingdings" pitchFamily="2" charset="2"/>
              </a:rPr>
              <a:t> and </a:t>
            </a:r>
            <a:r>
              <a:rPr lang="pl-PL" dirty="0" err="1" smtClean="0">
                <a:sym typeface="Wingdings" pitchFamily="2" charset="2"/>
              </a:rPr>
              <a:t>fall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off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mid</a:t>
            </a:r>
            <a:r>
              <a:rPr lang="pl-PL" dirty="0" smtClean="0">
                <a:sym typeface="Wingdings" pitchFamily="2" charset="2"/>
              </a:rPr>
              <a:t>/</a:t>
            </a:r>
            <a:r>
              <a:rPr lang="pl-PL" dirty="0" err="1" smtClean="0">
                <a:sym typeface="Wingdings" pitchFamily="2" charset="2"/>
              </a:rPr>
              <a:t>late</a:t>
            </a:r>
            <a:r>
              <a:rPr lang="pl-PL" dirty="0" smtClean="0">
                <a:sym typeface="Wingdings" pitchFamily="2" charset="2"/>
              </a:rPr>
              <a:t> so </a:t>
            </a:r>
            <a:r>
              <a:rPr lang="pl-PL" dirty="0" err="1" smtClean="0">
                <a:sym typeface="Wingdings" pitchFamily="2" charset="2"/>
              </a:rPr>
              <a:t>you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all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better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dont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sucks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ass</a:t>
            </a:r>
            <a:r>
              <a:rPr lang="pl-PL" dirty="0" smtClean="0">
                <a:sym typeface="Wingdings" pitchFamily="2" charset="2"/>
              </a:rPr>
              <a:t> so i </a:t>
            </a:r>
            <a:r>
              <a:rPr lang="pl-PL" dirty="0" err="1" smtClean="0">
                <a:sym typeface="Wingdings" pitchFamily="2" charset="2"/>
              </a:rPr>
              <a:t>have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anyone</a:t>
            </a:r>
            <a:r>
              <a:rPr lang="pl-PL" dirty="0" smtClean="0">
                <a:sym typeface="Wingdings" pitchFamily="2" charset="2"/>
              </a:rPr>
              <a:t> to </a:t>
            </a:r>
            <a:r>
              <a:rPr lang="pl-PL" dirty="0" err="1" smtClean="0">
                <a:sym typeface="Wingdings" pitchFamily="2" charset="2"/>
              </a:rPr>
              <a:t>peel</a:t>
            </a:r>
            <a:r>
              <a:rPr lang="pl-PL" dirty="0" smtClean="0">
                <a:sym typeface="Wingdings" pitchFamily="2" charset="2"/>
              </a:rPr>
              <a:t> and </a:t>
            </a:r>
            <a:r>
              <a:rPr lang="pl-PL" dirty="0" err="1" smtClean="0">
                <a:sym typeface="Wingdings" pitchFamily="2" charset="2"/>
              </a:rPr>
              <a:t>engage</a:t>
            </a:r>
            <a:r>
              <a:rPr lang="pl-PL" dirty="0" smtClean="0">
                <a:sym typeface="Wingdings" pitchFamily="2" charset="2"/>
              </a:rPr>
              <a:t> for</a:t>
            </a:r>
            <a:endParaRPr lang="pl-PL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my </a:t>
            </a:r>
            <a:r>
              <a:rPr lang="pl-PL" dirty="0" err="1" smtClean="0"/>
              <a:t>dear</a:t>
            </a:r>
            <a:r>
              <a:rPr lang="pl-PL" dirty="0" smtClean="0"/>
              <a:t> ADC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 </a:t>
            </a:r>
            <a:r>
              <a:rPr lang="pl-PL" dirty="0" err="1" smtClean="0"/>
              <a:t>tier</a:t>
            </a:r>
            <a:r>
              <a:rPr lang="pl-PL" dirty="0" smtClean="0"/>
              <a:t> </a:t>
            </a:r>
            <a:r>
              <a:rPr lang="pl-PL" dirty="0" err="1" smtClean="0"/>
              <a:t>picks</a:t>
            </a:r>
            <a:r>
              <a:rPr lang="pl-PL" dirty="0" smtClean="0"/>
              <a:t>: </a:t>
            </a:r>
            <a:r>
              <a:rPr lang="pl-PL" dirty="0" err="1" smtClean="0"/>
              <a:t>Lucian</a:t>
            </a:r>
            <a:r>
              <a:rPr lang="pl-PL" dirty="0" smtClean="0"/>
              <a:t>, Tristana, </a:t>
            </a:r>
            <a:r>
              <a:rPr lang="pl-PL" dirty="0" err="1" smtClean="0"/>
              <a:t>Yasuo</a:t>
            </a:r>
            <a:r>
              <a:rPr lang="pl-PL" dirty="0" smtClean="0"/>
              <a:t>, </a:t>
            </a:r>
            <a:r>
              <a:rPr lang="pl-PL" dirty="0" err="1" smtClean="0"/>
              <a:t>Samira</a:t>
            </a:r>
            <a:r>
              <a:rPr lang="pl-PL" dirty="0" smtClean="0"/>
              <a:t>, </a:t>
            </a:r>
            <a:r>
              <a:rPr lang="pl-PL" dirty="0" err="1" smtClean="0"/>
              <a:t>Nileh</a:t>
            </a:r>
            <a:endParaRPr lang="pl-PL" dirty="0" smtClean="0"/>
          </a:p>
          <a:p>
            <a:r>
              <a:rPr lang="pl-PL" dirty="0" err="1" smtClean="0"/>
              <a:t>Early</a:t>
            </a:r>
            <a:r>
              <a:rPr lang="pl-PL" dirty="0" smtClean="0"/>
              <a:t> </a:t>
            </a:r>
            <a:r>
              <a:rPr lang="pl-PL" dirty="0" err="1" smtClean="0"/>
              <a:t>aggressive</a:t>
            </a:r>
            <a:r>
              <a:rPr lang="pl-PL" dirty="0" smtClean="0"/>
              <a:t>!! </a:t>
            </a:r>
            <a:r>
              <a:rPr lang="pl-PL" dirty="0" err="1" smtClean="0"/>
              <a:t>Dont</a:t>
            </a:r>
            <a:r>
              <a:rPr lang="pl-PL" dirty="0" smtClean="0"/>
              <a:t> play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pussy</a:t>
            </a:r>
            <a:r>
              <a:rPr lang="pl-PL" dirty="0" smtClean="0"/>
              <a:t>. Be </a:t>
            </a:r>
            <a:r>
              <a:rPr lang="pl-PL" dirty="0" err="1" smtClean="0"/>
              <a:t>real</a:t>
            </a:r>
            <a:r>
              <a:rPr lang="pl-PL" dirty="0" smtClean="0"/>
              <a:t> man1</a:t>
            </a:r>
          </a:p>
          <a:p>
            <a:r>
              <a:rPr lang="pl-PL" dirty="0" smtClean="0"/>
              <a:t>I </a:t>
            </a:r>
            <a:r>
              <a:rPr lang="pl-PL" dirty="0" err="1" smtClean="0"/>
              <a:t>peel</a:t>
            </a:r>
            <a:r>
              <a:rPr lang="pl-PL" dirty="0" smtClean="0"/>
              <a:t> for </a:t>
            </a:r>
            <a:r>
              <a:rPr lang="pl-PL" dirty="0" err="1" smtClean="0"/>
              <a:t>you</a:t>
            </a:r>
            <a:r>
              <a:rPr lang="pl-PL" dirty="0" smtClean="0"/>
              <a:t> 24/7,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dont</a:t>
            </a:r>
            <a:r>
              <a:rPr lang="pl-PL" dirty="0" smtClean="0"/>
              <a:t> </a:t>
            </a:r>
            <a:r>
              <a:rPr lang="pl-PL" dirty="0" err="1" smtClean="0"/>
              <a:t>die</a:t>
            </a:r>
            <a:r>
              <a:rPr lang="pl-PL" dirty="0" smtClean="0"/>
              <a:t> on my </a:t>
            </a:r>
            <a:r>
              <a:rPr lang="pl-PL" dirty="0" err="1" smtClean="0"/>
              <a:t>watch</a:t>
            </a:r>
            <a:r>
              <a:rPr lang="pl-PL" dirty="0" smtClean="0"/>
              <a:t>.</a:t>
            </a:r>
          </a:p>
          <a:p>
            <a:r>
              <a:rPr lang="pl-PL" dirty="0" smtClean="0"/>
              <a:t>I </a:t>
            </a:r>
            <a:r>
              <a:rPr lang="pl-PL" dirty="0" err="1" smtClean="0"/>
              <a:t>engage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time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. I </a:t>
            </a:r>
            <a:r>
              <a:rPr lang="pl-PL" dirty="0" err="1" smtClean="0"/>
              <a:t>fear</a:t>
            </a:r>
            <a:r>
              <a:rPr lang="pl-PL" dirty="0" smtClean="0"/>
              <a:t> no </a:t>
            </a:r>
            <a:r>
              <a:rPr lang="pl-PL" dirty="0" err="1" smtClean="0"/>
              <a:t>man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dominate</a:t>
            </a:r>
            <a:r>
              <a:rPr lang="pl-PL" dirty="0" smtClean="0"/>
              <a:t>, </a:t>
            </a:r>
            <a:r>
              <a:rPr lang="pl-PL" dirty="0" err="1" smtClean="0"/>
              <a:t>y</a:t>
            </a:r>
            <a:r>
              <a:rPr lang="pl-PL" dirty="0" err="1" smtClean="0"/>
              <a:t>ou</a:t>
            </a:r>
            <a:r>
              <a:rPr lang="pl-PL" dirty="0" smtClean="0"/>
              <a:t> </a:t>
            </a:r>
            <a:r>
              <a:rPr lang="pl-PL" dirty="0" err="1" smtClean="0"/>
              <a:t>snowbal</a:t>
            </a:r>
            <a:r>
              <a:rPr lang="pl-PL" dirty="0" smtClean="0"/>
              <a:t> and </a:t>
            </a:r>
            <a:r>
              <a:rPr lang="pl-PL" dirty="0" err="1" smtClean="0"/>
              <a:t>carry</a:t>
            </a:r>
            <a:r>
              <a:rPr lang="pl-PL" dirty="0" smtClean="0"/>
              <a:t> </a:t>
            </a:r>
            <a:r>
              <a:rPr lang="pl-PL" dirty="0" err="1" smtClean="0"/>
              <a:t>game</a:t>
            </a:r>
            <a:r>
              <a:rPr lang="pl-PL" dirty="0" smtClean="0"/>
              <a:t>. </a:t>
            </a:r>
            <a:r>
              <a:rPr lang="pl-PL" dirty="0" err="1" smtClean="0"/>
              <a:t>Easy</a:t>
            </a:r>
            <a:r>
              <a:rPr lang="pl-PL" dirty="0" smtClean="0"/>
              <a:t> wi</a:t>
            </a:r>
            <a:r>
              <a:rPr lang="pl-PL" dirty="0" smtClean="0"/>
              <a:t>n </a:t>
            </a:r>
            <a:r>
              <a:rPr lang="pl-PL" dirty="0" err="1" smtClean="0">
                <a:sym typeface="Wingdings" pitchFamily="2" charset="2"/>
              </a:rPr>
              <a:t>free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lp</a:t>
            </a:r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</a:t>
            </a:r>
            <a:r>
              <a:rPr lang="pl-PL" dirty="0" err="1" smtClean="0"/>
              <a:t>Mr</a:t>
            </a:r>
            <a:r>
              <a:rPr lang="pl-PL" dirty="0" smtClean="0"/>
              <a:t>. </a:t>
            </a:r>
            <a:r>
              <a:rPr lang="pl-PL" dirty="0" err="1" smtClean="0"/>
              <a:t>Jungler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Mr</a:t>
            </a:r>
            <a:r>
              <a:rPr lang="pl-PL" dirty="0" smtClean="0"/>
              <a:t>. </a:t>
            </a:r>
            <a:r>
              <a:rPr lang="pl-PL" dirty="0" err="1" smtClean="0"/>
              <a:t>Jungler</a:t>
            </a:r>
            <a:r>
              <a:rPr lang="pl-PL" dirty="0" smtClean="0"/>
              <a:t>, </a:t>
            </a:r>
            <a:r>
              <a:rPr lang="pl-PL" dirty="0" err="1" smtClean="0"/>
              <a:t>mr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ignore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and go </a:t>
            </a:r>
            <a:r>
              <a:rPr lang="pl-PL" dirty="0" err="1" smtClean="0"/>
              <a:t>afk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we </a:t>
            </a:r>
            <a:r>
              <a:rPr lang="pl-PL" dirty="0" err="1" smtClean="0"/>
              <a:t>dominate</a:t>
            </a:r>
            <a:r>
              <a:rPr lang="pl-PL" dirty="0" smtClean="0"/>
              <a:t> lane. </a:t>
            </a:r>
            <a:r>
              <a:rPr lang="pl-PL" dirty="0" err="1" smtClean="0"/>
              <a:t>Its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for </a:t>
            </a:r>
            <a:r>
              <a:rPr lang="pl-PL" dirty="0" err="1" smtClean="0"/>
              <a:t>them</a:t>
            </a:r>
            <a:endParaRPr lang="pl-PL" dirty="0" smtClean="0"/>
          </a:p>
          <a:p>
            <a:r>
              <a:rPr lang="pl-PL" dirty="0" err="1" smtClean="0"/>
              <a:t>Mr</a:t>
            </a:r>
            <a:r>
              <a:rPr lang="pl-PL" dirty="0" smtClean="0"/>
              <a:t>. </a:t>
            </a:r>
            <a:r>
              <a:rPr lang="pl-PL" dirty="0" err="1" smtClean="0"/>
              <a:t>Jungler</a:t>
            </a:r>
            <a:r>
              <a:rPr lang="pl-PL" dirty="0" smtClean="0"/>
              <a:t>, </a:t>
            </a:r>
            <a:r>
              <a:rPr lang="pl-PL" dirty="0" err="1" smtClean="0"/>
              <a:t>please</a:t>
            </a:r>
            <a:r>
              <a:rPr lang="pl-PL" dirty="0" smtClean="0"/>
              <a:t> help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pushing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(</a:t>
            </a:r>
            <a:r>
              <a:rPr lang="pl-PL" dirty="0" err="1" smtClean="0"/>
              <a:t>good</a:t>
            </a:r>
            <a:r>
              <a:rPr lang="pl-PL" dirty="0" smtClean="0"/>
              <a:t> gank setup, </a:t>
            </a:r>
            <a:r>
              <a:rPr lang="pl-PL" dirty="0" err="1" smtClean="0"/>
              <a:t>fre</a:t>
            </a:r>
            <a:r>
              <a:rPr lang="pl-PL" dirty="0" smtClean="0"/>
              <a:t> </a:t>
            </a:r>
            <a:r>
              <a:rPr lang="pl-PL" dirty="0" err="1" smtClean="0"/>
              <a:t>ekills</a:t>
            </a:r>
            <a:r>
              <a:rPr lang="pl-PL" dirty="0" smtClean="0"/>
              <a:t>, </a:t>
            </a:r>
            <a:r>
              <a:rPr lang="pl-PL" dirty="0" err="1" smtClean="0"/>
              <a:t>free</a:t>
            </a:r>
            <a:r>
              <a:rPr lang="pl-PL" dirty="0" smtClean="0"/>
              <a:t> </a:t>
            </a:r>
            <a:r>
              <a:rPr lang="pl-PL" dirty="0" err="1" smtClean="0"/>
              <a:t>lp</a:t>
            </a:r>
            <a:r>
              <a:rPr lang="pl-PL" dirty="0" smtClean="0"/>
              <a:t>)</a:t>
            </a:r>
            <a:endParaRPr lang="pl-PL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</a:t>
            </a:r>
            <a:r>
              <a:rPr lang="pl-PL" dirty="0" err="1" smtClean="0"/>
              <a:t>Ms</a:t>
            </a:r>
            <a:r>
              <a:rPr lang="pl-PL" dirty="0" smtClean="0"/>
              <a:t>. Top </a:t>
            </a:r>
            <a:r>
              <a:rPr lang="pl-PL" dirty="0" err="1" smtClean="0"/>
              <a:t>Laner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Dont</a:t>
            </a:r>
            <a:r>
              <a:rPr lang="pl-PL" dirty="0" smtClean="0"/>
              <a:t> </a:t>
            </a:r>
            <a:r>
              <a:rPr lang="pl-PL" dirty="0" err="1" smtClean="0"/>
              <a:t>int</a:t>
            </a:r>
            <a:endParaRPr lang="pl-PL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</a:t>
            </a:r>
            <a:r>
              <a:rPr lang="pl-PL" dirty="0" err="1" smtClean="0"/>
              <a:t>Middern</a:t>
            </a:r>
            <a:r>
              <a:rPr lang="pl-PL" dirty="0" smtClean="0"/>
              <a:t> </a:t>
            </a:r>
            <a:r>
              <a:rPr lang="pl-PL" dirty="0" err="1" smtClean="0"/>
              <a:t>Laner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midern</a:t>
            </a:r>
            <a:r>
              <a:rPr lang="pl-PL" dirty="0" smtClean="0"/>
              <a:t> </a:t>
            </a:r>
            <a:r>
              <a:rPr lang="pl-PL" dirty="0" err="1" smtClean="0"/>
              <a:t>Laner</a:t>
            </a:r>
            <a:r>
              <a:rPr lang="pl-PL" dirty="0" smtClean="0"/>
              <a:t>, I </a:t>
            </a:r>
            <a:r>
              <a:rPr lang="pl-PL" dirty="0" err="1" smtClean="0"/>
              <a:t>am</a:t>
            </a:r>
            <a:r>
              <a:rPr lang="pl-PL" dirty="0" smtClean="0"/>
              <a:t> </a:t>
            </a:r>
            <a:r>
              <a:rPr lang="pl-PL" dirty="0" err="1" smtClean="0"/>
              <a:t>ganking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day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I’m</a:t>
            </a:r>
            <a:r>
              <a:rPr lang="pl-PL" dirty="0" smtClean="0"/>
              <a:t> </a:t>
            </a:r>
            <a:r>
              <a:rPr lang="pl-PL" dirty="0" err="1" smtClean="0"/>
              <a:t>winning</a:t>
            </a:r>
            <a:r>
              <a:rPr lang="pl-PL" dirty="0" smtClean="0"/>
              <a:t> lane </a:t>
            </a:r>
            <a:r>
              <a:rPr lang="pl-PL" dirty="0" err="1" smtClean="0">
                <a:sym typeface="Wingdings" pitchFamily="2" charset="2"/>
              </a:rPr>
              <a:t>enemy</a:t>
            </a:r>
            <a:r>
              <a:rPr lang="pl-PL" dirty="0" smtClean="0">
                <a:sym typeface="Wingdings" pitchFamily="2" charset="2"/>
              </a:rPr>
              <a:t> </a:t>
            </a:r>
            <a:r>
              <a:rPr lang="pl-PL" dirty="0" err="1" smtClean="0">
                <a:sym typeface="Wingdings" pitchFamily="2" charset="2"/>
              </a:rPr>
              <a:t>laner</a:t>
            </a:r>
            <a:r>
              <a:rPr lang="pl-PL" dirty="0" smtClean="0">
                <a:sym typeface="Wingdings" pitchFamily="2" charset="2"/>
              </a:rPr>
              <a:t> cant play </a:t>
            </a:r>
            <a:r>
              <a:rPr lang="pl-PL" dirty="0" err="1" smtClean="0">
                <a:sym typeface="Wingdings" pitchFamily="2" charset="2"/>
              </a:rPr>
              <a:t>game</a:t>
            </a:r>
            <a:endParaRPr lang="pl-PL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Conclusion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dirty="0" smtClean="0"/>
              <a:t>We win</a:t>
            </a:r>
            <a:endParaRPr lang="pl-PL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272</Words>
  <Application>Microsoft Office PowerPoint</Application>
  <PresentationFormat>Pokaz na ekranie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Shen Suport</vt:lpstr>
      <vt:lpstr>To my beloved team </vt:lpstr>
      <vt:lpstr>To my beloved team, pt.2</vt:lpstr>
      <vt:lpstr>To my dear ADC</vt:lpstr>
      <vt:lpstr>To Mr. Jungler</vt:lpstr>
      <vt:lpstr>To Ms. Top Laner</vt:lpstr>
      <vt:lpstr>To Middern Laner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 Suport is not troll pick</dc:title>
  <dc:creator>Bonifacy</dc:creator>
  <cp:lastModifiedBy>Bonifacy</cp:lastModifiedBy>
  <cp:revision>6</cp:revision>
  <dcterms:created xsi:type="dcterms:W3CDTF">2024-07-31T10:58:07Z</dcterms:created>
  <dcterms:modified xsi:type="dcterms:W3CDTF">2024-07-31T11:43:29Z</dcterms:modified>
</cp:coreProperties>
</file>