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62" r:id="rId6"/>
    <p:sldId id="264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8AF5F-5A52-0160-880B-F5F766A2C88C}" v="453" dt="2020-05-01T16:35:54.787"/>
    <p1510:client id="{782F72D5-A8DA-09EC-50EF-5D93E68A0994}" v="431" dt="2020-05-01T15:10:23.488"/>
    <p1510:client id="{817D37F1-2941-9EAB-24B9-36279A5799BE}" v="446" dt="2020-05-01T19:29:40.520"/>
    <p1510:client id="{95DA414F-3B8A-C394-335D-18712964EC40}" v="56" dt="2020-05-01T18:08:41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3FE6E-8139-49F1-B7F8-5FBCD9C9927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585476-119C-44BE-95CA-A8BDAEAC972E}">
      <dgm:prSet/>
      <dgm:spPr/>
      <dgm:t>
        <a:bodyPr/>
        <a:lstStyle/>
        <a:p>
          <a:r>
            <a:rPr lang="en-US" dirty="0">
              <a:latin typeface="Calibri"/>
              <a:cs typeface="Times New Roman"/>
            </a:rPr>
            <a:t>Christina </a:t>
          </a:r>
          <a:r>
            <a:rPr lang="en-US" dirty="0" err="1">
              <a:latin typeface="Calibri"/>
              <a:cs typeface="Times New Roman"/>
            </a:rPr>
            <a:t>Bolashikova</a:t>
          </a:r>
          <a:endParaRPr lang="en-US" b="0" i="0" u="none" strike="noStrike" cap="none" baseline="0" noProof="0" dirty="0">
            <a:solidFill>
              <a:srgbClr val="010000"/>
            </a:solidFill>
            <a:latin typeface="Calibri"/>
            <a:cs typeface="Times New Roman"/>
          </a:endParaRPr>
        </a:p>
      </dgm:t>
    </dgm:pt>
    <dgm:pt modelId="{D27021C9-05AC-4E74-B4AB-EFB16E673198}" type="parTrans" cxnId="{21D881C3-9C04-4A5D-A908-49DCAAA21AD3}">
      <dgm:prSet/>
      <dgm:spPr/>
      <dgm:t>
        <a:bodyPr/>
        <a:lstStyle/>
        <a:p>
          <a:endParaRPr lang="en-US"/>
        </a:p>
      </dgm:t>
    </dgm:pt>
    <dgm:pt modelId="{45F5FA85-D274-4D96-B5D9-65F1E93055F9}" type="sibTrans" cxnId="{21D881C3-9C04-4A5D-A908-49DCAAA21AD3}">
      <dgm:prSet/>
      <dgm:spPr/>
      <dgm:t>
        <a:bodyPr/>
        <a:lstStyle/>
        <a:p>
          <a:endParaRPr lang="en-US"/>
        </a:p>
      </dgm:t>
    </dgm:pt>
    <dgm:pt modelId="{759ACF48-1F95-4A3E-A711-84C944F5590F}">
      <dgm:prSet/>
      <dgm:spPr/>
      <dgm:t>
        <a:bodyPr/>
        <a:lstStyle/>
        <a:p>
          <a:r>
            <a:rPr lang="en-US">
              <a:latin typeface="Calibri"/>
              <a:cs typeface="Times New Roman"/>
            </a:rPr>
            <a:t>Celine </a:t>
          </a:r>
          <a:r>
            <a:rPr lang="en-US" err="1">
              <a:latin typeface="Calibri"/>
              <a:cs typeface="Times New Roman"/>
            </a:rPr>
            <a:t>Feyzova</a:t>
          </a:r>
          <a:endParaRPr lang="en-US">
            <a:latin typeface="Calibri"/>
            <a:cs typeface="Times New Roman"/>
          </a:endParaRPr>
        </a:p>
      </dgm:t>
    </dgm:pt>
    <dgm:pt modelId="{CD4E146C-E82E-4851-A306-F5BDBBC44AAF}" type="parTrans" cxnId="{3C59D7D2-4CE5-4184-8F2B-C9340368B267}">
      <dgm:prSet/>
      <dgm:spPr/>
      <dgm:t>
        <a:bodyPr/>
        <a:lstStyle/>
        <a:p>
          <a:endParaRPr lang="en-US"/>
        </a:p>
      </dgm:t>
    </dgm:pt>
    <dgm:pt modelId="{08A256D7-D579-4FE3-9600-129A54DB3D9F}" type="sibTrans" cxnId="{3C59D7D2-4CE5-4184-8F2B-C9340368B267}">
      <dgm:prSet/>
      <dgm:spPr/>
      <dgm:t>
        <a:bodyPr/>
        <a:lstStyle/>
        <a:p>
          <a:endParaRPr lang="en-US"/>
        </a:p>
      </dgm:t>
    </dgm:pt>
    <dgm:pt modelId="{BE5FF3B2-63ED-4785-87B2-6F09A5939EDD}">
      <dgm:prSet/>
      <dgm:spPr/>
      <dgm:t>
        <a:bodyPr/>
        <a:lstStyle/>
        <a:p>
          <a:r>
            <a:rPr lang="en-US">
              <a:latin typeface="Calibri"/>
              <a:cs typeface="Times New Roman"/>
            </a:rPr>
            <a:t>Reneta </a:t>
          </a:r>
          <a:r>
            <a:rPr lang="en-US" err="1">
              <a:latin typeface="Calibri"/>
              <a:cs typeface="Times New Roman"/>
            </a:rPr>
            <a:t>Topalska</a:t>
          </a:r>
          <a:endParaRPr lang="en-US">
            <a:latin typeface="Calibri"/>
            <a:cs typeface="Times New Roman"/>
          </a:endParaRPr>
        </a:p>
      </dgm:t>
    </dgm:pt>
    <dgm:pt modelId="{50A5D767-7192-41BE-AF31-1171FF66E5E4}" type="parTrans" cxnId="{D08D163F-1434-4C4C-8A71-7F69E5095598}">
      <dgm:prSet/>
      <dgm:spPr/>
      <dgm:t>
        <a:bodyPr/>
        <a:lstStyle/>
        <a:p>
          <a:endParaRPr lang="en-US"/>
        </a:p>
      </dgm:t>
    </dgm:pt>
    <dgm:pt modelId="{FAE74578-20E5-4A1A-A3B8-E7B613E73E95}" type="sibTrans" cxnId="{D08D163F-1434-4C4C-8A71-7F69E5095598}">
      <dgm:prSet/>
      <dgm:spPr/>
      <dgm:t>
        <a:bodyPr/>
        <a:lstStyle/>
        <a:p>
          <a:endParaRPr lang="en-US"/>
        </a:p>
      </dgm:t>
    </dgm:pt>
    <dgm:pt modelId="{DBCC0F98-0F19-49C2-8F95-998968E5CC17}">
      <dgm:prSet/>
      <dgm:spPr/>
      <dgm:t>
        <a:bodyPr/>
        <a:lstStyle/>
        <a:p>
          <a:r>
            <a:rPr lang="en-US" err="1">
              <a:latin typeface="Calibri"/>
              <a:cs typeface="Times New Roman"/>
            </a:rPr>
            <a:t>Afra</a:t>
          </a:r>
          <a:r>
            <a:rPr lang="en-US">
              <a:latin typeface="Calibri"/>
              <a:cs typeface="Times New Roman"/>
            </a:rPr>
            <a:t> </a:t>
          </a:r>
          <a:r>
            <a:rPr lang="en-US" err="1">
              <a:latin typeface="Calibri"/>
              <a:cs typeface="Times New Roman"/>
            </a:rPr>
            <a:t>Yusrefova</a:t>
          </a:r>
          <a:endParaRPr lang="en-US">
            <a:latin typeface="Calibri"/>
            <a:cs typeface="Times New Roman"/>
          </a:endParaRPr>
        </a:p>
      </dgm:t>
    </dgm:pt>
    <dgm:pt modelId="{67D38325-C527-4A85-811F-70A057D35BD9}" type="parTrans" cxnId="{B90F2E82-70CA-4BB2-B070-C440AA2CF354}">
      <dgm:prSet/>
      <dgm:spPr/>
      <dgm:t>
        <a:bodyPr/>
        <a:lstStyle/>
        <a:p>
          <a:endParaRPr lang="en-US"/>
        </a:p>
      </dgm:t>
    </dgm:pt>
    <dgm:pt modelId="{68DD3E1A-E08D-4A8C-96E3-DCD5532ED54F}" type="sibTrans" cxnId="{B90F2E82-70CA-4BB2-B070-C440AA2CF354}">
      <dgm:prSet/>
      <dgm:spPr/>
      <dgm:t>
        <a:bodyPr/>
        <a:lstStyle/>
        <a:p>
          <a:endParaRPr lang="en-US"/>
        </a:p>
      </dgm:t>
    </dgm:pt>
    <dgm:pt modelId="{00EE2125-188A-4330-8DAE-01E00F9B4974}" type="pres">
      <dgm:prSet presAssocID="{B193FE6E-8139-49F1-B7F8-5FBCD9C992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67C494-1416-4CD3-9FC8-CC8F7FF45B4B}" type="pres">
      <dgm:prSet presAssocID="{9E585476-119C-44BE-95CA-A8BDAEAC972E}" presName="hierRoot1" presStyleCnt="0"/>
      <dgm:spPr/>
    </dgm:pt>
    <dgm:pt modelId="{9EC71A1F-C6B4-4C59-9412-1180714E7A2C}" type="pres">
      <dgm:prSet presAssocID="{9E585476-119C-44BE-95CA-A8BDAEAC972E}" presName="composite" presStyleCnt="0"/>
      <dgm:spPr/>
    </dgm:pt>
    <dgm:pt modelId="{6DF83AFA-8E01-4610-A8B8-8C79D52B2A7C}" type="pres">
      <dgm:prSet presAssocID="{9E585476-119C-44BE-95CA-A8BDAEAC972E}" presName="background" presStyleLbl="node0" presStyleIdx="0" presStyleCnt="4"/>
      <dgm:spPr/>
    </dgm:pt>
    <dgm:pt modelId="{41F4F738-64E8-4545-B0DA-2B97BB35C3B4}" type="pres">
      <dgm:prSet presAssocID="{9E585476-119C-44BE-95CA-A8BDAEAC972E}" presName="text" presStyleLbl="fgAcc0" presStyleIdx="0" presStyleCnt="4">
        <dgm:presLayoutVars>
          <dgm:chPref val="3"/>
        </dgm:presLayoutVars>
      </dgm:prSet>
      <dgm:spPr/>
    </dgm:pt>
    <dgm:pt modelId="{66C88BAC-08A6-42B3-917C-FD086B5C8D0D}" type="pres">
      <dgm:prSet presAssocID="{9E585476-119C-44BE-95CA-A8BDAEAC972E}" presName="hierChild2" presStyleCnt="0"/>
      <dgm:spPr/>
    </dgm:pt>
    <dgm:pt modelId="{F292CE52-367E-4E81-AE5A-A9639EB168AA}" type="pres">
      <dgm:prSet presAssocID="{759ACF48-1F95-4A3E-A711-84C944F5590F}" presName="hierRoot1" presStyleCnt="0"/>
      <dgm:spPr/>
    </dgm:pt>
    <dgm:pt modelId="{9B7A95A3-9B22-4B60-BAF7-BECFD906988E}" type="pres">
      <dgm:prSet presAssocID="{759ACF48-1F95-4A3E-A711-84C944F5590F}" presName="composite" presStyleCnt="0"/>
      <dgm:spPr/>
    </dgm:pt>
    <dgm:pt modelId="{1787E531-5A92-463D-A85C-BDA587A55CE5}" type="pres">
      <dgm:prSet presAssocID="{759ACF48-1F95-4A3E-A711-84C944F5590F}" presName="background" presStyleLbl="node0" presStyleIdx="1" presStyleCnt="4"/>
      <dgm:spPr/>
    </dgm:pt>
    <dgm:pt modelId="{A75135B0-B9FD-4F79-8797-EF8E0DB9A3F7}" type="pres">
      <dgm:prSet presAssocID="{759ACF48-1F95-4A3E-A711-84C944F5590F}" presName="text" presStyleLbl="fgAcc0" presStyleIdx="1" presStyleCnt="4">
        <dgm:presLayoutVars>
          <dgm:chPref val="3"/>
        </dgm:presLayoutVars>
      </dgm:prSet>
      <dgm:spPr/>
    </dgm:pt>
    <dgm:pt modelId="{FD672165-DA07-4185-AD70-9C48CC8FDD89}" type="pres">
      <dgm:prSet presAssocID="{759ACF48-1F95-4A3E-A711-84C944F5590F}" presName="hierChild2" presStyleCnt="0"/>
      <dgm:spPr/>
    </dgm:pt>
    <dgm:pt modelId="{DD31D950-3CF2-4167-9997-B5D12981EB49}" type="pres">
      <dgm:prSet presAssocID="{BE5FF3B2-63ED-4785-87B2-6F09A5939EDD}" presName="hierRoot1" presStyleCnt="0"/>
      <dgm:spPr/>
    </dgm:pt>
    <dgm:pt modelId="{BB6B1650-2CEB-4C5F-B857-F76C96605883}" type="pres">
      <dgm:prSet presAssocID="{BE5FF3B2-63ED-4785-87B2-6F09A5939EDD}" presName="composite" presStyleCnt="0"/>
      <dgm:spPr/>
    </dgm:pt>
    <dgm:pt modelId="{CA7E3F09-3CBC-4EEE-BD9E-10716AB00DF0}" type="pres">
      <dgm:prSet presAssocID="{BE5FF3B2-63ED-4785-87B2-6F09A5939EDD}" presName="background" presStyleLbl="node0" presStyleIdx="2" presStyleCnt="4"/>
      <dgm:spPr/>
    </dgm:pt>
    <dgm:pt modelId="{BA28B11A-7361-4B78-9D92-233900D86859}" type="pres">
      <dgm:prSet presAssocID="{BE5FF3B2-63ED-4785-87B2-6F09A5939EDD}" presName="text" presStyleLbl="fgAcc0" presStyleIdx="2" presStyleCnt="4">
        <dgm:presLayoutVars>
          <dgm:chPref val="3"/>
        </dgm:presLayoutVars>
      </dgm:prSet>
      <dgm:spPr/>
    </dgm:pt>
    <dgm:pt modelId="{53512C43-427F-4089-BDAB-305B8DBD811D}" type="pres">
      <dgm:prSet presAssocID="{BE5FF3B2-63ED-4785-87B2-6F09A5939EDD}" presName="hierChild2" presStyleCnt="0"/>
      <dgm:spPr/>
    </dgm:pt>
    <dgm:pt modelId="{BDD7C6AD-1639-446F-9506-6644565AC6ED}" type="pres">
      <dgm:prSet presAssocID="{DBCC0F98-0F19-49C2-8F95-998968E5CC17}" presName="hierRoot1" presStyleCnt="0"/>
      <dgm:spPr/>
    </dgm:pt>
    <dgm:pt modelId="{D6151660-90FC-4EEF-BF10-082DBCF307F6}" type="pres">
      <dgm:prSet presAssocID="{DBCC0F98-0F19-49C2-8F95-998968E5CC17}" presName="composite" presStyleCnt="0"/>
      <dgm:spPr/>
    </dgm:pt>
    <dgm:pt modelId="{9B0A4E29-5E5E-400D-B44A-A7E21C7E6C06}" type="pres">
      <dgm:prSet presAssocID="{DBCC0F98-0F19-49C2-8F95-998968E5CC17}" presName="background" presStyleLbl="node0" presStyleIdx="3" presStyleCnt="4"/>
      <dgm:spPr/>
    </dgm:pt>
    <dgm:pt modelId="{31B21696-8083-4DE8-877D-E1281271C7FB}" type="pres">
      <dgm:prSet presAssocID="{DBCC0F98-0F19-49C2-8F95-998968E5CC17}" presName="text" presStyleLbl="fgAcc0" presStyleIdx="3" presStyleCnt="4">
        <dgm:presLayoutVars>
          <dgm:chPref val="3"/>
        </dgm:presLayoutVars>
      </dgm:prSet>
      <dgm:spPr/>
    </dgm:pt>
    <dgm:pt modelId="{B91B8C84-C4D3-422C-AB41-1E0E80DD2C5E}" type="pres">
      <dgm:prSet presAssocID="{DBCC0F98-0F19-49C2-8F95-998968E5CC17}" presName="hierChild2" presStyleCnt="0"/>
      <dgm:spPr/>
    </dgm:pt>
  </dgm:ptLst>
  <dgm:cxnLst>
    <dgm:cxn modelId="{A014DB1B-DB31-478E-8CE8-5866941AF0D2}" type="presOf" srcId="{759ACF48-1F95-4A3E-A711-84C944F5590F}" destId="{A75135B0-B9FD-4F79-8797-EF8E0DB9A3F7}" srcOrd="0" destOrd="0" presId="urn:microsoft.com/office/officeart/2005/8/layout/hierarchy1"/>
    <dgm:cxn modelId="{D08D163F-1434-4C4C-8A71-7F69E5095598}" srcId="{B193FE6E-8139-49F1-B7F8-5FBCD9C9927A}" destId="{BE5FF3B2-63ED-4785-87B2-6F09A5939EDD}" srcOrd="2" destOrd="0" parTransId="{50A5D767-7192-41BE-AF31-1171FF66E5E4}" sibTransId="{FAE74578-20E5-4A1A-A3B8-E7B613E73E95}"/>
    <dgm:cxn modelId="{FE73FB5A-6278-460D-8559-A0F525AA42A6}" type="presOf" srcId="{B193FE6E-8139-49F1-B7F8-5FBCD9C9927A}" destId="{00EE2125-188A-4330-8DAE-01E00F9B4974}" srcOrd="0" destOrd="0" presId="urn:microsoft.com/office/officeart/2005/8/layout/hierarchy1"/>
    <dgm:cxn modelId="{B90F2E82-70CA-4BB2-B070-C440AA2CF354}" srcId="{B193FE6E-8139-49F1-B7F8-5FBCD9C9927A}" destId="{DBCC0F98-0F19-49C2-8F95-998968E5CC17}" srcOrd="3" destOrd="0" parTransId="{67D38325-C527-4A85-811F-70A057D35BD9}" sibTransId="{68DD3E1A-E08D-4A8C-96E3-DCD5532ED54F}"/>
    <dgm:cxn modelId="{570DC4AE-D267-4DFF-8AC2-6C17630D10CE}" type="presOf" srcId="{9E585476-119C-44BE-95CA-A8BDAEAC972E}" destId="{41F4F738-64E8-4545-B0DA-2B97BB35C3B4}" srcOrd="0" destOrd="0" presId="urn:microsoft.com/office/officeart/2005/8/layout/hierarchy1"/>
    <dgm:cxn modelId="{21D881C3-9C04-4A5D-A908-49DCAAA21AD3}" srcId="{B193FE6E-8139-49F1-B7F8-5FBCD9C9927A}" destId="{9E585476-119C-44BE-95CA-A8BDAEAC972E}" srcOrd="0" destOrd="0" parTransId="{D27021C9-05AC-4E74-B4AB-EFB16E673198}" sibTransId="{45F5FA85-D274-4D96-B5D9-65F1E93055F9}"/>
    <dgm:cxn modelId="{3C59D7D2-4CE5-4184-8F2B-C9340368B267}" srcId="{B193FE6E-8139-49F1-B7F8-5FBCD9C9927A}" destId="{759ACF48-1F95-4A3E-A711-84C944F5590F}" srcOrd="1" destOrd="0" parTransId="{CD4E146C-E82E-4851-A306-F5BDBBC44AAF}" sibTransId="{08A256D7-D579-4FE3-9600-129A54DB3D9F}"/>
    <dgm:cxn modelId="{011699F0-CA92-422C-A33B-92404B3992D8}" type="presOf" srcId="{DBCC0F98-0F19-49C2-8F95-998968E5CC17}" destId="{31B21696-8083-4DE8-877D-E1281271C7FB}" srcOrd="0" destOrd="0" presId="urn:microsoft.com/office/officeart/2005/8/layout/hierarchy1"/>
    <dgm:cxn modelId="{6AFF16F2-BDC0-4885-B767-E535CF9FFA5E}" type="presOf" srcId="{BE5FF3B2-63ED-4785-87B2-6F09A5939EDD}" destId="{BA28B11A-7361-4B78-9D92-233900D86859}" srcOrd="0" destOrd="0" presId="urn:microsoft.com/office/officeart/2005/8/layout/hierarchy1"/>
    <dgm:cxn modelId="{58D9C031-270B-4382-9736-FD05BA7D1D8D}" type="presParOf" srcId="{00EE2125-188A-4330-8DAE-01E00F9B4974}" destId="{3B67C494-1416-4CD3-9FC8-CC8F7FF45B4B}" srcOrd="0" destOrd="0" presId="urn:microsoft.com/office/officeart/2005/8/layout/hierarchy1"/>
    <dgm:cxn modelId="{FBF63A17-7BC7-45FF-A5BA-D362BC95FD4B}" type="presParOf" srcId="{3B67C494-1416-4CD3-9FC8-CC8F7FF45B4B}" destId="{9EC71A1F-C6B4-4C59-9412-1180714E7A2C}" srcOrd="0" destOrd="0" presId="urn:microsoft.com/office/officeart/2005/8/layout/hierarchy1"/>
    <dgm:cxn modelId="{245F1262-AE7D-4817-BA11-9015132B48DB}" type="presParOf" srcId="{9EC71A1F-C6B4-4C59-9412-1180714E7A2C}" destId="{6DF83AFA-8E01-4610-A8B8-8C79D52B2A7C}" srcOrd="0" destOrd="0" presId="urn:microsoft.com/office/officeart/2005/8/layout/hierarchy1"/>
    <dgm:cxn modelId="{38114B14-E069-42DC-ADCF-7DBACFA725A3}" type="presParOf" srcId="{9EC71A1F-C6B4-4C59-9412-1180714E7A2C}" destId="{41F4F738-64E8-4545-B0DA-2B97BB35C3B4}" srcOrd="1" destOrd="0" presId="urn:microsoft.com/office/officeart/2005/8/layout/hierarchy1"/>
    <dgm:cxn modelId="{9CD7FE58-257B-4A20-8E3F-9F5FC676503D}" type="presParOf" srcId="{3B67C494-1416-4CD3-9FC8-CC8F7FF45B4B}" destId="{66C88BAC-08A6-42B3-917C-FD086B5C8D0D}" srcOrd="1" destOrd="0" presId="urn:microsoft.com/office/officeart/2005/8/layout/hierarchy1"/>
    <dgm:cxn modelId="{C9D24F96-2AA1-4C99-8402-E82F7EE51F38}" type="presParOf" srcId="{00EE2125-188A-4330-8DAE-01E00F9B4974}" destId="{F292CE52-367E-4E81-AE5A-A9639EB168AA}" srcOrd="1" destOrd="0" presId="urn:microsoft.com/office/officeart/2005/8/layout/hierarchy1"/>
    <dgm:cxn modelId="{9D48B90D-2160-4505-88DE-A7A7940681D5}" type="presParOf" srcId="{F292CE52-367E-4E81-AE5A-A9639EB168AA}" destId="{9B7A95A3-9B22-4B60-BAF7-BECFD906988E}" srcOrd="0" destOrd="0" presId="urn:microsoft.com/office/officeart/2005/8/layout/hierarchy1"/>
    <dgm:cxn modelId="{DB264A55-E411-4C02-81BB-3E7A36DC82FF}" type="presParOf" srcId="{9B7A95A3-9B22-4B60-BAF7-BECFD906988E}" destId="{1787E531-5A92-463D-A85C-BDA587A55CE5}" srcOrd="0" destOrd="0" presId="urn:microsoft.com/office/officeart/2005/8/layout/hierarchy1"/>
    <dgm:cxn modelId="{C64CFC03-FE8B-4EF3-A3B8-3AFED308C00F}" type="presParOf" srcId="{9B7A95A3-9B22-4B60-BAF7-BECFD906988E}" destId="{A75135B0-B9FD-4F79-8797-EF8E0DB9A3F7}" srcOrd="1" destOrd="0" presId="urn:microsoft.com/office/officeart/2005/8/layout/hierarchy1"/>
    <dgm:cxn modelId="{438F6997-C9B1-4230-BAFA-935F1EEC33F8}" type="presParOf" srcId="{F292CE52-367E-4E81-AE5A-A9639EB168AA}" destId="{FD672165-DA07-4185-AD70-9C48CC8FDD89}" srcOrd="1" destOrd="0" presId="urn:microsoft.com/office/officeart/2005/8/layout/hierarchy1"/>
    <dgm:cxn modelId="{84D5A05F-BD54-4184-A14B-7EE9BBC016B0}" type="presParOf" srcId="{00EE2125-188A-4330-8DAE-01E00F9B4974}" destId="{DD31D950-3CF2-4167-9997-B5D12981EB49}" srcOrd="2" destOrd="0" presId="urn:microsoft.com/office/officeart/2005/8/layout/hierarchy1"/>
    <dgm:cxn modelId="{9BD3B414-6360-4C1C-AF93-07F8D25BE5CD}" type="presParOf" srcId="{DD31D950-3CF2-4167-9997-B5D12981EB49}" destId="{BB6B1650-2CEB-4C5F-B857-F76C96605883}" srcOrd="0" destOrd="0" presId="urn:microsoft.com/office/officeart/2005/8/layout/hierarchy1"/>
    <dgm:cxn modelId="{080CC432-5CEB-4DC1-9A1E-01F9CA5BE1FA}" type="presParOf" srcId="{BB6B1650-2CEB-4C5F-B857-F76C96605883}" destId="{CA7E3F09-3CBC-4EEE-BD9E-10716AB00DF0}" srcOrd="0" destOrd="0" presId="urn:microsoft.com/office/officeart/2005/8/layout/hierarchy1"/>
    <dgm:cxn modelId="{97695ABB-F885-449C-A844-234B8396BF3B}" type="presParOf" srcId="{BB6B1650-2CEB-4C5F-B857-F76C96605883}" destId="{BA28B11A-7361-4B78-9D92-233900D86859}" srcOrd="1" destOrd="0" presId="urn:microsoft.com/office/officeart/2005/8/layout/hierarchy1"/>
    <dgm:cxn modelId="{A71E1636-FC73-4576-9605-62C90FE2D0DF}" type="presParOf" srcId="{DD31D950-3CF2-4167-9997-B5D12981EB49}" destId="{53512C43-427F-4089-BDAB-305B8DBD811D}" srcOrd="1" destOrd="0" presId="urn:microsoft.com/office/officeart/2005/8/layout/hierarchy1"/>
    <dgm:cxn modelId="{345A35F8-C38A-4284-980D-7EA712569B62}" type="presParOf" srcId="{00EE2125-188A-4330-8DAE-01E00F9B4974}" destId="{BDD7C6AD-1639-446F-9506-6644565AC6ED}" srcOrd="3" destOrd="0" presId="urn:microsoft.com/office/officeart/2005/8/layout/hierarchy1"/>
    <dgm:cxn modelId="{3530554F-8BE1-43EA-9566-BBCBF960670B}" type="presParOf" srcId="{BDD7C6AD-1639-446F-9506-6644565AC6ED}" destId="{D6151660-90FC-4EEF-BF10-082DBCF307F6}" srcOrd="0" destOrd="0" presId="urn:microsoft.com/office/officeart/2005/8/layout/hierarchy1"/>
    <dgm:cxn modelId="{D26CBE72-F550-4CBF-B6AE-AAE35D4F0347}" type="presParOf" srcId="{D6151660-90FC-4EEF-BF10-082DBCF307F6}" destId="{9B0A4E29-5E5E-400D-B44A-A7E21C7E6C06}" srcOrd="0" destOrd="0" presId="urn:microsoft.com/office/officeart/2005/8/layout/hierarchy1"/>
    <dgm:cxn modelId="{7CAFBAB7-742B-4AEF-B131-B7F829C50676}" type="presParOf" srcId="{D6151660-90FC-4EEF-BF10-082DBCF307F6}" destId="{31B21696-8083-4DE8-877D-E1281271C7FB}" srcOrd="1" destOrd="0" presId="urn:microsoft.com/office/officeart/2005/8/layout/hierarchy1"/>
    <dgm:cxn modelId="{777DBAA8-A79D-4930-82BE-6B844AD5944E}" type="presParOf" srcId="{BDD7C6AD-1639-446F-9506-6644565AC6ED}" destId="{B91B8C84-C4D3-422C-AB41-1E0E80DD2C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A30010-A1EF-46FD-8BF4-46F5591BB9C6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13D1E97C-A2DE-4D6F-893F-A8B55AD9A7AB}">
      <dgm:prSet phldrT="[Текст]"/>
      <dgm:spPr/>
      <dgm:t>
        <a:bodyPr/>
        <a:lstStyle/>
        <a:p>
          <a:r>
            <a:rPr lang="en-US" dirty="0"/>
            <a:t>Add more functions</a:t>
          </a:r>
        </a:p>
      </dgm:t>
    </dgm:pt>
    <dgm:pt modelId="{24585165-CB26-40B8-981E-7455BDB49BBB}" type="parTrans" cxnId="{DF38612D-5661-48C2-829D-3EF6592752E5}">
      <dgm:prSet/>
      <dgm:spPr/>
      <dgm:t>
        <a:bodyPr/>
        <a:lstStyle/>
        <a:p>
          <a:endParaRPr lang="en-US"/>
        </a:p>
      </dgm:t>
    </dgm:pt>
    <dgm:pt modelId="{16102B1C-B22B-48C4-82C1-99DF235C2F9B}" type="sibTrans" cxnId="{DF38612D-5661-48C2-829D-3EF6592752E5}">
      <dgm:prSet/>
      <dgm:spPr/>
      <dgm:t>
        <a:bodyPr/>
        <a:lstStyle/>
        <a:p>
          <a:endParaRPr lang="en-US"/>
        </a:p>
      </dgm:t>
    </dgm:pt>
    <dgm:pt modelId="{240FD72D-CCA9-47E8-BA67-80FD8B4A44E3}">
      <dgm:prSet phldrT="[Текст]"/>
      <dgm:spPr/>
      <dgm:t>
        <a:bodyPr/>
        <a:lstStyle/>
        <a:p>
          <a:r>
            <a:rPr lang="en-US" dirty="0"/>
            <a:t>Make more tests if the entered information is valid</a:t>
          </a:r>
        </a:p>
      </dgm:t>
    </dgm:pt>
    <dgm:pt modelId="{F9EE05C2-18DC-4295-91B8-C53D41642190}" type="parTrans" cxnId="{70C78C3C-4F52-4BBE-8B93-8EDB9558B35F}">
      <dgm:prSet/>
      <dgm:spPr/>
      <dgm:t>
        <a:bodyPr/>
        <a:lstStyle/>
        <a:p>
          <a:endParaRPr lang="en-US"/>
        </a:p>
      </dgm:t>
    </dgm:pt>
    <dgm:pt modelId="{0C6C4B72-6EB1-4615-ACF4-9C78A49C45AE}" type="sibTrans" cxnId="{70C78C3C-4F52-4BBE-8B93-8EDB9558B35F}">
      <dgm:prSet/>
      <dgm:spPr/>
      <dgm:t>
        <a:bodyPr/>
        <a:lstStyle/>
        <a:p>
          <a:endParaRPr lang="en-US"/>
        </a:p>
      </dgm:t>
    </dgm:pt>
    <dgm:pt modelId="{73BFBCFF-BDB8-4F34-A4FB-A8940A384028}">
      <dgm:prSet phldrT="[Текст]"/>
      <dgm:spPr/>
      <dgm:t>
        <a:bodyPr/>
        <a:lstStyle/>
        <a:p>
          <a:r>
            <a:rPr lang="en-US" dirty="0"/>
            <a:t>Improve it so we can store more information about more animals</a:t>
          </a:r>
        </a:p>
      </dgm:t>
    </dgm:pt>
    <dgm:pt modelId="{27809952-3B0E-47CD-8DFF-674D0ADCCAEB}" type="parTrans" cxnId="{C2A75AEF-28C8-4088-829E-07EDBAB98190}">
      <dgm:prSet/>
      <dgm:spPr/>
      <dgm:t>
        <a:bodyPr/>
        <a:lstStyle/>
        <a:p>
          <a:endParaRPr lang="en-US"/>
        </a:p>
      </dgm:t>
    </dgm:pt>
    <dgm:pt modelId="{7A6CD173-7FBC-44D6-9110-28AE9B8F2047}" type="sibTrans" cxnId="{C2A75AEF-28C8-4088-829E-07EDBAB98190}">
      <dgm:prSet/>
      <dgm:spPr/>
      <dgm:t>
        <a:bodyPr/>
        <a:lstStyle/>
        <a:p>
          <a:endParaRPr lang="en-US"/>
        </a:p>
      </dgm:t>
    </dgm:pt>
    <dgm:pt modelId="{518577C7-E18E-41A5-BA2F-64CC05E10F88}">
      <dgm:prSet phldrT="[Текст]"/>
      <dgm:spPr/>
      <dgm:t>
        <a:bodyPr/>
        <a:lstStyle/>
        <a:p>
          <a:r>
            <a:rPr lang="en-US" dirty="0"/>
            <a:t>Make the interface more visually </a:t>
          </a:r>
          <a:r>
            <a:rPr lang="en-US" dirty="0" err="1"/>
            <a:t>apealing</a:t>
          </a:r>
          <a:endParaRPr lang="en-US" dirty="0"/>
        </a:p>
      </dgm:t>
    </dgm:pt>
    <dgm:pt modelId="{173C759C-49F1-4829-94D2-68C78460A98D}" type="parTrans" cxnId="{2A9FAA86-D8D5-4F3F-96FA-B65CBDE20273}">
      <dgm:prSet/>
      <dgm:spPr/>
      <dgm:t>
        <a:bodyPr/>
        <a:lstStyle/>
        <a:p>
          <a:endParaRPr lang="en-US"/>
        </a:p>
      </dgm:t>
    </dgm:pt>
    <dgm:pt modelId="{C117C6F8-D5D5-4BAA-ACFB-8A3A5D12C80F}" type="sibTrans" cxnId="{2A9FAA86-D8D5-4F3F-96FA-B65CBDE20273}">
      <dgm:prSet/>
      <dgm:spPr/>
      <dgm:t>
        <a:bodyPr/>
        <a:lstStyle/>
        <a:p>
          <a:endParaRPr lang="en-US"/>
        </a:p>
      </dgm:t>
    </dgm:pt>
    <dgm:pt modelId="{49D8733E-AF77-4CC7-9C79-5B735792E23B}" type="pres">
      <dgm:prSet presAssocID="{21A30010-A1EF-46FD-8BF4-46F5591BB9C6}" presName="linearFlow" presStyleCnt="0">
        <dgm:presLayoutVars>
          <dgm:dir/>
          <dgm:resizeHandles val="exact"/>
        </dgm:presLayoutVars>
      </dgm:prSet>
      <dgm:spPr/>
    </dgm:pt>
    <dgm:pt modelId="{57570C5F-ED3A-4503-8A53-A3B343F50CDB}" type="pres">
      <dgm:prSet presAssocID="{13D1E97C-A2DE-4D6F-893F-A8B55AD9A7AB}" presName="composite" presStyleCnt="0"/>
      <dgm:spPr/>
    </dgm:pt>
    <dgm:pt modelId="{72B4B34D-42AD-40F1-B23C-51511DF3CFB3}" type="pres">
      <dgm:prSet presAssocID="{13D1E97C-A2DE-4D6F-893F-A8B55AD9A7AB}" presName="imgShp" presStyleLbl="fgImgPlace1" presStyleIdx="0" presStyleCnt="4" custLinFactNeighborX="-52308" custLinFactNeighborY="-24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Значка за следване"/>
        </a:ext>
      </dgm:extLst>
    </dgm:pt>
    <dgm:pt modelId="{65456492-464A-419B-A3D6-4536D8A68E40}" type="pres">
      <dgm:prSet presAssocID="{13D1E97C-A2DE-4D6F-893F-A8B55AD9A7AB}" presName="txShp" presStyleLbl="node1" presStyleIdx="0" presStyleCnt="4">
        <dgm:presLayoutVars>
          <dgm:bulletEnabled val="1"/>
        </dgm:presLayoutVars>
      </dgm:prSet>
      <dgm:spPr/>
    </dgm:pt>
    <dgm:pt modelId="{0AD4DEAF-B3A8-4E4B-95D9-0E4A85FC2D31}" type="pres">
      <dgm:prSet presAssocID="{16102B1C-B22B-48C4-82C1-99DF235C2F9B}" presName="spacing" presStyleCnt="0"/>
      <dgm:spPr/>
    </dgm:pt>
    <dgm:pt modelId="{9235FD75-AF2D-4A0B-BB61-CEFE73E5539E}" type="pres">
      <dgm:prSet presAssocID="{240FD72D-CCA9-47E8-BA67-80FD8B4A44E3}" presName="composite" presStyleCnt="0"/>
      <dgm:spPr/>
    </dgm:pt>
    <dgm:pt modelId="{81F423E2-C1E3-41A5-84DC-2FD6D9C8328A}" type="pres">
      <dgm:prSet presAssocID="{240FD72D-CCA9-47E8-BA67-80FD8B4A44E3}" presName="imgShp" presStyleLbl="fgImgPlace1" presStyleIdx="1" presStyleCnt="4" custLinFactNeighborX="-53421" custLinFactNeighborY="-416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месен клипборд"/>
        </a:ext>
      </dgm:extLst>
    </dgm:pt>
    <dgm:pt modelId="{8DF584FD-A64B-4704-ADB0-B281C00531BF}" type="pres">
      <dgm:prSet presAssocID="{240FD72D-CCA9-47E8-BA67-80FD8B4A44E3}" presName="txShp" presStyleLbl="node1" presStyleIdx="1" presStyleCnt="4">
        <dgm:presLayoutVars>
          <dgm:bulletEnabled val="1"/>
        </dgm:presLayoutVars>
      </dgm:prSet>
      <dgm:spPr/>
    </dgm:pt>
    <dgm:pt modelId="{320B58C3-7E83-4EFB-B986-D5C0911A7C79}" type="pres">
      <dgm:prSet presAssocID="{0C6C4B72-6EB1-4615-ACF4-9C78A49C45AE}" presName="spacing" presStyleCnt="0"/>
      <dgm:spPr/>
    </dgm:pt>
    <dgm:pt modelId="{33E3377A-9B40-42F1-B995-D722670B6012}" type="pres">
      <dgm:prSet presAssocID="{73BFBCFF-BDB8-4F34-A4FB-A8940A384028}" presName="composite" presStyleCnt="0"/>
      <dgm:spPr/>
    </dgm:pt>
    <dgm:pt modelId="{7198D29C-E0D3-4DF8-BF34-798DF180690F}" type="pres">
      <dgm:prSet presAssocID="{73BFBCFF-BDB8-4F34-A4FB-A8940A384028}" presName="imgShp" presStyleLbl="fgImgPlace1" presStyleIdx="2" presStyleCnt="4" custLinFactNeighborX="-57873" custLinFactNeighborY="-54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ръгове на Харви 90%"/>
        </a:ext>
      </dgm:extLst>
    </dgm:pt>
    <dgm:pt modelId="{B1067DC3-8C62-47B9-8381-3393C240BB92}" type="pres">
      <dgm:prSet presAssocID="{73BFBCFF-BDB8-4F34-A4FB-A8940A384028}" presName="txShp" presStyleLbl="node1" presStyleIdx="2" presStyleCnt="4">
        <dgm:presLayoutVars>
          <dgm:bulletEnabled val="1"/>
        </dgm:presLayoutVars>
      </dgm:prSet>
      <dgm:spPr/>
    </dgm:pt>
    <dgm:pt modelId="{CB12B5D9-92EE-49DF-A4FD-22140F28E9F4}" type="pres">
      <dgm:prSet presAssocID="{7A6CD173-7FBC-44D6-9110-28AE9B8F2047}" presName="spacing" presStyleCnt="0"/>
      <dgm:spPr/>
    </dgm:pt>
    <dgm:pt modelId="{810EEEAC-137E-40CF-A97F-E6BD61D1B78A}" type="pres">
      <dgm:prSet presAssocID="{518577C7-E18E-41A5-BA2F-64CC05E10F88}" presName="composite" presStyleCnt="0"/>
      <dgm:spPr/>
    </dgm:pt>
    <dgm:pt modelId="{24359A27-8D0A-40E7-B2FF-CD502F207633}" type="pres">
      <dgm:prSet presAssocID="{518577C7-E18E-41A5-BA2F-64CC05E10F88}" presName="imgShp" presStyleLbl="fgImgPlace1" presStyleIdx="3" presStyleCnt="4" custLinFactNeighborX="-56095" custLinFactNeighborY="151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Око"/>
        </a:ext>
      </dgm:extLst>
    </dgm:pt>
    <dgm:pt modelId="{8C45F9C9-F028-4AC6-BBD9-48887D55E434}" type="pres">
      <dgm:prSet presAssocID="{518577C7-E18E-41A5-BA2F-64CC05E10F88}" presName="txShp" presStyleLbl="node1" presStyleIdx="3" presStyleCnt="4">
        <dgm:presLayoutVars>
          <dgm:bulletEnabled val="1"/>
        </dgm:presLayoutVars>
      </dgm:prSet>
      <dgm:spPr/>
    </dgm:pt>
  </dgm:ptLst>
  <dgm:cxnLst>
    <dgm:cxn modelId="{D1063228-C230-43D2-92DF-0804F1E45E50}" type="presOf" srcId="{13D1E97C-A2DE-4D6F-893F-A8B55AD9A7AB}" destId="{65456492-464A-419B-A3D6-4536D8A68E40}" srcOrd="0" destOrd="0" presId="urn:microsoft.com/office/officeart/2005/8/layout/vList3"/>
    <dgm:cxn modelId="{DF38612D-5661-48C2-829D-3EF6592752E5}" srcId="{21A30010-A1EF-46FD-8BF4-46F5591BB9C6}" destId="{13D1E97C-A2DE-4D6F-893F-A8B55AD9A7AB}" srcOrd="0" destOrd="0" parTransId="{24585165-CB26-40B8-981E-7455BDB49BBB}" sibTransId="{16102B1C-B22B-48C4-82C1-99DF235C2F9B}"/>
    <dgm:cxn modelId="{70C78C3C-4F52-4BBE-8B93-8EDB9558B35F}" srcId="{21A30010-A1EF-46FD-8BF4-46F5591BB9C6}" destId="{240FD72D-CCA9-47E8-BA67-80FD8B4A44E3}" srcOrd="1" destOrd="0" parTransId="{F9EE05C2-18DC-4295-91B8-C53D41642190}" sibTransId="{0C6C4B72-6EB1-4615-ACF4-9C78A49C45AE}"/>
    <dgm:cxn modelId="{82BC8A6B-42CD-4165-BB52-BFE70B7D4AE3}" type="presOf" srcId="{73BFBCFF-BDB8-4F34-A4FB-A8940A384028}" destId="{B1067DC3-8C62-47B9-8381-3393C240BB92}" srcOrd="0" destOrd="0" presId="urn:microsoft.com/office/officeart/2005/8/layout/vList3"/>
    <dgm:cxn modelId="{2A9FAA86-D8D5-4F3F-96FA-B65CBDE20273}" srcId="{21A30010-A1EF-46FD-8BF4-46F5591BB9C6}" destId="{518577C7-E18E-41A5-BA2F-64CC05E10F88}" srcOrd="3" destOrd="0" parTransId="{173C759C-49F1-4829-94D2-68C78460A98D}" sibTransId="{C117C6F8-D5D5-4BAA-ACFB-8A3A5D12C80F}"/>
    <dgm:cxn modelId="{AD714096-9C47-4198-8556-BADB2DF5619C}" type="presOf" srcId="{240FD72D-CCA9-47E8-BA67-80FD8B4A44E3}" destId="{8DF584FD-A64B-4704-ADB0-B281C00531BF}" srcOrd="0" destOrd="0" presId="urn:microsoft.com/office/officeart/2005/8/layout/vList3"/>
    <dgm:cxn modelId="{92E4B4A2-BFC5-445E-AB14-460E13A6AE2A}" type="presOf" srcId="{518577C7-E18E-41A5-BA2F-64CC05E10F88}" destId="{8C45F9C9-F028-4AC6-BBD9-48887D55E434}" srcOrd="0" destOrd="0" presId="urn:microsoft.com/office/officeart/2005/8/layout/vList3"/>
    <dgm:cxn modelId="{3DEFD4C4-49DC-4970-BEA4-5708AF7B47D9}" type="presOf" srcId="{21A30010-A1EF-46FD-8BF4-46F5591BB9C6}" destId="{49D8733E-AF77-4CC7-9C79-5B735792E23B}" srcOrd="0" destOrd="0" presId="urn:microsoft.com/office/officeart/2005/8/layout/vList3"/>
    <dgm:cxn modelId="{C2A75AEF-28C8-4088-829E-07EDBAB98190}" srcId="{21A30010-A1EF-46FD-8BF4-46F5591BB9C6}" destId="{73BFBCFF-BDB8-4F34-A4FB-A8940A384028}" srcOrd="2" destOrd="0" parTransId="{27809952-3B0E-47CD-8DFF-674D0ADCCAEB}" sibTransId="{7A6CD173-7FBC-44D6-9110-28AE9B8F2047}"/>
    <dgm:cxn modelId="{FEF0D87D-3E60-48AD-9D6F-D4A2A40B0B33}" type="presParOf" srcId="{49D8733E-AF77-4CC7-9C79-5B735792E23B}" destId="{57570C5F-ED3A-4503-8A53-A3B343F50CDB}" srcOrd="0" destOrd="0" presId="urn:microsoft.com/office/officeart/2005/8/layout/vList3"/>
    <dgm:cxn modelId="{227F7321-5302-4986-807E-25FFB86D55F0}" type="presParOf" srcId="{57570C5F-ED3A-4503-8A53-A3B343F50CDB}" destId="{72B4B34D-42AD-40F1-B23C-51511DF3CFB3}" srcOrd="0" destOrd="0" presId="urn:microsoft.com/office/officeart/2005/8/layout/vList3"/>
    <dgm:cxn modelId="{FD192011-CD36-4939-9BBD-BC749568DE0D}" type="presParOf" srcId="{57570C5F-ED3A-4503-8A53-A3B343F50CDB}" destId="{65456492-464A-419B-A3D6-4536D8A68E40}" srcOrd="1" destOrd="0" presId="urn:microsoft.com/office/officeart/2005/8/layout/vList3"/>
    <dgm:cxn modelId="{44A28A04-E8A0-4CFD-8980-7DE4B7E7FC3E}" type="presParOf" srcId="{49D8733E-AF77-4CC7-9C79-5B735792E23B}" destId="{0AD4DEAF-B3A8-4E4B-95D9-0E4A85FC2D31}" srcOrd="1" destOrd="0" presId="urn:microsoft.com/office/officeart/2005/8/layout/vList3"/>
    <dgm:cxn modelId="{A7D54DE8-39A3-45AA-9B6E-B8E6A6E4834B}" type="presParOf" srcId="{49D8733E-AF77-4CC7-9C79-5B735792E23B}" destId="{9235FD75-AF2D-4A0B-BB61-CEFE73E5539E}" srcOrd="2" destOrd="0" presId="urn:microsoft.com/office/officeart/2005/8/layout/vList3"/>
    <dgm:cxn modelId="{AB372426-B30A-4614-AE27-839BE5BD28BF}" type="presParOf" srcId="{9235FD75-AF2D-4A0B-BB61-CEFE73E5539E}" destId="{81F423E2-C1E3-41A5-84DC-2FD6D9C8328A}" srcOrd="0" destOrd="0" presId="urn:microsoft.com/office/officeart/2005/8/layout/vList3"/>
    <dgm:cxn modelId="{E125BFAA-C530-4127-BA36-B90E73CE00DC}" type="presParOf" srcId="{9235FD75-AF2D-4A0B-BB61-CEFE73E5539E}" destId="{8DF584FD-A64B-4704-ADB0-B281C00531BF}" srcOrd="1" destOrd="0" presId="urn:microsoft.com/office/officeart/2005/8/layout/vList3"/>
    <dgm:cxn modelId="{FBACA49B-7F12-4962-8767-90A2E80342C7}" type="presParOf" srcId="{49D8733E-AF77-4CC7-9C79-5B735792E23B}" destId="{320B58C3-7E83-4EFB-B986-D5C0911A7C79}" srcOrd="3" destOrd="0" presId="urn:microsoft.com/office/officeart/2005/8/layout/vList3"/>
    <dgm:cxn modelId="{30107B71-4C1A-4C2C-BD2A-5D5D90C204F9}" type="presParOf" srcId="{49D8733E-AF77-4CC7-9C79-5B735792E23B}" destId="{33E3377A-9B40-42F1-B995-D722670B6012}" srcOrd="4" destOrd="0" presId="urn:microsoft.com/office/officeart/2005/8/layout/vList3"/>
    <dgm:cxn modelId="{16F4253A-54CB-499E-A7CC-7AAEEE8ED970}" type="presParOf" srcId="{33E3377A-9B40-42F1-B995-D722670B6012}" destId="{7198D29C-E0D3-4DF8-BF34-798DF180690F}" srcOrd="0" destOrd="0" presId="urn:microsoft.com/office/officeart/2005/8/layout/vList3"/>
    <dgm:cxn modelId="{53B2A3AB-1F8B-4899-B34C-07CB66808A8D}" type="presParOf" srcId="{33E3377A-9B40-42F1-B995-D722670B6012}" destId="{B1067DC3-8C62-47B9-8381-3393C240BB92}" srcOrd="1" destOrd="0" presId="urn:microsoft.com/office/officeart/2005/8/layout/vList3"/>
    <dgm:cxn modelId="{638CC5E0-AC2A-4212-BD2C-17B5A1F68E57}" type="presParOf" srcId="{49D8733E-AF77-4CC7-9C79-5B735792E23B}" destId="{CB12B5D9-92EE-49DF-A4FD-22140F28E9F4}" srcOrd="5" destOrd="0" presId="urn:microsoft.com/office/officeart/2005/8/layout/vList3"/>
    <dgm:cxn modelId="{C640A6FD-AFD3-4805-9E96-7333599F82B7}" type="presParOf" srcId="{49D8733E-AF77-4CC7-9C79-5B735792E23B}" destId="{810EEEAC-137E-40CF-A97F-E6BD61D1B78A}" srcOrd="6" destOrd="0" presId="urn:microsoft.com/office/officeart/2005/8/layout/vList3"/>
    <dgm:cxn modelId="{853DEB0B-50D9-44F0-9F03-383248959FA7}" type="presParOf" srcId="{810EEEAC-137E-40CF-A97F-E6BD61D1B78A}" destId="{24359A27-8D0A-40E7-B2FF-CD502F207633}" srcOrd="0" destOrd="0" presId="urn:microsoft.com/office/officeart/2005/8/layout/vList3"/>
    <dgm:cxn modelId="{912A1B39-2742-45D1-80E8-9EEEF2FABD10}" type="presParOf" srcId="{810EEEAC-137E-40CF-A97F-E6BD61D1B78A}" destId="{8C45F9C9-F028-4AC6-BBD9-48887D55E43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3AFA-8E01-4610-A8B8-8C79D52B2A7C}">
      <dsp:nvSpPr>
        <dsp:cNvPr id="0" name=""/>
        <dsp:cNvSpPr/>
      </dsp:nvSpPr>
      <dsp:spPr>
        <a:xfrm>
          <a:off x="2842" y="1074164"/>
          <a:ext cx="2029451" cy="1288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4F738-64E8-4545-B0DA-2B97BB35C3B4}">
      <dsp:nvSpPr>
        <dsp:cNvPr id="0" name=""/>
        <dsp:cNvSpPr/>
      </dsp:nvSpPr>
      <dsp:spPr>
        <a:xfrm>
          <a:off x="228336" y="1288384"/>
          <a:ext cx="2029451" cy="1288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  <a:cs typeface="Times New Roman"/>
            </a:rPr>
            <a:t>Christina </a:t>
          </a:r>
          <a:r>
            <a:rPr lang="en-US" sz="2800" kern="1200" dirty="0" err="1">
              <a:latin typeface="Calibri"/>
              <a:cs typeface="Times New Roman"/>
            </a:rPr>
            <a:t>Bolashikova</a:t>
          </a:r>
          <a:endParaRPr lang="en-US" sz="2800" b="0" i="0" u="none" strike="noStrike" kern="1200" cap="none" baseline="0" noProof="0" dirty="0">
            <a:solidFill>
              <a:srgbClr val="010000"/>
            </a:solidFill>
            <a:latin typeface="Calibri"/>
            <a:cs typeface="Times New Roman"/>
          </a:endParaRPr>
        </a:p>
      </dsp:txBody>
      <dsp:txXfrm>
        <a:off x="266081" y="1326129"/>
        <a:ext cx="1953961" cy="1213211"/>
      </dsp:txXfrm>
    </dsp:sp>
    <dsp:sp modelId="{1787E531-5A92-463D-A85C-BDA587A55CE5}">
      <dsp:nvSpPr>
        <dsp:cNvPr id="0" name=""/>
        <dsp:cNvSpPr/>
      </dsp:nvSpPr>
      <dsp:spPr>
        <a:xfrm>
          <a:off x="2483283" y="1074164"/>
          <a:ext cx="2029451" cy="1288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35B0-B9FD-4F79-8797-EF8E0DB9A3F7}">
      <dsp:nvSpPr>
        <dsp:cNvPr id="0" name=""/>
        <dsp:cNvSpPr/>
      </dsp:nvSpPr>
      <dsp:spPr>
        <a:xfrm>
          <a:off x="2708777" y="1288384"/>
          <a:ext cx="2029451" cy="1288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  <a:cs typeface="Times New Roman"/>
            </a:rPr>
            <a:t>Celine </a:t>
          </a:r>
          <a:r>
            <a:rPr lang="en-US" sz="2800" kern="1200" err="1">
              <a:latin typeface="Calibri"/>
              <a:cs typeface="Times New Roman"/>
            </a:rPr>
            <a:t>Feyzova</a:t>
          </a:r>
          <a:endParaRPr lang="en-US" sz="2800" kern="1200">
            <a:latin typeface="Calibri"/>
            <a:cs typeface="Times New Roman"/>
          </a:endParaRPr>
        </a:p>
      </dsp:txBody>
      <dsp:txXfrm>
        <a:off x="2746522" y="1326129"/>
        <a:ext cx="1953961" cy="1213211"/>
      </dsp:txXfrm>
    </dsp:sp>
    <dsp:sp modelId="{CA7E3F09-3CBC-4EEE-BD9E-10716AB00DF0}">
      <dsp:nvSpPr>
        <dsp:cNvPr id="0" name=""/>
        <dsp:cNvSpPr/>
      </dsp:nvSpPr>
      <dsp:spPr>
        <a:xfrm>
          <a:off x="4963723" y="1074164"/>
          <a:ext cx="2029451" cy="1288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8B11A-7361-4B78-9D92-233900D86859}">
      <dsp:nvSpPr>
        <dsp:cNvPr id="0" name=""/>
        <dsp:cNvSpPr/>
      </dsp:nvSpPr>
      <dsp:spPr>
        <a:xfrm>
          <a:off x="5189218" y="1288384"/>
          <a:ext cx="2029451" cy="1288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"/>
              <a:cs typeface="Times New Roman"/>
            </a:rPr>
            <a:t>Reneta </a:t>
          </a:r>
          <a:r>
            <a:rPr lang="en-US" sz="2800" kern="1200" err="1">
              <a:latin typeface="Calibri"/>
              <a:cs typeface="Times New Roman"/>
            </a:rPr>
            <a:t>Topalska</a:t>
          </a:r>
          <a:endParaRPr lang="en-US" sz="2800" kern="1200">
            <a:latin typeface="Calibri"/>
            <a:cs typeface="Times New Roman"/>
          </a:endParaRPr>
        </a:p>
      </dsp:txBody>
      <dsp:txXfrm>
        <a:off x="5226963" y="1326129"/>
        <a:ext cx="1953961" cy="1213211"/>
      </dsp:txXfrm>
    </dsp:sp>
    <dsp:sp modelId="{9B0A4E29-5E5E-400D-B44A-A7E21C7E6C06}">
      <dsp:nvSpPr>
        <dsp:cNvPr id="0" name=""/>
        <dsp:cNvSpPr/>
      </dsp:nvSpPr>
      <dsp:spPr>
        <a:xfrm>
          <a:off x="7444164" y="1074164"/>
          <a:ext cx="2029451" cy="1288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21696-8083-4DE8-877D-E1281271C7FB}">
      <dsp:nvSpPr>
        <dsp:cNvPr id="0" name=""/>
        <dsp:cNvSpPr/>
      </dsp:nvSpPr>
      <dsp:spPr>
        <a:xfrm>
          <a:off x="7669659" y="1288384"/>
          <a:ext cx="2029451" cy="1288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>
              <a:latin typeface="Calibri"/>
              <a:cs typeface="Times New Roman"/>
            </a:rPr>
            <a:t>Afra</a:t>
          </a:r>
          <a:r>
            <a:rPr lang="en-US" sz="2800" kern="1200">
              <a:latin typeface="Calibri"/>
              <a:cs typeface="Times New Roman"/>
            </a:rPr>
            <a:t> </a:t>
          </a:r>
          <a:r>
            <a:rPr lang="en-US" sz="2800" kern="1200" err="1">
              <a:latin typeface="Calibri"/>
              <a:cs typeface="Times New Roman"/>
            </a:rPr>
            <a:t>Yusrefova</a:t>
          </a:r>
          <a:endParaRPr lang="en-US" sz="2800" kern="1200">
            <a:latin typeface="Calibri"/>
            <a:cs typeface="Times New Roman"/>
          </a:endParaRPr>
        </a:p>
      </dsp:txBody>
      <dsp:txXfrm>
        <a:off x="7707404" y="1326129"/>
        <a:ext cx="1953961" cy="1213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56492-464A-419B-A3D6-4536D8A68E40}">
      <dsp:nvSpPr>
        <dsp:cNvPr id="0" name=""/>
        <dsp:cNvSpPr/>
      </dsp:nvSpPr>
      <dsp:spPr>
        <a:xfrm rot="10800000">
          <a:off x="1655284" y="3000"/>
          <a:ext cx="5832673" cy="74460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52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more functions</a:t>
          </a:r>
        </a:p>
      </dsp:txBody>
      <dsp:txXfrm rot="10800000">
        <a:off x="1841436" y="3000"/>
        <a:ext cx="5646521" cy="744608"/>
      </dsp:txXfrm>
    </dsp:sp>
    <dsp:sp modelId="{72B4B34D-42AD-40F1-B23C-51511DF3CFB3}">
      <dsp:nvSpPr>
        <dsp:cNvPr id="0" name=""/>
        <dsp:cNvSpPr/>
      </dsp:nvSpPr>
      <dsp:spPr>
        <a:xfrm>
          <a:off x="893489" y="0"/>
          <a:ext cx="744608" cy="7446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584FD-A64B-4704-ADB0-B281C00531BF}">
      <dsp:nvSpPr>
        <dsp:cNvPr id="0" name=""/>
        <dsp:cNvSpPr/>
      </dsp:nvSpPr>
      <dsp:spPr>
        <a:xfrm rot="10800000">
          <a:off x="1655284" y="969880"/>
          <a:ext cx="5832673" cy="74460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52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more tests if the entered information is valid</a:t>
          </a:r>
        </a:p>
      </dsp:txBody>
      <dsp:txXfrm rot="10800000">
        <a:off x="1841436" y="969880"/>
        <a:ext cx="5646521" cy="744608"/>
      </dsp:txXfrm>
    </dsp:sp>
    <dsp:sp modelId="{81F423E2-C1E3-41A5-84DC-2FD6D9C8328A}">
      <dsp:nvSpPr>
        <dsp:cNvPr id="0" name=""/>
        <dsp:cNvSpPr/>
      </dsp:nvSpPr>
      <dsp:spPr>
        <a:xfrm>
          <a:off x="885202" y="938867"/>
          <a:ext cx="744608" cy="74460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67DC3-8C62-47B9-8381-3393C240BB92}">
      <dsp:nvSpPr>
        <dsp:cNvPr id="0" name=""/>
        <dsp:cNvSpPr/>
      </dsp:nvSpPr>
      <dsp:spPr>
        <a:xfrm rot="10800000">
          <a:off x="1655284" y="1936760"/>
          <a:ext cx="5832673" cy="74460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52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Improve it so we can store more information about more animals</a:t>
          </a:r>
        </a:p>
      </dsp:txBody>
      <dsp:txXfrm rot="10800000">
        <a:off x="1841436" y="1936760"/>
        <a:ext cx="5646521" cy="744608"/>
      </dsp:txXfrm>
    </dsp:sp>
    <dsp:sp modelId="{7198D29C-E0D3-4DF8-BF34-798DF180690F}">
      <dsp:nvSpPr>
        <dsp:cNvPr id="0" name=""/>
        <dsp:cNvSpPr/>
      </dsp:nvSpPr>
      <dsp:spPr>
        <a:xfrm>
          <a:off x="852052" y="1896313"/>
          <a:ext cx="744608" cy="74460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5F9C9-F028-4AC6-BBD9-48887D55E434}">
      <dsp:nvSpPr>
        <dsp:cNvPr id="0" name=""/>
        <dsp:cNvSpPr/>
      </dsp:nvSpPr>
      <dsp:spPr>
        <a:xfrm rot="10800000">
          <a:off x="1655284" y="2903640"/>
          <a:ext cx="5832673" cy="7446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52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the interface more visually </a:t>
          </a:r>
          <a:r>
            <a:rPr lang="en-US" sz="2000" kern="1200" dirty="0" err="1"/>
            <a:t>apealing</a:t>
          </a:r>
          <a:endParaRPr lang="en-US" sz="2000" kern="1200" dirty="0"/>
        </a:p>
      </dsp:txBody>
      <dsp:txXfrm rot="10800000">
        <a:off x="1841436" y="2903640"/>
        <a:ext cx="5646521" cy="744608"/>
      </dsp:txXfrm>
    </dsp:sp>
    <dsp:sp modelId="{24359A27-8D0A-40E7-B2FF-CD502F207633}">
      <dsp:nvSpPr>
        <dsp:cNvPr id="0" name=""/>
        <dsp:cNvSpPr/>
      </dsp:nvSpPr>
      <dsp:spPr>
        <a:xfrm>
          <a:off x="865291" y="2906641"/>
          <a:ext cx="744608" cy="74460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Animal </a:t>
            </a:r>
            <a:br>
              <a:rPr lang="en-US" sz="7200" dirty="0"/>
            </a:br>
            <a:r>
              <a:rPr lang="en-US" sz="7200" dirty="0"/>
              <a:t>Shelter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750644"/>
            <a:ext cx="3793678" cy="12324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Project by Christina Bolashikova, Celine </a:t>
            </a:r>
            <a:r>
              <a:rPr lang="en-US" dirty="0" err="1">
                <a:cs typeface="Calibri"/>
              </a:rPr>
              <a:t>Feyzova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Reneta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Toplaska</a:t>
            </a:r>
            <a:r>
              <a:rPr lang="en-US" dirty="0">
                <a:cs typeface="Calibri"/>
              </a:rPr>
              <a:t> and </a:t>
            </a:r>
            <a:r>
              <a:rPr lang="en-US" dirty="0" err="1">
                <a:cs typeface="Calibri"/>
              </a:rPr>
              <a:t>Afra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Yusrefova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6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07893A-9361-4AD3-A98C-AB26519D5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E25EC-E0F4-4A7D-92C1-75614957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ea typeface="+mj-lt"/>
                <a:cs typeface="+mj-lt"/>
              </a:rPr>
              <a:t>Team participants</a:t>
            </a:r>
            <a:endParaRPr lang="en-US" sz="6000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34FA6-97DA-4524-BBD3-450AE51EF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B149A5-99D3-492C-B360-CDFC0097D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516102"/>
              </p:ext>
            </p:extLst>
          </p:nvPr>
        </p:nvGraphicFramePr>
        <p:xfrm>
          <a:off x="1846580" y="1558471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Picture 25" descr="A picture containing object, kit, green, sign&#10;&#10;Description generated with very high confidence">
            <a:extLst>
              <a:ext uri="{FF2B5EF4-FFF2-40B4-BE49-F238E27FC236}">
                <a16:creationId xmlns:a16="http://schemas.microsoft.com/office/drawing/2014/main" id="{432E33CD-7E4E-4B72-8006-5A1A4A2DD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6441" y="4199969"/>
            <a:ext cx="1952446" cy="1923691"/>
          </a:xfrm>
          <a:prstGeom prst="rect">
            <a:avLst/>
          </a:prstGeom>
        </p:spPr>
      </p:pic>
      <p:pic>
        <p:nvPicPr>
          <p:cNvPr id="27" name="Picture 27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053ADA0F-881F-49BA-AB0E-76CE8958B3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8530" y="4194662"/>
            <a:ext cx="1938068" cy="1923691"/>
          </a:xfrm>
          <a:prstGeom prst="rect">
            <a:avLst/>
          </a:prstGeom>
        </p:spPr>
      </p:pic>
      <p:pic>
        <p:nvPicPr>
          <p:cNvPr id="29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2FCF9323-3681-4B86-B695-AF4D65B6E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8312" y="3786791"/>
            <a:ext cx="2383767" cy="2369389"/>
          </a:xfrm>
          <a:prstGeom prst="rect">
            <a:avLst/>
          </a:prstGeom>
        </p:spPr>
      </p:pic>
      <p:pic>
        <p:nvPicPr>
          <p:cNvPr id="31" name="Picture 31" descr="A picture containing clock, drawing, room&#10;&#10;Description generated with very high confidence">
            <a:extLst>
              <a:ext uri="{FF2B5EF4-FFF2-40B4-BE49-F238E27FC236}">
                <a16:creationId xmlns:a16="http://schemas.microsoft.com/office/drawing/2014/main" id="{99DD73F6-7D8C-45AA-B2E4-FF5D56157B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5329" y="4198257"/>
            <a:ext cx="1817915" cy="18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114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E55C4676-5CA4-43E8-A82C-0CC27E7DE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group of brown and white dog standing next to a cat&#10;&#10;Description generated with very high confidence">
            <a:extLst>
              <a:ext uri="{FF2B5EF4-FFF2-40B4-BE49-F238E27FC236}">
                <a16:creationId xmlns:a16="http://schemas.microsoft.com/office/drawing/2014/main" id="{B6C347CC-8915-4FE4-9A64-ECFB6CE9A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3472"/>
          <a:stretch/>
        </p:blipFill>
        <p:spPr>
          <a:xfrm>
            <a:off x="20" y="1377"/>
            <a:ext cx="12191980" cy="6855246"/>
          </a:xfrm>
          <a:prstGeom prst="rect">
            <a:avLst/>
          </a:prstGeom>
        </p:spPr>
      </p:pic>
      <p:sp>
        <p:nvSpPr>
          <p:cNvPr id="34" name="Rectangle 37">
            <a:extLst>
              <a:ext uri="{FF2B5EF4-FFF2-40B4-BE49-F238E27FC236}">
                <a16:creationId xmlns:a16="http://schemas.microsoft.com/office/drawing/2014/main" id="{BF08C8CD-0835-4D0F-B118-211FB7588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  <a:alpha val="75000"/>
                </a:schemeClr>
              </a:gs>
              <a:gs pos="85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7C1C-7212-4064-BC1D-22FD4199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What's the main idea?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A7ED68-2693-44C8-8C3E-A627AE736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1BF5-7F80-42F1-A9E9-9450A4003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690564"/>
            <a:ext cx="8770571" cy="36515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cs typeface="Calibri"/>
              </a:rPr>
              <a:t>The main idea – to make the administrative work of the staff at an animal shelter easier and more precise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cs typeface="Calibri"/>
              </a:rPr>
              <a:t>The program performs different actions such as adding, deleting, editing and displaying animals’ information,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cs typeface="Calibri"/>
              </a:rPr>
              <a:t>User-friendly and easy to navigate through</a:t>
            </a:r>
          </a:p>
        </p:txBody>
      </p:sp>
    </p:spTree>
    <p:extLst>
      <p:ext uri="{BB962C8B-B14F-4D97-AF65-F5344CB8AC3E}">
        <p14:creationId xmlns:p14="http://schemas.microsoft.com/office/powerpoint/2010/main" val="160880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D8383C-47F9-4464-8401-FA89D0AE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F21193C-7520-4D92-B50C-D64E4698D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C38C2FD0-23A7-4F30-9A48-2C342944B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784" y="467784"/>
            <a:ext cx="11260976" cy="5922963"/>
          </a:xfrm>
          <a:prstGeom prst="roundRect">
            <a:avLst>
              <a:gd name="adj" fmla="val 5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E6EA34-C44C-4BF7-A0C5-DDD9C613C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99180" y="2593449"/>
            <a:ext cx="484632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1">
            <a:extLst>
              <a:ext uri="{FF2B5EF4-FFF2-40B4-BE49-F238E27FC236}">
                <a16:creationId xmlns:a16="http://schemas.microsoft.com/office/drawing/2014/main" id="{72AB18A0-1EEC-4BF3-AA93-0585893A0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4" y="474134"/>
            <a:ext cx="11260976" cy="5922963"/>
          </a:xfrm>
          <a:custGeom>
            <a:avLst/>
            <a:gdLst>
              <a:gd name="connsiteX0" fmla="*/ 336522 w 11260976"/>
              <a:gd name="connsiteY0" fmla="*/ 196832 h 5922963"/>
              <a:gd name="connsiteX1" fmla="*/ 209530 w 11260976"/>
              <a:gd name="connsiteY1" fmla="*/ 323824 h 5922963"/>
              <a:gd name="connsiteX2" fmla="*/ 209530 w 11260976"/>
              <a:gd name="connsiteY2" fmla="*/ 5586441 h 5922963"/>
              <a:gd name="connsiteX3" fmla="*/ 336522 w 11260976"/>
              <a:gd name="connsiteY3" fmla="*/ 5713433 h 5922963"/>
              <a:gd name="connsiteX4" fmla="*/ 10938742 w 11260976"/>
              <a:gd name="connsiteY4" fmla="*/ 5713433 h 5922963"/>
              <a:gd name="connsiteX5" fmla="*/ 11065734 w 11260976"/>
              <a:gd name="connsiteY5" fmla="*/ 5586441 h 5922963"/>
              <a:gd name="connsiteX6" fmla="*/ 11065734 w 11260976"/>
              <a:gd name="connsiteY6" fmla="*/ 323824 h 5922963"/>
              <a:gd name="connsiteX7" fmla="*/ 10938742 w 11260976"/>
              <a:gd name="connsiteY7" fmla="*/ 196832 h 5922963"/>
              <a:gd name="connsiteX8" fmla="*/ 309593 w 11260976"/>
              <a:gd name="connsiteY8" fmla="*/ 0 h 5922963"/>
              <a:gd name="connsiteX9" fmla="*/ 10951383 w 11260976"/>
              <a:gd name="connsiteY9" fmla="*/ 0 h 5922963"/>
              <a:gd name="connsiteX10" fmla="*/ 11260976 w 11260976"/>
              <a:gd name="connsiteY10" fmla="*/ 309593 h 5922963"/>
              <a:gd name="connsiteX11" fmla="*/ 11260976 w 11260976"/>
              <a:gd name="connsiteY11" fmla="*/ 5613370 h 5922963"/>
              <a:gd name="connsiteX12" fmla="*/ 10951383 w 11260976"/>
              <a:gd name="connsiteY12" fmla="*/ 5922963 h 5922963"/>
              <a:gd name="connsiteX13" fmla="*/ 309593 w 11260976"/>
              <a:gd name="connsiteY13" fmla="*/ 5922963 h 5922963"/>
              <a:gd name="connsiteX14" fmla="*/ 0 w 11260976"/>
              <a:gd name="connsiteY14" fmla="*/ 5613370 h 5922963"/>
              <a:gd name="connsiteX15" fmla="*/ 0 w 11260976"/>
              <a:gd name="connsiteY15" fmla="*/ 309593 h 5922963"/>
              <a:gd name="connsiteX16" fmla="*/ 309593 w 11260976"/>
              <a:gd name="connsiteY16" fmla="*/ 0 h 59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60976" h="5922963">
                <a:moveTo>
                  <a:pt x="336522" y="196832"/>
                </a:moveTo>
                <a:cubicBezTo>
                  <a:pt x="266386" y="196832"/>
                  <a:pt x="209530" y="253688"/>
                  <a:pt x="209530" y="323824"/>
                </a:cubicBezTo>
                <a:lnTo>
                  <a:pt x="209530" y="5586441"/>
                </a:lnTo>
                <a:cubicBezTo>
                  <a:pt x="209530" y="5656577"/>
                  <a:pt x="266386" y="5713433"/>
                  <a:pt x="336522" y="5713433"/>
                </a:cubicBezTo>
                <a:lnTo>
                  <a:pt x="10938742" y="5713433"/>
                </a:lnTo>
                <a:cubicBezTo>
                  <a:pt x="11008878" y="5713433"/>
                  <a:pt x="11065734" y="5656577"/>
                  <a:pt x="11065734" y="5586441"/>
                </a:cubicBezTo>
                <a:lnTo>
                  <a:pt x="11065734" y="323824"/>
                </a:lnTo>
                <a:cubicBezTo>
                  <a:pt x="11065734" y="253688"/>
                  <a:pt x="11008878" y="196832"/>
                  <a:pt x="10938742" y="196832"/>
                </a:cubicBezTo>
                <a:close/>
                <a:moveTo>
                  <a:pt x="309593" y="0"/>
                </a:moveTo>
                <a:lnTo>
                  <a:pt x="10951383" y="0"/>
                </a:lnTo>
                <a:cubicBezTo>
                  <a:pt x="11122366" y="0"/>
                  <a:pt x="11260976" y="138610"/>
                  <a:pt x="11260976" y="309593"/>
                </a:cubicBezTo>
                <a:lnTo>
                  <a:pt x="11260976" y="5613370"/>
                </a:lnTo>
                <a:cubicBezTo>
                  <a:pt x="11260976" y="5784353"/>
                  <a:pt x="11122366" y="5922963"/>
                  <a:pt x="10951383" y="5922963"/>
                </a:cubicBezTo>
                <a:lnTo>
                  <a:pt x="309593" y="5922963"/>
                </a:lnTo>
                <a:cubicBezTo>
                  <a:pt x="138610" y="5922963"/>
                  <a:pt x="0" y="5784353"/>
                  <a:pt x="0" y="5613370"/>
                </a:cubicBezTo>
                <a:lnTo>
                  <a:pt x="0" y="309593"/>
                </a:lnTo>
                <a:cubicBezTo>
                  <a:pt x="0" y="138610"/>
                  <a:pt x="138610" y="0"/>
                  <a:pt x="30959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18">
            <a:extLst>
              <a:ext uri="{FF2B5EF4-FFF2-40B4-BE49-F238E27FC236}">
                <a16:creationId xmlns:a16="http://schemas.microsoft.com/office/drawing/2014/main" id="{167C60AF-E98E-43CF-8729-C228C60AC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4" y="670965"/>
            <a:ext cx="10856204" cy="5516602"/>
          </a:xfrm>
          <a:prstGeom prst="roundRect">
            <a:avLst>
              <a:gd name="adj" fmla="val 2462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BFD13-A66F-42B4-83A2-19E693AC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80" y="1222368"/>
            <a:ext cx="4846320" cy="955904"/>
          </a:xfrm>
        </p:spPr>
        <p:txBody>
          <a:bodyPr>
            <a:normAutofit/>
          </a:bodyPr>
          <a:lstStyle/>
          <a:p>
            <a:r>
              <a:rPr lang="en-US" dirty="0"/>
              <a:t>What did we use?</a:t>
            </a:r>
          </a:p>
        </p:txBody>
      </p:sp>
      <p:pic>
        <p:nvPicPr>
          <p:cNvPr id="12" name="Picture 12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6C3D6ED2-09F0-4920-94FC-88241A51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21" y="1088138"/>
            <a:ext cx="2383656" cy="2216800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44818E-2608-45BB-AAA3-239E6A9E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32" y="3499290"/>
            <a:ext cx="2019753" cy="2270572"/>
          </a:xfrm>
          <a:prstGeom prst="rect">
            <a:avLst/>
          </a:prstGeom>
        </p:spPr>
      </p:pic>
      <p:pic>
        <p:nvPicPr>
          <p:cNvPr id="6" name="Picture 6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7498F46B-220A-47C8-8927-5EC6AE99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269" y="3516710"/>
            <a:ext cx="2323788" cy="2270572"/>
          </a:xfrm>
          <a:prstGeom prst="rect">
            <a:avLst/>
          </a:prstGeom>
        </p:spPr>
      </p:pic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09A2BA6B-08CE-45FD-ABE2-A3463EEF5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00" y="1088138"/>
            <a:ext cx="2305149" cy="2270572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E17E206-DF69-4445-9391-E3F83B92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861" y="2815991"/>
            <a:ext cx="4846319" cy="3149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Visual Studio 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28261550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C16F31-A43C-4E07-8791-1D59DB82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8" y="291818"/>
            <a:ext cx="5426764" cy="2799644"/>
          </a:xfrm>
          <a:prstGeom prst="rect">
            <a:avLst/>
          </a:prstGeom>
        </p:spPr>
      </p:pic>
      <p:pic>
        <p:nvPicPr>
          <p:cNvPr id="14" name="Picture 30" descr="A close up of a screen&#10;&#10;Description generated with high confidence">
            <a:extLst>
              <a:ext uri="{FF2B5EF4-FFF2-40B4-BE49-F238E27FC236}">
                <a16:creationId xmlns:a16="http://schemas.microsoft.com/office/drawing/2014/main" id="{BC46D539-B6A6-4752-A7A7-5AF4C2B9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3" y="4237606"/>
            <a:ext cx="5636314" cy="185750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113BA97-D647-4018-8E3A-1E4C197CB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378" y="425591"/>
            <a:ext cx="5426764" cy="59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78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44BD0C-18FA-4603-BDCE-8ABDE145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5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DF2F2-A8C5-44F2-BC1A-8A3B9ED2A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food, keyboard&#10;&#10;Description generated with very high confidence">
            <a:extLst>
              <a:ext uri="{FF2B5EF4-FFF2-40B4-BE49-F238E27FC236}">
                <a16:creationId xmlns:a16="http://schemas.microsoft.com/office/drawing/2014/main" id="{CF5AB34E-E73F-41CC-B99B-0348F86F5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11" y="498324"/>
            <a:ext cx="11006667" cy="587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4E1065-7D68-44A1-955A-DFEA0E98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future</a:t>
            </a:r>
          </a:p>
        </p:txBody>
      </p:sp>
      <p:graphicFrame>
        <p:nvGraphicFramePr>
          <p:cNvPr id="4" name="Контейнер за съдържание 3">
            <a:extLst>
              <a:ext uri="{FF2B5EF4-FFF2-40B4-BE49-F238E27FC236}">
                <a16:creationId xmlns:a16="http://schemas.microsoft.com/office/drawing/2014/main" id="{54456FD5-4744-4EC0-8C79-A666AD66F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276375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022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2B42-4D67-4A7E-AE27-EB003055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578F1-0BBE-4BDD-B952-4F272D527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Any questions?</a:t>
            </a:r>
          </a:p>
        </p:txBody>
      </p:sp>
      <p:pic>
        <p:nvPicPr>
          <p:cNvPr id="4" name="Picture 4" descr="A cat sitting next to a dog&#10;&#10;Description generated with high confidence">
            <a:extLst>
              <a:ext uri="{FF2B5EF4-FFF2-40B4-BE49-F238E27FC236}">
                <a16:creationId xmlns:a16="http://schemas.microsoft.com/office/drawing/2014/main" id="{9FEC7ED1-9C99-4070-BA4D-AAED9F61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461" y="-298549"/>
            <a:ext cx="6734631" cy="24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28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TF10001027</Template>
  <TotalTime>47</TotalTime>
  <Words>132</Words>
  <Application>Microsoft Office PowerPoint</Application>
  <PresentationFormat>Широк екран</PresentationFormat>
  <Paragraphs>24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Feathered</vt:lpstr>
      <vt:lpstr>Animal  Shelter</vt:lpstr>
      <vt:lpstr>Team participants   </vt:lpstr>
      <vt:lpstr>What's the main idea?</vt:lpstr>
      <vt:lpstr>What did we use?</vt:lpstr>
      <vt:lpstr>Презентация на PowerPoint</vt:lpstr>
      <vt:lpstr>Презентация на PowerPoint</vt:lpstr>
      <vt:lpstr>For the future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Afra Yusrefova</dc:creator>
  <cp:lastModifiedBy>Christina Bolashikova</cp:lastModifiedBy>
  <cp:revision>3</cp:revision>
  <dcterms:created xsi:type="dcterms:W3CDTF">2020-05-01T14:02:41Z</dcterms:created>
  <dcterms:modified xsi:type="dcterms:W3CDTF">2020-05-01T20:27:03Z</dcterms:modified>
</cp:coreProperties>
</file>