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55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8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3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7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75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8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9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4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0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0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68F7-DEA3-421D-BEA9-5A2A5BF9A649}" type="datetimeFigureOut">
              <a:rPr lang="it-IT" smtClean="0"/>
              <a:t>03/10/2016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2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2887885" y="1156467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6" name="Connettore 4 5"/>
          <p:cNvCxnSpPr/>
          <p:nvPr/>
        </p:nvCxnSpPr>
        <p:spPr>
          <a:xfrm rot="5400000">
            <a:off x="3038317" y="2273462"/>
            <a:ext cx="730205" cy="9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2720083" y="2639027"/>
            <a:ext cx="136574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</a:t>
            </a:r>
          </a:p>
          <a:p>
            <a:pPr algn="ctr"/>
            <a:r>
              <a:rPr lang="it-IT" sz="2000" dirty="0"/>
              <a:t>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402958" y="2067110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mreadFS.m</a:t>
            </a:r>
            <a:endParaRPr lang="it-IT" sz="2000" dirty="0"/>
          </a:p>
        </p:txBody>
      </p:sp>
      <p:cxnSp>
        <p:nvCxnSpPr>
          <p:cNvPr id="10" name="Connettore 4 9"/>
          <p:cNvCxnSpPr/>
          <p:nvPr/>
        </p:nvCxnSpPr>
        <p:spPr>
          <a:xfrm rot="5400000">
            <a:off x="2678000" y="4094190"/>
            <a:ext cx="1450840" cy="92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495901" y="3573602"/>
            <a:ext cx="272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removeextraspacesLF.m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cxnSp>
        <p:nvCxnSpPr>
          <p:cNvPr id="14" name="Connettore 4 13"/>
          <p:cNvCxnSpPr>
            <a:endCxn id="18" idx="6"/>
          </p:cNvCxnSpPr>
          <p:nvPr/>
        </p:nvCxnSpPr>
        <p:spPr>
          <a:xfrm rot="10800000" flipV="1">
            <a:off x="1031996" y="5190329"/>
            <a:ext cx="1926998" cy="5921"/>
          </a:xfrm>
          <a:prstGeom prst="bentConnector3">
            <a:avLst/>
          </a:prstGeom>
          <a:ln w="57150">
            <a:solidFill>
              <a:schemeClr val="accent1">
                <a:alpha val="9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2720083" y="4820073"/>
            <a:ext cx="136180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 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17" name="Ovale 16"/>
          <p:cNvSpPr/>
          <p:nvPr/>
        </p:nvSpPr>
        <p:spPr>
          <a:xfrm>
            <a:off x="5769978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.xml file</a:t>
            </a:r>
          </a:p>
        </p:txBody>
      </p:sp>
      <p:sp>
        <p:nvSpPr>
          <p:cNvPr id="18" name="Ovale 17"/>
          <p:cNvSpPr/>
          <p:nvPr/>
        </p:nvSpPr>
        <p:spPr>
          <a:xfrm>
            <a:off x="0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24" name="Connettore 4 23"/>
          <p:cNvCxnSpPr/>
          <p:nvPr/>
        </p:nvCxnSpPr>
        <p:spPr>
          <a:xfrm rot="5400000">
            <a:off x="5145305" y="4007619"/>
            <a:ext cx="12700" cy="2884989"/>
          </a:xfrm>
          <a:prstGeom prst="bentConnector3">
            <a:avLst>
              <a:gd name="adj1" fmla="val 30759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43195" y="475944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mwriteFS.m</a:t>
            </a:r>
            <a:endParaRPr lang="it-IT" sz="2000" dirty="0"/>
          </a:p>
        </p:txBody>
      </p:sp>
      <p:cxnSp>
        <p:nvCxnSpPr>
          <p:cNvPr id="28" name="Connettore 4 27"/>
          <p:cNvCxnSpPr>
            <a:endCxn id="17" idx="0"/>
          </p:cNvCxnSpPr>
          <p:nvPr/>
        </p:nvCxnSpPr>
        <p:spPr>
          <a:xfrm flipV="1">
            <a:off x="3776903" y="4820074"/>
            <a:ext cx="2509073" cy="124035"/>
          </a:xfrm>
          <a:prstGeom prst="bentConnector4">
            <a:avLst>
              <a:gd name="adj1" fmla="val 505"/>
              <a:gd name="adj2" fmla="val 2843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396933" y="4611914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xmlwriteFS.m</a:t>
            </a:r>
            <a:endParaRPr lang="it-IT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186157" y="5384104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xmlreadFS.m</a:t>
            </a:r>
            <a:endParaRPr lang="it-IT" sz="2000" dirty="0"/>
          </a:p>
        </p:txBody>
      </p:sp>
      <p:cxnSp>
        <p:nvCxnSpPr>
          <p:cNvPr id="44" name="Connettore 4 43"/>
          <p:cNvCxnSpPr>
            <a:endCxn id="15" idx="3"/>
          </p:cNvCxnSpPr>
          <p:nvPr/>
        </p:nvCxnSpPr>
        <p:spPr>
          <a:xfrm rot="5400000" flipH="1" flipV="1">
            <a:off x="1660256" y="6151227"/>
            <a:ext cx="1948237" cy="570281"/>
          </a:xfrm>
          <a:prstGeom prst="bentConnector3">
            <a:avLst>
              <a:gd name="adj1" fmla="val 464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/>
          <p:nvPr/>
        </p:nvCxnSpPr>
        <p:spPr>
          <a:xfrm rot="16200000" flipH="1">
            <a:off x="2269105" y="6368404"/>
            <a:ext cx="1885375" cy="281580"/>
          </a:xfrm>
          <a:prstGeom prst="bentConnector3">
            <a:avLst>
              <a:gd name="adj1" fmla="val 518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2039574" y="7264821"/>
            <a:ext cx="1506562" cy="126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 err="1"/>
              <a:t>helpGUI</a:t>
            </a:r>
            <a:endParaRPr lang="it-IT" sz="2000" dirty="0"/>
          </a:p>
        </p:txBody>
      </p:sp>
      <p:cxnSp>
        <p:nvCxnSpPr>
          <p:cNvPr id="56" name="Connettore 4 55"/>
          <p:cNvCxnSpPr/>
          <p:nvPr/>
        </p:nvCxnSpPr>
        <p:spPr>
          <a:xfrm rot="5400000" flipH="1" flipV="1">
            <a:off x="36403" y="2012240"/>
            <a:ext cx="3163274" cy="2204085"/>
          </a:xfrm>
          <a:prstGeom prst="bentConnector3">
            <a:avLst>
              <a:gd name="adj1" fmla="val 100861"/>
            </a:avLst>
          </a:prstGeom>
          <a:ln w="571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4 74"/>
          <p:cNvCxnSpPr/>
          <p:nvPr/>
        </p:nvCxnSpPr>
        <p:spPr>
          <a:xfrm rot="16200000" flipH="1">
            <a:off x="3314928" y="5576212"/>
            <a:ext cx="1456043" cy="13937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aborazione 86"/>
          <p:cNvSpPr/>
          <p:nvPr/>
        </p:nvSpPr>
        <p:spPr>
          <a:xfrm>
            <a:off x="4384011" y="7001118"/>
            <a:ext cx="1785438" cy="1001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.html FILE</a:t>
            </a:r>
          </a:p>
        </p:txBody>
      </p:sp>
      <p:sp>
        <p:nvSpPr>
          <p:cNvPr id="88" name="CasellaDiTesto 87"/>
          <p:cNvSpPr txBox="1"/>
          <p:nvPr/>
        </p:nvSpPr>
        <p:spPr>
          <a:xfrm>
            <a:off x="4878205" y="6273097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htmlwriteFS.m</a:t>
            </a:r>
            <a:endParaRPr lang="it-IT" sz="2000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0" y="219919"/>
            <a:ext cx="694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latin typeface="Arial Rounded MT Bold" panose="020F0704030504030204" pitchFamily="34" charset="0"/>
              </a:rPr>
              <a:t>From </a:t>
            </a:r>
            <a:r>
              <a:rPr lang="it-IT" sz="2800" dirty="0">
                <a:latin typeface="Arial Rounded MT Bold" panose="020F0704030504030204" pitchFamily="34" charset="0"/>
              </a:rPr>
              <a:t>.m to .html </a:t>
            </a:r>
            <a:r>
              <a:rPr lang="it-IT" sz="2800" dirty="0" err="1" smtClean="0">
                <a:latin typeface="Arial Rounded MT Bold" panose="020F0704030504030204" pitchFamily="34" charset="0"/>
              </a:rPr>
              <a:t>using</a:t>
            </a:r>
            <a:r>
              <a:rPr lang="it-IT" sz="2800" dirty="0" smtClean="0">
                <a:latin typeface="Arial Rounded MT Bold" panose="020F0704030504030204" pitchFamily="34" charset="0"/>
              </a:rPr>
              <a:t> .xml</a:t>
            </a:r>
            <a:endParaRPr lang="it-IT" sz="2800" dirty="0">
              <a:latin typeface="Arial Rounded MT Bold" panose="020F0704030504030204" pitchFamily="34" charset="0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183126" y="769915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HelpGUI.mlapp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314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mreadFS.m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488" y="1924880"/>
            <a:ext cx="6241828" cy="6709834"/>
          </a:xfrm>
        </p:spPr>
        <p:txBody>
          <a:bodyPr>
            <a:normAutofit fontScale="92500"/>
          </a:bodyPr>
          <a:lstStyle/>
          <a:p>
            <a:r>
              <a:rPr lang="it-IT" dirty="0" err="1" smtClean="0"/>
              <a:t>Transforms</a:t>
            </a:r>
            <a:r>
              <a:rPr lang="it-IT" dirty="0" smtClean="0"/>
              <a:t> a MATLAB .m file </a:t>
            </a:r>
            <a:r>
              <a:rPr lang="it-IT" dirty="0" err="1" smtClean="0"/>
              <a:t>into</a:t>
            </a:r>
            <a:r>
              <a:rPr lang="it-IT" dirty="0" smtClean="0"/>
              <a:t> a MATLAB </a:t>
            </a:r>
            <a:r>
              <a:rPr lang="it-IT" dirty="0" err="1" smtClean="0"/>
              <a:t>structure</a:t>
            </a:r>
            <a:r>
              <a:rPr lang="it-IT" dirty="0" smtClean="0"/>
              <a:t> (</a:t>
            </a:r>
            <a:r>
              <a:rPr lang="it-IT" dirty="0" err="1" smtClean="0"/>
              <a:t>say</a:t>
            </a:r>
            <a:r>
              <a:rPr lang="it-IT" dirty="0" smtClean="0"/>
              <a:t> out) with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out.titl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the tille</a:t>
            </a:r>
          </a:p>
          <a:p>
            <a:r>
              <a:rPr lang="it-IT" dirty="0" err="1" smtClean="0"/>
              <a:t>out.purpose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purpose</a:t>
            </a:r>
            <a:endParaRPr lang="it-IT" dirty="0" smtClean="0"/>
          </a:p>
          <a:p>
            <a:r>
              <a:rPr lang="it-IT" dirty="0" err="1" smtClean="0"/>
              <a:t>out.description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description</a:t>
            </a:r>
            <a:endParaRPr lang="it-IT" dirty="0" smtClean="0"/>
          </a:p>
          <a:p>
            <a:r>
              <a:rPr lang="it-IT" dirty="0" err="1" smtClean="0"/>
              <a:t>out.InpArgs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b×8 with «</a:t>
            </a:r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</a:p>
          <a:p>
            <a:r>
              <a:rPr lang="it-IT" dirty="0" err="1" smtClean="0"/>
              <a:t>out.OptArgs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c×8 </a:t>
            </a:r>
            <a:r>
              <a:rPr lang="it-IT" dirty="0"/>
              <a:t>with </a:t>
            </a:r>
            <a:r>
              <a:rPr lang="it-IT" dirty="0" smtClean="0"/>
              <a:t>«Optional Input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  <a:endParaRPr lang="it-IT" dirty="0" smtClean="0"/>
          </a:p>
          <a:p>
            <a:r>
              <a:rPr lang="it-IT" dirty="0" err="1" smtClean="0"/>
              <a:t>out.OutArgs:</a:t>
            </a:r>
            <a:r>
              <a:rPr lang="it-IT" dirty="0" err="1"/>
              <a:t>cell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d</a:t>
            </a:r>
            <a:r>
              <a:rPr lang="it-IT" dirty="0" smtClean="0"/>
              <a:t>×8 </a:t>
            </a:r>
            <a:r>
              <a:rPr lang="it-IT" dirty="0"/>
              <a:t>with </a:t>
            </a:r>
            <a:r>
              <a:rPr lang="it-IT" dirty="0" smtClean="0"/>
              <a:t>«Output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</a:p>
          <a:p>
            <a:r>
              <a:rPr lang="it-IT" dirty="0" err="1" smtClean="0"/>
              <a:t>out.MoreAbout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theoretical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r>
              <a:rPr lang="it-IT" dirty="0" err="1" smtClean="0"/>
              <a:t>out.Acknowledgements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acknowledgements</a:t>
            </a:r>
            <a:endParaRPr lang="it-IT" dirty="0" smtClean="0"/>
          </a:p>
          <a:p>
            <a:r>
              <a:rPr lang="it-IT" dirty="0" err="1" smtClean="0"/>
              <a:t>out.References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f×1 with the </a:t>
            </a:r>
            <a:r>
              <a:rPr lang="it-IT" dirty="0" err="1" smtClean="0"/>
              <a:t>references</a:t>
            </a:r>
            <a:endParaRPr lang="it-IT" dirty="0" smtClean="0"/>
          </a:p>
          <a:p>
            <a:r>
              <a:rPr lang="it-IT" dirty="0" err="1" smtClean="0"/>
              <a:t>out.SeeAlso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gx1 with </a:t>
            </a:r>
            <a:r>
              <a:rPr lang="it-IT" dirty="0" err="1" smtClean="0"/>
              <a:t>connected</a:t>
            </a:r>
            <a:r>
              <a:rPr lang="it-IT" dirty="0" smtClean="0"/>
              <a:t> MATLAB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dirty="0" err="1" smtClean="0"/>
              <a:t>out.Ex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hx1 with </a:t>
            </a:r>
            <a:r>
              <a:rPr lang="it-IT" dirty="0" err="1" smtClean="0"/>
              <a:t>Examples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err="1" smtClean="0"/>
              <a:t>out.ExtraEx</a:t>
            </a:r>
            <a:r>
              <a:rPr lang="it-IT" dirty="0" smtClean="0"/>
              <a:t>: </a:t>
            </a:r>
            <a:r>
              <a:rPr lang="it-IT" dirty="0" err="1"/>
              <a:t>cell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smtClean="0"/>
              <a:t>lx1 </a:t>
            </a:r>
            <a:r>
              <a:rPr lang="it-IT" dirty="0"/>
              <a:t>with </a:t>
            </a:r>
            <a:r>
              <a:rPr lang="it-IT" dirty="0" smtClean="0"/>
              <a:t>Extra </a:t>
            </a:r>
            <a:r>
              <a:rPr lang="it-IT" dirty="0" err="1" smtClean="0"/>
              <a:t>Examples</a:t>
            </a:r>
            <a:endParaRPr lang="it-IT" dirty="0" smtClean="0"/>
          </a:p>
          <a:p>
            <a:r>
              <a:rPr lang="it-IT" dirty="0" smtClean="0"/>
              <a:t>out</a:t>
            </a:r>
            <a:r>
              <a:rPr lang="it-IT" dirty="0"/>
              <a:t>. </a:t>
            </a:r>
            <a:r>
              <a:rPr lang="it-IT" dirty="0" err="1" smtClean="0"/>
              <a:t>InpArgsMisMatch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InpArgs</a:t>
            </a:r>
            <a:endParaRPr lang="it-IT" dirty="0" smtClean="0"/>
          </a:p>
          <a:p>
            <a:r>
              <a:rPr lang="it-IT" dirty="0" err="1" smtClean="0"/>
              <a:t>out.OutArgsStructMisMatch</a:t>
            </a:r>
            <a:r>
              <a:rPr lang="it-IT" dirty="0" smtClean="0"/>
              <a:t>: </a:t>
            </a:r>
            <a:r>
              <a:rPr lang="it-IT" dirty="0" err="1"/>
              <a:t>eventual</a:t>
            </a:r>
            <a:r>
              <a:rPr lang="it-IT" dirty="0"/>
              <a:t> </a:t>
            </a:r>
            <a:r>
              <a:rPr lang="it-IT" dirty="0" err="1"/>
              <a:t>mismatch</a:t>
            </a:r>
            <a:r>
              <a:rPr lang="it-IT" dirty="0"/>
              <a:t> in </a:t>
            </a:r>
            <a:r>
              <a:rPr lang="it-IT" dirty="0" err="1" smtClean="0"/>
              <a:t>OutArgs</a:t>
            </a:r>
            <a:endParaRPr lang="it-IT" dirty="0" smtClean="0"/>
          </a:p>
          <a:p>
            <a:r>
              <a:rPr lang="it-IT" dirty="0" err="1" smtClean="0"/>
              <a:t>out.linkHTMLMisMatch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links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5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File «</a:t>
            </a:r>
            <a:r>
              <a:rPr lang="it-IT" sz="3600" dirty="0" err="1" smtClean="0"/>
              <a:t>removeextraspacesLF.m</a:t>
            </a:r>
            <a:r>
              <a:rPr lang="it-IT" sz="3600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489" y="2434167"/>
            <a:ext cx="5915025" cy="5801784"/>
          </a:xfrm>
        </p:spPr>
        <p:txBody>
          <a:bodyPr>
            <a:normAutofit/>
          </a:bodyPr>
          <a:lstStyle/>
          <a:p>
            <a:r>
              <a:rPr lang="it-IT" dirty="0" err="1" smtClean="0"/>
              <a:t>Removes</a:t>
            </a:r>
            <a:r>
              <a:rPr lang="it-IT" dirty="0" smtClean="0"/>
              <a:t> extra </a:t>
            </a:r>
            <a:r>
              <a:rPr lang="it-IT" dirty="0" err="1" smtClean="0"/>
              <a:t>spaces</a:t>
            </a:r>
            <a:r>
              <a:rPr lang="it-IT" dirty="0" smtClean="0"/>
              <a:t> and extra line </a:t>
            </a:r>
            <a:r>
              <a:rPr lang="it-IT" dirty="0" err="1" smtClean="0"/>
              <a:t>feeds</a:t>
            </a:r>
            <a:r>
              <a:rPr lang="it-IT" dirty="0" smtClean="0"/>
              <a:t>(CR)  from a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except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</a:p>
          <a:p>
            <a:r>
              <a:rPr lang="en-US" dirty="0" smtClean="0"/>
              <a:t>symbol </a:t>
            </a:r>
            <a:r>
              <a:rPr lang="en-US" dirty="0"/>
              <a:t>';'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':'  is followed by one or more spaces and a CR;</a:t>
            </a:r>
          </a:p>
          <a:p>
            <a:r>
              <a:rPr lang="en-US" dirty="0" smtClean="0"/>
              <a:t>symbol </a:t>
            </a:r>
            <a:r>
              <a:rPr lang="en-US" dirty="0"/>
              <a:t>'.'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'\['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'\]'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r>
              <a:rPr lang="en-US" dirty="0" smtClean="0"/>
              <a:t>symbol </a:t>
            </a:r>
            <a:r>
              <a:rPr lang="en-US" dirty="0"/>
              <a:t>'\\'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endParaRPr lang="it-IT" dirty="0" smtClean="0"/>
          </a:p>
          <a:p>
            <a:r>
              <a:rPr lang="it-IT" dirty="0" err="1" smtClean="0"/>
              <a:t>Remark</a:t>
            </a:r>
            <a:r>
              <a:rPr lang="it-IT" dirty="0" smtClean="0"/>
              <a:t>: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mreadFS.m</a:t>
            </a:r>
            <a:r>
              <a:rPr lang="it-IT" dirty="0"/>
              <a:t>»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23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xmlwriteFS.m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173" y="1874874"/>
            <a:ext cx="6753828" cy="3538370"/>
          </a:xfrm>
        </p:spPr>
        <p:txBody>
          <a:bodyPr>
            <a:noAutofit/>
          </a:bodyPr>
          <a:lstStyle/>
          <a:p>
            <a:r>
              <a:rPr lang="it-IT" dirty="0" err="1"/>
              <a:t>Transforms</a:t>
            </a:r>
            <a:r>
              <a:rPr lang="it-IT" dirty="0"/>
              <a:t> </a:t>
            </a:r>
            <a:r>
              <a:rPr lang="it-IT" dirty="0" smtClean="0"/>
              <a:t>MATLAB </a:t>
            </a:r>
            <a:r>
              <a:rPr lang="it-IT" dirty="0" err="1"/>
              <a:t>structure</a:t>
            </a:r>
            <a:r>
              <a:rPr lang="it-IT" dirty="0"/>
              <a:t> ‘out’ </a:t>
            </a:r>
            <a:r>
              <a:rPr lang="it-IT" dirty="0" err="1"/>
              <a:t>into</a:t>
            </a:r>
            <a:r>
              <a:rPr lang="it-IT" dirty="0"/>
              <a:t> an .XML file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smtClean="0"/>
              <a:t>«out.titl».xml</a:t>
            </a:r>
            <a:endParaRPr lang="it-IT" dirty="0"/>
          </a:p>
          <a:p>
            <a:endParaRPr lang="it-IT" dirty="0"/>
          </a:p>
          <a:p>
            <a:r>
              <a:rPr lang="it-IT" dirty="0" err="1" smtClean="0"/>
              <a:t>REMARKs</a:t>
            </a:r>
            <a:r>
              <a:rPr lang="it-IT" dirty="0" smtClean="0"/>
              <a:t>: </a:t>
            </a:r>
            <a:r>
              <a:rPr lang="it-IT" dirty="0"/>
              <a:t>file </a:t>
            </a:r>
            <a:r>
              <a:rPr lang="it-IT" dirty="0" smtClean="0"/>
              <a:t>«</a:t>
            </a:r>
            <a:r>
              <a:rPr lang="it-IT" dirty="0" err="1" smtClean="0"/>
              <a:t>xmlcreateFS.m</a:t>
            </a:r>
            <a:r>
              <a:rPr lang="it-IT" dirty="0" smtClean="0"/>
              <a:t>»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mreadFS.m</a:t>
            </a:r>
            <a:r>
              <a:rPr lang="it-IT" dirty="0" smtClean="0"/>
              <a:t>» </a:t>
            </a:r>
            <a:r>
              <a:rPr lang="it-IT" dirty="0"/>
              <a:t>and </a:t>
            </a:r>
            <a:r>
              <a:rPr lang="it-IT" dirty="0" smtClean="0"/>
              <a:t>«</a:t>
            </a:r>
            <a:r>
              <a:rPr lang="it-IT" dirty="0" err="1" smtClean="0"/>
              <a:t>removeextraspacesLF.m</a:t>
            </a:r>
            <a:r>
              <a:rPr lang="it-IT" dirty="0" smtClean="0"/>
              <a:t>» </a:t>
            </a:r>
            <a:r>
              <a:rPr lang="it-IT" dirty="0"/>
              <a:t>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the </a:t>
            </a:r>
            <a:r>
              <a:rPr lang="it-IT" dirty="0" err="1"/>
              <a:t>corresponding</a:t>
            </a:r>
            <a:r>
              <a:rPr lang="it-IT" dirty="0"/>
              <a:t> .XML </a:t>
            </a:r>
            <a:r>
              <a:rPr lang="it-IT" dirty="0" smtClean="0"/>
              <a:t>file. </a:t>
            </a:r>
          </a:p>
          <a:p>
            <a:r>
              <a:rPr lang="it-IT" dirty="0" smtClean="0"/>
              <a:t>«</a:t>
            </a:r>
            <a:r>
              <a:rPr lang="it-IT" dirty="0" err="1" smtClean="0"/>
              <a:t>xmlcreateFSallFiles.m</a:t>
            </a:r>
            <a:r>
              <a:rPr lang="it-IT" dirty="0" smtClean="0"/>
              <a:t>» </a:t>
            </a:r>
            <a:r>
              <a:rPr lang="it-IT" dirty="0" err="1" smtClean="0"/>
              <a:t>applies</a:t>
            </a:r>
            <a:r>
              <a:rPr lang="it-IT" dirty="0" smtClean="0"/>
              <a:t> routine «</a:t>
            </a:r>
            <a:r>
              <a:rPr lang="it-IT" dirty="0" err="1" smtClean="0"/>
              <a:t>xmlcreateFS.m</a:t>
            </a:r>
            <a:r>
              <a:rPr lang="it-IT" dirty="0" smtClean="0"/>
              <a:t>» to </a:t>
            </a:r>
            <a:r>
              <a:rPr lang="it-IT" dirty="0" err="1" smtClean="0"/>
              <a:t>all</a:t>
            </a:r>
            <a:r>
              <a:rPr lang="it-IT" dirty="0" smtClean="0"/>
              <a:t> .m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indexed</a:t>
            </a:r>
            <a:r>
              <a:rPr lang="it-IT" dirty="0" smtClean="0"/>
              <a:t> by routine «</a:t>
            </a:r>
            <a:r>
              <a:rPr lang="it-IT" dirty="0" err="1" smtClean="0"/>
              <a:t>makecontentsfileFS.m</a:t>
            </a:r>
            <a:r>
              <a:rPr lang="it-IT" dirty="0" smtClean="0"/>
              <a:t>» 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</a:t>
            </a:r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r>
              <a:rPr lang="it-IT" dirty="0" smtClean="0"/>
              <a:t> are </a:t>
            </a:r>
            <a:r>
              <a:rPr lang="it-IT" dirty="0" err="1" smtClean="0"/>
              <a:t>created</a:t>
            </a:r>
            <a:r>
              <a:rPr lang="it-IT" dirty="0" smtClean="0"/>
              <a:t> in (</a:t>
            </a:r>
            <a:r>
              <a:rPr lang="it-IT" dirty="0" err="1" smtClean="0"/>
              <a:t>FSDAroot</a:t>
            </a:r>
            <a:r>
              <a:rPr lang="it-IT" dirty="0" smtClean="0"/>
              <a:t>)/</a:t>
            </a:r>
            <a:r>
              <a:rPr lang="it-IT" dirty="0" err="1" smtClean="0"/>
              <a:t>helpfiles</a:t>
            </a:r>
            <a:r>
              <a:rPr lang="it-IT" dirty="0" smtClean="0"/>
              <a:t>/XML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87236" y="532505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File </a:t>
            </a:r>
            <a:r>
              <a:rPr lang="it-IT" dirty="0" err="1" smtClean="0"/>
              <a:t>xmlreadFS.m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87236" y="7272385"/>
            <a:ext cx="5915025" cy="95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Transforms</a:t>
            </a:r>
            <a:r>
              <a:rPr lang="it-IT" dirty="0" smtClean="0"/>
              <a:t> a .XML file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02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helpGUI</a:t>
            </a:r>
            <a:r>
              <a:rPr lang="it-IT" dirty="0" smtClean="0"/>
              <a:t> (a .</a:t>
            </a:r>
            <a:r>
              <a:rPr lang="it-IT" dirty="0" err="1" smtClean="0"/>
              <a:t>mlapp</a:t>
            </a:r>
            <a:r>
              <a:rPr lang="it-IT" dirty="0" smtClean="0"/>
              <a:t> file)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Graphical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to </a:t>
            </a:r>
            <a:r>
              <a:rPr lang="it-IT" dirty="0" err="1" smtClean="0"/>
              <a:t>edit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inside </a:t>
            </a:r>
            <a:r>
              <a:rPr lang="it-IT" dirty="0" err="1" smtClean="0"/>
              <a:t>structure</a:t>
            </a:r>
            <a:r>
              <a:rPr lang="it-IT" dirty="0" smtClean="0"/>
              <a:t> out.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organized</a:t>
            </a:r>
            <a:r>
              <a:rPr lang="it-IT" dirty="0" smtClean="0"/>
              <a:t> in 7 </a:t>
            </a:r>
            <a:r>
              <a:rPr lang="it-IT" dirty="0" err="1" smtClean="0"/>
              <a:t>Tab</a:t>
            </a:r>
            <a:r>
              <a:rPr lang="it-IT" dirty="0" smtClean="0"/>
              <a:t> </a:t>
            </a:r>
            <a:r>
              <a:rPr lang="it-IT" dirty="0" err="1" smtClean="0"/>
              <a:t>groups</a:t>
            </a:r>
            <a:r>
              <a:rPr lang="it-IT" dirty="0" smtClean="0"/>
              <a:t>.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GUI </a:t>
            </a:r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xmlreadFS.m</a:t>
            </a:r>
            <a:r>
              <a:rPr lang="it-IT" dirty="0" smtClean="0"/>
              <a:t>» to </a:t>
            </a:r>
            <a:r>
              <a:rPr lang="it-IT" dirty="0" err="1" smtClean="0"/>
              <a:t>obtain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 and with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populations</a:t>
            </a:r>
            <a:r>
              <a:rPr lang="it-IT" dirty="0" smtClean="0"/>
              <a:t>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controls</a:t>
            </a:r>
            <a:r>
              <a:rPr lang="it-IT" dirty="0" smtClean="0"/>
              <a:t> of the GUI.</a:t>
            </a:r>
          </a:p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modification</a:t>
            </a:r>
            <a:r>
              <a:rPr lang="it-IT" dirty="0" smtClean="0"/>
              <a:t> made </a:t>
            </a:r>
            <a:r>
              <a:rPr lang="it-IT" dirty="0" err="1" smtClean="0"/>
              <a:t>throught</a:t>
            </a:r>
            <a:r>
              <a:rPr lang="it-IT" dirty="0" smtClean="0"/>
              <a:t> the GUI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out.</a:t>
            </a:r>
          </a:p>
          <a:p>
            <a:r>
              <a:rPr lang="it-IT" dirty="0" err="1" smtClean="0"/>
              <a:t>Buttom</a:t>
            </a:r>
            <a:r>
              <a:rPr lang="it-IT" dirty="0" smtClean="0"/>
              <a:t> «</a:t>
            </a:r>
            <a:r>
              <a:rPr lang="it-IT" dirty="0" err="1" smtClean="0"/>
              <a:t>save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to .m and XML file» 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.XML file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mwriteFS.m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pPr lvl="1"/>
            <a:r>
              <a:rPr lang="it-IT" dirty="0" err="1" smtClean="0"/>
              <a:t>writes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 out </a:t>
            </a:r>
            <a:r>
              <a:rPr lang="it-IT" dirty="0" err="1" smtClean="0"/>
              <a:t>structure</a:t>
            </a:r>
            <a:r>
              <a:rPr lang="it-IT" dirty="0" smtClean="0"/>
              <a:t> in a .MAT file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by routine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56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file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</a:t>
            </a:r>
            <a:r>
              <a:rPr lang="it-IT" dirty="0" err="1" smtClean="0"/>
              <a:t>structure</a:t>
            </a:r>
            <a:r>
              <a:rPr lang="it-IT" dirty="0" smtClean="0"/>
              <a:t> out and </a:t>
            </a:r>
            <a:r>
              <a:rPr lang="it-IT" dirty="0" err="1" smtClean="0"/>
              <a:t>writes</a:t>
            </a:r>
            <a:r>
              <a:rPr lang="it-IT" dirty="0" smtClean="0"/>
              <a:t>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endParaRPr lang="it-IT" dirty="0"/>
          </a:p>
          <a:p>
            <a:r>
              <a:rPr lang="it-IT" dirty="0" smtClean="0"/>
              <a:t>The core of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wraptextFS.m</a:t>
            </a:r>
            <a:r>
              <a:rPr lang="it-IT" dirty="0" smtClean="0"/>
              <a:t>». </a:t>
            </a:r>
            <a:r>
              <a:rPr lang="en-US" dirty="0"/>
              <a:t>This </a:t>
            </a:r>
            <a:r>
              <a:rPr lang="en-US" dirty="0"/>
              <a:t>function not only does text wrapping, but also enables us: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left margin of the text;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the maximum width of the text or the right margin;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add a (comment) sign at the beginning of each row of the wrapped text; 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indent the first line of the text.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personalize comments, and left margin for comments </a:t>
            </a:r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4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the out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 and </a:t>
            </a:r>
            <a:r>
              <a:rPr lang="it-IT" dirty="0" err="1" smtClean="0"/>
              <a:t>creates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HTML file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styles</a:t>
            </a:r>
            <a:r>
              <a:rPr lang="it-IT" dirty="0" smtClean="0"/>
              <a:t> of the MATLAB help </a:t>
            </a:r>
            <a:r>
              <a:rPr lang="it-IT" dirty="0" err="1" smtClean="0"/>
              <a:t>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6082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650</Words>
  <Application>Microsoft Office PowerPoint</Application>
  <PresentationFormat>Presentazione su schermo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di Office</vt:lpstr>
      <vt:lpstr>Presentazione standard di PowerPoint</vt:lpstr>
      <vt:lpstr>File «mreadFS.m»</vt:lpstr>
      <vt:lpstr>File «removeextraspacesLF.m»</vt:lpstr>
      <vt:lpstr>File «xmlwriteFS.m»</vt:lpstr>
      <vt:lpstr>helpGUI (a .mlapp file)</vt:lpstr>
      <vt:lpstr>File «mwriteFS.m»</vt:lpstr>
      <vt:lpstr>File «htmlwriteFS.m»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Riani</dc:creator>
  <cp:lastModifiedBy>Marco Riani</cp:lastModifiedBy>
  <cp:revision>45</cp:revision>
  <dcterms:created xsi:type="dcterms:W3CDTF">2016-10-03T06:50:33Z</dcterms:created>
  <dcterms:modified xsi:type="dcterms:W3CDTF">2016-10-03T09:22:22Z</dcterms:modified>
</cp:coreProperties>
</file>