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668F-642D-4B31-BF7A-5D6B275E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B131C-BE20-431F-A754-12E316E7E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FAB2-A19E-4350-8F39-56F057CE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2372-17B0-41F9-AC1A-ECFD65D1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6E94-A1CF-4E6C-B7E7-A7C6E33E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8293-ED7C-4698-8FFF-7E5F8BF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4064A-24AF-4891-9C24-4BC5427C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85A0-0767-4149-ABA5-CE8DC064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336B-07E1-41AF-8B0F-5C8ABEA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EB9E-D9D0-4005-873D-4CCD4250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FC970-2908-408B-8A64-B104F04BE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E22FC-55D0-4166-97DA-390C11DAD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6AE3-F2F9-4107-9382-C01B3238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AB90-5C44-4C98-9B9E-13875271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C600-BBA4-42A3-92E3-E0EC9418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28D7-B61D-4B19-8488-D14A8B0C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5245-3B2B-4554-B9BD-6155AE03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2790-B89B-472A-8869-F0649EA9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D1EB-8760-4E5E-8421-65A15E01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DB46-0BC2-4665-A653-CB3D3F3B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7BC0-C361-4B46-8B18-E86DF267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BBE4A-BE02-4AFB-B604-F63FAD01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1651-3C37-4E64-925B-B4C8A718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3028-B9C8-4AC2-9A99-43A4532D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DB91-1BE0-4E5B-9EBD-5F960E94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0B00-A862-4183-810F-B55220E0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8C82-88B9-4156-BD32-CCB573E31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511B1-2B54-4386-BDD8-87106E33E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F4F98-4E75-4B6E-BF27-2F0E992A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29CE2-E00E-4B6B-A75E-8F2451D2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BA14-2A9F-4206-B981-FF2B15C4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2350-CF6B-466C-B538-D537CC88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28E93-61C5-4B11-8749-A92DEDD0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90A4-C869-4ED3-8BE5-72A2DA0FC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B9458-DD90-4B49-A4C5-DBE1C7FD3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8BA8B-5CC1-45EF-97F4-320E87584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8F7ED-6653-487B-85FD-22730604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687EB-7D96-48F4-B18B-33A778EB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C0ABF-5E05-4670-A93A-A71B5A48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BD3F-B853-46D8-988B-F3686792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E0FD1-D08F-4159-8139-FD997E61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762E6-1C35-4E85-90DD-40B989E1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82FE0-C28F-4388-A47D-4B19A993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A7EAD-19EF-4C29-A84E-26A22B54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04253-0721-4E05-A5A7-2ABE12DB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9AE5A-E46B-4734-AD5B-A63D18B7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047F-9D58-4A4A-81A2-817F7A69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C3BD-0811-4BCD-9A8E-C43BA63B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1F2B0-5F8E-4F44-89EB-385E5D573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90A64-D1B1-4E2F-B708-2B3EEFC5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85ED-CD54-470C-90A1-9ED5C2FB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8C66-272A-42A8-B083-4EE05C93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3965-7ABD-42B2-B743-ACA0B6CB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012D-BC18-406A-A115-F3DEF336B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71EDC-6502-44E5-A2EC-F336CB87C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9CDD-8410-4A32-B100-A8E8803D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201DF-5C54-43B7-BB79-2CD203F8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CA957-EE0E-4354-B67E-C30A3EED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10ACE-1CF8-48D0-A272-AD23CF66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0A070-6DF8-4DE7-9C3B-27C4E118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912D-D126-433A-B2F9-1EDD52883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C900-5E3C-4A9C-AB7C-6510194BF249}" type="datetimeFigureOut">
              <a:rPr lang="en-US" smtClean="0"/>
              <a:t>09/11/19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C52E-CEC6-4F86-A39B-FEE145BD6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DC05-0B3F-4C0B-82A4-554C2CFC7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5F4D-A254-448A-A57E-E79D2AAA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83BFD7-D724-4F53-AD8A-EDBDA6E826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3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83BFD7-D724-4F53-AD8A-EDBDA6E826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83BFD7-D724-4F53-AD8A-EDBDA6E826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3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Domingo</dc:creator>
  <cp:lastModifiedBy>Kenneth Domingo</cp:lastModifiedBy>
  <cp:revision>1</cp:revision>
  <dcterms:created xsi:type="dcterms:W3CDTF">2019-09-11T02:08:59Z</dcterms:created>
  <dcterms:modified xsi:type="dcterms:W3CDTF">2019-09-11T02:16:05Z</dcterms:modified>
</cp:coreProperties>
</file>