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74" r:id="rId2"/>
    <p:sldId id="290" r:id="rId3"/>
    <p:sldId id="294" r:id="rId4"/>
    <p:sldId id="312" r:id="rId5"/>
    <p:sldId id="315" r:id="rId6"/>
    <p:sldId id="313" r:id="rId7"/>
    <p:sldId id="314" r:id="rId8"/>
    <p:sldId id="265" r:id="rId9"/>
    <p:sldId id="267" r:id="rId10"/>
    <p:sldId id="266" r:id="rId11"/>
    <p:sldId id="268" r:id="rId12"/>
    <p:sldId id="296" r:id="rId13"/>
    <p:sldId id="269" r:id="rId14"/>
    <p:sldId id="270" r:id="rId15"/>
    <p:sldId id="271" r:id="rId16"/>
    <p:sldId id="298" r:id="rId17"/>
    <p:sldId id="259" r:id="rId18"/>
    <p:sldId id="307" r:id="rId19"/>
    <p:sldId id="308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289" r:id="rId28"/>
    <p:sldId id="273" r:id="rId29"/>
    <p:sldId id="295" r:id="rId30"/>
    <p:sldId id="309" r:id="rId31"/>
    <p:sldId id="276" r:id="rId32"/>
    <p:sldId id="311" r:id="rId33"/>
    <p:sldId id="275" r:id="rId34"/>
    <p:sldId id="310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011" autoAdjust="0"/>
  </p:normalViewPr>
  <p:slideViewPr>
    <p:cSldViewPr>
      <p:cViewPr>
        <p:scale>
          <a:sx n="66" d="100"/>
          <a:sy n="66" d="100"/>
        </p:scale>
        <p:origin x="-1386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AEE81-009D-4B5D-8F42-46F01EE47E67}" type="datetimeFigureOut">
              <a:rPr lang="en-PH" smtClean="0"/>
              <a:t>3/29/2019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E88401-6352-4142-BB12-8BE9CBA9D62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70886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err="1" smtClean="0"/>
              <a:t>LabVIEW</a:t>
            </a:r>
            <a:r>
              <a:rPr lang="en-PH" baseline="0" dirty="0" smtClean="0"/>
              <a:t> – Laboratory Virtual Instruments Engineering Workbench</a:t>
            </a:r>
          </a:p>
          <a:p>
            <a:endParaRPr lang="en-PH" baseline="0" dirty="0" smtClean="0"/>
          </a:p>
          <a:p>
            <a:r>
              <a:rPr lang="en-PH" baseline="0" dirty="0" smtClean="0"/>
              <a:t>M73X26762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88401-6352-4142-BB12-8BE9CBA9D621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99948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err="1" smtClean="0"/>
              <a:t>LabVIEW</a:t>
            </a:r>
            <a:r>
              <a:rPr lang="en-PH" baseline="0" dirty="0" smtClean="0"/>
              <a:t> – Laboratory Virtual Instruments Engineering Workbench</a:t>
            </a:r>
          </a:p>
          <a:p>
            <a:endParaRPr lang="en-PH" baseline="0" dirty="0" smtClean="0"/>
          </a:p>
          <a:p>
            <a:r>
              <a:rPr lang="en-PH" baseline="0" dirty="0" smtClean="0"/>
              <a:t>M73X26762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88401-6352-4142-BB12-8BE9CBA9D621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99948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Controls Palette</a:t>
            </a:r>
          </a:p>
          <a:p>
            <a:r>
              <a:rPr lang="en-PH" dirty="0" smtClean="0"/>
              <a:t>The Controls palette contains the controls and indicators you use to create the front panel. You access the Controls palette from the front panel window by selecting </a:t>
            </a:r>
            <a:r>
              <a:rPr lang="en-PH" dirty="0" err="1" smtClean="0"/>
              <a:t>View»Controls</a:t>
            </a:r>
            <a:r>
              <a:rPr lang="en-PH" dirty="0" smtClean="0"/>
              <a:t> Palette. The Controls palette is broken into various categories. You can display some or all of these categories or </a:t>
            </a:r>
            <a:r>
              <a:rPr lang="en-PH" dirty="0" err="1" smtClean="0"/>
              <a:t>subpalettes</a:t>
            </a:r>
            <a:r>
              <a:rPr lang="en-PH" dirty="0" smtClean="0"/>
              <a:t> to suit your needs. The Controls palette with all the categories exposed and the Modern category expanded is displayed.</a:t>
            </a:r>
          </a:p>
          <a:p>
            <a:endParaRPr lang="en-PH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88401-6352-4142-BB12-8BE9CBA9D621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2881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88401-6352-4142-BB12-8BE9CBA9D621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51602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943B-03C8-451B-B677-8A5126A14651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43988-21CA-4D44-9EC3-30A7AA632E2E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8D025-15D8-482B-BD3A-64189C24945F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95ACB-F27E-4AD0-8BEC-F5B21F8B4C79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D053-9520-4677-99CD-DFE600E86217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95486-5848-4B36-A5FD-30CC147B3D2E}" type="datetime1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6C0B-3055-444A-A291-23A26A23001C}" type="datetime1">
              <a:rPr lang="en-US" smtClean="0"/>
              <a:t>3/29/2019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9594-278C-446F-AA5D-C53321CB03DF}" type="datetime1">
              <a:rPr lang="en-US" smtClean="0"/>
              <a:t>3/29/2019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11C8D-744C-438D-A2F3-F97E68AF7E58}" type="datetime1">
              <a:rPr lang="en-US" smtClean="0"/>
              <a:t>3/29/2019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6410-4A03-455C-BDDE-C3B50A8FE6D6}" type="datetime1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0C68-17B6-4C9A-926A-B99CDE5664A4}" type="datetime1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85130-EB6B-4C58-84D8-C21360573967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smtClean="0"/>
              <a:t>Day 1. Introduction to </a:t>
            </a:r>
            <a:r>
              <a:rPr lang="en-PH" dirty="0" err="1" smtClean="0"/>
              <a:t>LabView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 smtClean="0"/>
              <a:t>Prepared by:</a:t>
            </a:r>
          </a:p>
          <a:p>
            <a:r>
              <a:rPr lang="en-PH" dirty="0" smtClean="0"/>
              <a:t>Alexander De Los Reyes</a:t>
            </a:r>
          </a:p>
          <a:p>
            <a:r>
              <a:rPr lang="en-PH" dirty="0" smtClean="0"/>
              <a:t>29 March 2019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8221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595313"/>
            <a:ext cx="8724900" cy="566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452438"/>
            <a:ext cx="7934325" cy="595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" y="469106"/>
            <a:ext cx="8465820" cy="5919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137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447675"/>
            <a:ext cx="7953375" cy="596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5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423863"/>
            <a:ext cx="8086725" cy="601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0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661988"/>
            <a:ext cx="7372350" cy="553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4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675322"/>
            <a:ext cx="8486775" cy="5877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422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PH" dirty="0" smtClean="0"/>
              <a:t>Exercise 1. Your First </a:t>
            </a:r>
            <a:r>
              <a:rPr lang="en-PH" dirty="0" err="1" smtClean="0"/>
              <a:t>LabVIEW</a:t>
            </a:r>
            <a:r>
              <a:rPr lang="en-PH" dirty="0" smtClean="0"/>
              <a:t> Program. A temperature converter</a:t>
            </a:r>
            <a:endParaRPr lang="en-PH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65689"/>
            <a:ext cx="317182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438400"/>
            <a:ext cx="390525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PH" dirty="0" smtClean="0"/>
              <a:t>More examples</a:t>
            </a:r>
            <a:endParaRPr lang="en-P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371600"/>
            <a:ext cx="4840605" cy="4990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55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PH" dirty="0" smtClean="0"/>
              <a:t>More examples</a:t>
            </a:r>
            <a:endParaRPr lang="en-P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50" y="1752600"/>
            <a:ext cx="8613550" cy="4001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409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PH" dirty="0" smtClean="0"/>
              <a:t>What is </a:t>
            </a:r>
            <a:r>
              <a:rPr lang="en-PH" dirty="0" err="1" smtClean="0"/>
              <a:t>LabVIEW</a:t>
            </a:r>
            <a:r>
              <a:rPr lang="en-PH" dirty="0" smtClean="0"/>
              <a:t>?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PH" dirty="0" smtClean="0"/>
              <a:t>Laboratory </a:t>
            </a:r>
            <a:r>
              <a:rPr lang="en-PH" dirty="0"/>
              <a:t>Virtual Instrument Engineering Workbench (</a:t>
            </a:r>
            <a:r>
              <a:rPr lang="en-PH" dirty="0" err="1"/>
              <a:t>LabVIEW</a:t>
            </a:r>
            <a:r>
              <a:rPr lang="en-PH" dirty="0"/>
              <a:t>) is a </a:t>
            </a:r>
            <a:r>
              <a:rPr lang="en-PH" b="1" dirty="0">
                <a:solidFill>
                  <a:srgbClr val="0070C0"/>
                </a:solidFill>
              </a:rPr>
              <a:t>graphical programming language</a:t>
            </a:r>
            <a:r>
              <a:rPr lang="en-PH" dirty="0"/>
              <a:t> that uses </a:t>
            </a:r>
            <a:r>
              <a:rPr lang="en-PH" b="1" dirty="0">
                <a:solidFill>
                  <a:srgbClr val="0070C0"/>
                </a:solidFill>
              </a:rPr>
              <a:t>icons instead of lines of text</a:t>
            </a:r>
            <a:r>
              <a:rPr lang="en-PH" dirty="0"/>
              <a:t> to create programs. </a:t>
            </a:r>
            <a:endParaRPr lang="en-PH" dirty="0" smtClean="0"/>
          </a:p>
          <a:p>
            <a:pPr marL="0" indent="0" algn="just">
              <a:buNone/>
            </a:pPr>
            <a:endParaRPr lang="en-PH" dirty="0"/>
          </a:p>
          <a:p>
            <a:pPr marL="0" indent="0" algn="just">
              <a:buNone/>
            </a:pPr>
            <a:r>
              <a:rPr lang="en-PH" dirty="0" smtClean="0"/>
              <a:t>You </a:t>
            </a:r>
            <a:r>
              <a:rPr lang="en-PH" dirty="0"/>
              <a:t>can use a software development method to create </a:t>
            </a:r>
            <a:r>
              <a:rPr lang="en-PH" dirty="0" err="1"/>
              <a:t>LabVIEW</a:t>
            </a:r>
            <a:r>
              <a:rPr lang="en-PH" dirty="0"/>
              <a:t> solutions. </a:t>
            </a:r>
            <a:endParaRPr lang="en-PH" dirty="0" smtClean="0"/>
          </a:p>
          <a:p>
            <a:pPr marL="0" indent="0" algn="just">
              <a:buNone/>
            </a:pPr>
            <a:endParaRPr lang="en-PH" dirty="0"/>
          </a:p>
          <a:p>
            <a:pPr marL="0" indent="0" algn="just">
              <a:buNone/>
            </a:pPr>
            <a:r>
              <a:rPr lang="en-PH" dirty="0" smtClean="0"/>
              <a:t>This </a:t>
            </a:r>
            <a:r>
              <a:rPr lang="en-PH" dirty="0"/>
              <a:t>method helps programmers in developing code that has greater potential to solve a problem as compared to writing code without a plan. </a:t>
            </a:r>
            <a:endParaRPr lang="en-PH" dirty="0" smtClean="0"/>
          </a:p>
          <a:p>
            <a:pPr marL="0" indent="0" algn="just">
              <a:buNone/>
            </a:pPr>
            <a:endParaRPr lang="en-PH" dirty="0"/>
          </a:p>
          <a:p>
            <a:pPr marL="0" indent="0" algn="just">
              <a:buNone/>
            </a:pPr>
            <a:r>
              <a:rPr lang="en-PH" dirty="0" smtClean="0"/>
              <a:t>This </a:t>
            </a:r>
            <a:r>
              <a:rPr lang="en-PH" dirty="0"/>
              <a:t>method also helps to make code more readable, scalable, and modifiable.</a:t>
            </a:r>
          </a:p>
          <a:p>
            <a:pPr marL="0" indent="0" algn="just">
              <a:buNone/>
            </a:pP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1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PH" dirty="0" smtClean="0"/>
              <a:t>Some </a:t>
            </a:r>
            <a:r>
              <a:rPr lang="en-PH" dirty="0" err="1" smtClean="0"/>
              <a:t>LabVIEW</a:t>
            </a:r>
            <a:r>
              <a:rPr lang="en-PH" dirty="0" smtClean="0"/>
              <a:t> Examples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3955466" cy="4640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633163"/>
            <a:ext cx="5034346" cy="4574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608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PH" dirty="0" smtClean="0"/>
              <a:t>Some </a:t>
            </a:r>
            <a:r>
              <a:rPr lang="en-PH" dirty="0" err="1" smtClean="0"/>
              <a:t>LabVIEW</a:t>
            </a:r>
            <a:r>
              <a:rPr lang="en-PH" dirty="0" smtClean="0"/>
              <a:t> Examples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633163"/>
            <a:ext cx="5034346" cy="4574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75" y="2420668"/>
            <a:ext cx="6011269" cy="2999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160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PH" dirty="0" smtClean="0"/>
              <a:t>Some </a:t>
            </a:r>
            <a:r>
              <a:rPr lang="en-PH" dirty="0" err="1" smtClean="0"/>
              <a:t>LabVIEW</a:t>
            </a:r>
            <a:r>
              <a:rPr lang="en-PH" dirty="0" smtClean="0"/>
              <a:t> Examples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7485462" cy="4250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089" y="1828800"/>
            <a:ext cx="286702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051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PH" dirty="0" smtClean="0"/>
              <a:t>Some </a:t>
            </a:r>
            <a:r>
              <a:rPr lang="en-PH" dirty="0" err="1" smtClean="0"/>
              <a:t>LabVIEW</a:t>
            </a:r>
            <a:r>
              <a:rPr lang="en-PH" dirty="0" smtClean="0"/>
              <a:t> Examples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98106"/>
            <a:ext cx="7925129" cy="2957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089" y="1828800"/>
            <a:ext cx="286702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713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PH" dirty="0" smtClean="0"/>
              <a:t>Some </a:t>
            </a:r>
            <a:r>
              <a:rPr lang="en-PH" dirty="0" err="1" smtClean="0"/>
              <a:t>LabVIEW</a:t>
            </a:r>
            <a:r>
              <a:rPr lang="en-PH" dirty="0" smtClean="0"/>
              <a:t> Examples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81200"/>
            <a:ext cx="8626563" cy="4118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 descr="C:\Users\aedelosreyes\Downloads\53155167_536050316917072_3807205366479978496_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191000"/>
            <a:ext cx="3222574" cy="2383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87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PH" dirty="0" smtClean="0"/>
              <a:t>Some </a:t>
            </a:r>
            <a:r>
              <a:rPr lang="en-PH" dirty="0" err="1" smtClean="0"/>
              <a:t>LabVIEW</a:t>
            </a:r>
            <a:r>
              <a:rPr lang="en-PH" dirty="0" smtClean="0"/>
              <a:t> Examples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3075" name="Picture 3" descr="C:\Users\aedelosreyes\Downloads\53155167_536050316917072_3807205366479978496_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191000"/>
            <a:ext cx="3222574" cy="2383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49" y="1828800"/>
            <a:ext cx="8405368" cy="3877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948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PH" dirty="0" smtClean="0"/>
              <a:t>Some </a:t>
            </a:r>
            <a:r>
              <a:rPr lang="en-PH" dirty="0" err="1" smtClean="0"/>
              <a:t>LabVIEW</a:t>
            </a:r>
            <a:r>
              <a:rPr lang="en-PH" dirty="0" smtClean="0"/>
              <a:t> Examples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73" y="1447800"/>
            <a:ext cx="7898254" cy="4462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990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76250"/>
            <a:ext cx="8077200" cy="590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9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PH" dirty="0" smtClean="0"/>
              <a:t>Quiz. (Individual, ¼ yellow pad, closed notes, no cheating)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 smtClean="0"/>
              <a:t>1. _______ refers to the part of a vi where the user interface is found. Controls, indicators, inputs and outputs are found in this window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027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PH" dirty="0" smtClean="0"/>
              <a:t>Quiz. (Individual, ¼ yellow pad, closed notes, no cheating)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 smtClean="0"/>
              <a:t>2. _______ refers to the part of a vi where you add code using graphical representations, serving as building blocks of your program.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33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PH" dirty="0" smtClean="0"/>
              <a:t>Virtual Instruments (.vi)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PH" dirty="0" smtClean="0"/>
              <a:t>Programs </a:t>
            </a:r>
            <a:r>
              <a:rPr lang="en-PH" dirty="0"/>
              <a:t>created using </a:t>
            </a:r>
            <a:r>
              <a:rPr lang="en-PH" dirty="0" err="1"/>
              <a:t>LabVIEW</a:t>
            </a:r>
            <a:r>
              <a:rPr lang="en-PH" dirty="0"/>
              <a:t> are called virtual instruments (VIs). </a:t>
            </a:r>
            <a:endParaRPr lang="en-PH" dirty="0" smtClean="0"/>
          </a:p>
          <a:p>
            <a:pPr marL="0" indent="0" algn="just">
              <a:buNone/>
            </a:pPr>
            <a:endParaRPr lang="en-PH" dirty="0"/>
          </a:p>
          <a:p>
            <a:pPr marL="0" indent="0" algn="just">
              <a:buNone/>
            </a:pPr>
            <a:r>
              <a:rPr lang="en-PH" dirty="0" smtClean="0"/>
              <a:t>This </a:t>
            </a:r>
            <a:r>
              <a:rPr lang="en-PH" dirty="0"/>
              <a:t>is because the appearance and operations of these programs imitate physical instruments, such as oscilloscopes and </a:t>
            </a:r>
            <a:r>
              <a:rPr lang="en-PH" dirty="0" err="1"/>
              <a:t>multimeters</a:t>
            </a:r>
            <a:r>
              <a:rPr lang="en-PH" dirty="0"/>
              <a:t>. </a:t>
            </a:r>
            <a:endParaRPr lang="en-PH" dirty="0" smtClean="0"/>
          </a:p>
          <a:p>
            <a:pPr marL="0" indent="0" algn="just">
              <a:buNone/>
            </a:pPr>
            <a:endParaRPr lang="en-PH" dirty="0"/>
          </a:p>
          <a:p>
            <a:pPr marL="0" indent="0" algn="just">
              <a:buNone/>
            </a:pPr>
            <a:r>
              <a:rPr lang="en-PH" dirty="0" smtClean="0"/>
              <a:t>These </a:t>
            </a:r>
            <a:r>
              <a:rPr lang="en-PH" dirty="0"/>
              <a:t>programs are saved with a .vi extension. </a:t>
            </a:r>
            <a:endParaRPr lang="en-PH" dirty="0" smtClean="0"/>
          </a:p>
          <a:p>
            <a:pPr marL="0" indent="0" algn="just">
              <a:buNone/>
            </a:pPr>
            <a:endParaRPr lang="en-PH" dirty="0"/>
          </a:p>
          <a:p>
            <a:pPr marL="0" indent="0" algn="just">
              <a:buNone/>
            </a:pPr>
            <a:r>
              <a:rPr lang="en-PH" dirty="0" err="1" smtClean="0"/>
              <a:t>LabVIEW</a:t>
            </a:r>
            <a:r>
              <a:rPr lang="en-PH" dirty="0" smtClean="0"/>
              <a:t> </a:t>
            </a:r>
            <a:r>
              <a:rPr lang="en-PH" dirty="0"/>
              <a:t>contains a comprehensive set of VIs and functions for acquiring, analyzing, displaying, and storing data. </a:t>
            </a:r>
            <a:endParaRPr lang="en-PH" dirty="0" smtClean="0"/>
          </a:p>
          <a:p>
            <a:pPr marL="0" indent="0" algn="just">
              <a:buNone/>
            </a:pPr>
            <a:endParaRPr lang="en-PH" dirty="0"/>
          </a:p>
          <a:p>
            <a:pPr marL="0" indent="0" algn="just">
              <a:buNone/>
            </a:pPr>
            <a:r>
              <a:rPr lang="en-PH" dirty="0" smtClean="0"/>
              <a:t>It </a:t>
            </a:r>
            <a:r>
              <a:rPr lang="en-PH" dirty="0"/>
              <a:t>also contains tools to help you troubleshoot your code</a:t>
            </a:r>
            <a:r>
              <a:rPr lang="en-PH" dirty="0" smtClean="0"/>
              <a:t>.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PH" dirty="0" smtClean="0"/>
              <a:t>Quiz. (Individual, ¼ yellow pad, closed notes, no cheating)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 smtClean="0"/>
              <a:t>3. _______ is a window that provides tips and useful information when a particular icon in the block diagram is pointed/clicked.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721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PH" dirty="0" smtClean="0"/>
              <a:t>Quiz. (Individual, ¼ yellow pad, closed notes, no cheating)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 smtClean="0"/>
              <a:t>4. What is our </a:t>
            </a:r>
            <a:r>
              <a:rPr lang="en-PH" dirty="0" err="1" smtClean="0"/>
              <a:t>LabVIEW</a:t>
            </a:r>
            <a:r>
              <a:rPr lang="en-PH" dirty="0" smtClean="0"/>
              <a:t> license code?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326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PH" dirty="0" smtClean="0"/>
              <a:t>Quiz. (Individual, ¼ yellow pad, closed notes, no cheating)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 smtClean="0"/>
              <a:t>5. Sketch the block diagram for this vi.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894" y="3048000"/>
            <a:ext cx="4044211" cy="2535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81898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PH" dirty="0" smtClean="0"/>
              <a:t>ANSWERS (1 </a:t>
            </a:r>
            <a:r>
              <a:rPr lang="en-PH" dirty="0" err="1" smtClean="0"/>
              <a:t>pt</a:t>
            </a:r>
            <a:r>
              <a:rPr lang="en-PH" dirty="0" smtClean="0"/>
              <a:t> each)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 smtClean="0"/>
              <a:t>1. FRONT PANEL</a:t>
            </a:r>
          </a:p>
          <a:p>
            <a:pPr marL="0" indent="0">
              <a:buNone/>
            </a:pPr>
            <a:r>
              <a:rPr lang="en-PH" dirty="0" smtClean="0"/>
              <a:t>2. BLOCK DIAGRAM</a:t>
            </a:r>
          </a:p>
          <a:p>
            <a:pPr marL="0" indent="0">
              <a:buNone/>
            </a:pPr>
            <a:r>
              <a:rPr lang="en-PH" dirty="0" smtClean="0"/>
              <a:t>3. CONTEXT HELP</a:t>
            </a:r>
          </a:p>
          <a:p>
            <a:pPr marL="0" indent="0">
              <a:buNone/>
            </a:pPr>
            <a:r>
              <a:rPr lang="en-PH" dirty="0" smtClean="0"/>
              <a:t>4. M73X26762</a:t>
            </a:r>
          </a:p>
          <a:p>
            <a:pPr marL="0" indent="0">
              <a:buNone/>
            </a:pPr>
            <a:r>
              <a:rPr lang="en-PH" dirty="0" smtClean="0"/>
              <a:t>5.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886200"/>
            <a:ext cx="3267075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06901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PH" dirty="0" smtClean="0"/>
              <a:t>REMINDERS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PH" dirty="0" smtClean="0"/>
              <a:t>Groupings: Physics </a:t>
            </a:r>
            <a:r>
              <a:rPr lang="en-PH" dirty="0" smtClean="0"/>
              <a:t>192 </a:t>
            </a:r>
            <a:r>
              <a:rPr lang="en-PH" dirty="0" err="1" smtClean="0"/>
              <a:t>groupmates</a:t>
            </a:r>
            <a:r>
              <a:rPr lang="en-PH" dirty="0" smtClean="0"/>
              <a:t>.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dirty="0" smtClean="0"/>
              <a:t>At least one person should have </a:t>
            </a:r>
            <a:r>
              <a:rPr lang="en-PH" dirty="0" err="1" smtClean="0"/>
              <a:t>LabVIEW</a:t>
            </a:r>
            <a:r>
              <a:rPr lang="en-PH" dirty="0" smtClean="0"/>
              <a:t> in his/her laptop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dirty="0" smtClean="0"/>
              <a:t>For the next four (Day 2 – Day 5) meetings, there will be a seatwork to be accomplished by each group.</a:t>
            </a:r>
          </a:p>
          <a:p>
            <a:pPr marL="0" indent="0">
              <a:buNone/>
            </a:pPr>
            <a:endParaRPr lang="en-PH" dirty="0" smtClean="0"/>
          </a:p>
          <a:p>
            <a:pPr marL="0" indent="0">
              <a:buNone/>
            </a:pPr>
            <a:r>
              <a:rPr lang="en-PH" dirty="0" smtClean="0"/>
              <a:t>For Day 6, we will have your </a:t>
            </a:r>
            <a:r>
              <a:rPr lang="en-PH" dirty="0" err="1" smtClean="0"/>
              <a:t>LabVIEW</a:t>
            </a:r>
            <a:r>
              <a:rPr lang="en-PH" dirty="0" smtClean="0"/>
              <a:t> exam.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96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95517"/>
            <a:ext cx="8861765" cy="5666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876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smtClean="0"/>
              <a:t>LET US START! </a:t>
            </a:r>
            <a:r>
              <a:rPr lang="en-PH" dirty="0" smtClean="0">
                <a:sym typeface="Wingdings" pitchFamily="2" charset="2"/>
              </a:rPr>
              <a:t></a:t>
            </a:r>
            <a:endParaRPr lang="en-PH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34829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dirty="0" smtClean="0"/>
              <a:t>STEP 0. OPEN LABVIEW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58575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PH" dirty="0" smtClean="0"/>
              <a:t>Introduction to </a:t>
            </a:r>
            <a:r>
              <a:rPr lang="en-PH" dirty="0" err="1" smtClean="0"/>
              <a:t>LabVieW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9" t="19444" r="22304" b="20238"/>
          <a:stretch/>
        </p:blipFill>
        <p:spPr bwMode="auto">
          <a:xfrm>
            <a:off x="1066800" y="1447800"/>
            <a:ext cx="7271657" cy="4412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758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PH" dirty="0" smtClean="0"/>
              <a:t>Introduction to </a:t>
            </a:r>
            <a:r>
              <a:rPr lang="en-PH" dirty="0" err="1" smtClean="0"/>
              <a:t>LabVieW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034" y="1335458"/>
            <a:ext cx="6173932" cy="527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36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638175"/>
            <a:ext cx="8648700" cy="558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2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500063"/>
            <a:ext cx="7743825" cy="585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6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599</Words>
  <Application>Microsoft Office PowerPoint</Application>
  <PresentationFormat>On-screen Show (4:3)</PresentationFormat>
  <Paragraphs>104</Paragraphs>
  <Slides>34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Day 1. Introduction to LabView</vt:lpstr>
      <vt:lpstr>What is LabVIEW?</vt:lpstr>
      <vt:lpstr>Virtual Instruments (.vi)</vt:lpstr>
      <vt:lpstr>PowerPoint Presentation</vt:lpstr>
      <vt:lpstr>LET US START! </vt:lpstr>
      <vt:lpstr>Introduction to LabVieW</vt:lpstr>
      <vt:lpstr>Introduction to LabVieW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 1. Your First LabVIEW Program. A temperature converter</vt:lpstr>
      <vt:lpstr>More examples</vt:lpstr>
      <vt:lpstr>More examples</vt:lpstr>
      <vt:lpstr>Some LabVIEW Examples</vt:lpstr>
      <vt:lpstr>Some LabVIEW Examples</vt:lpstr>
      <vt:lpstr>Some LabVIEW Examples</vt:lpstr>
      <vt:lpstr>Some LabVIEW Examples</vt:lpstr>
      <vt:lpstr>Some LabVIEW Examples</vt:lpstr>
      <vt:lpstr>Some LabVIEW Examples</vt:lpstr>
      <vt:lpstr>Some LabVIEW Examples</vt:lpstr>
      <vt:lpstr>PowerPoint Presentation</vt:lpstr>
      <vt:lpstr>Quiz. (Individual, ¼ yellow pad, closed notes, no cheating)</vt:lpstr>
      <vt:lpstr>Quiz. (Individual, ¼ yellow pad, closed notes, no cheating)</vt:lpstr>
      <vt:lpstr>Quiz. (Individual, ¼ yellow pad, closed notes, no cheating)</vt:lpstr>
      <vt:lpstr>Quiz. (Individual, ¼ yellow pad, closed notes, no cheating)</vt:lpstr>
      <vt:lpstr>Quiz. (Individual, ¼ yellow pad, closed notes, no cheating)</vt:lpstr>
      <vt:lpstr>ANSWERS (1 pt each)</vt:lpstr>
      <vt:lpstr>REMINDERS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aedelosreyes</dc:creator>
  <cp:lastModifiedBy>aedelosreyes</cp:lastModifiedBy>
  <cp:revision>29</cp:revision>
  <dcterms:created xsi:type="dcterms:W3CDTF">2006-08-16T00:00:00Z</dcterms:created>
  <dcterms:modified xsi:type="dcterms:W3CDTF">2019-03-29T03:27:38Z</dcterms:modified>
</cp:coreProperties>
</file>