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4" r:id="rId2"/>
    <p:sldId id="319" r:id="rId3"/>
    <p:sldId id="320" r:id="rId4"/>
    <p:sldId id="321" r:id="rId5"/>
    <p:sldId id="330" r:id="rId6"/>
    <p:sldId id="315" r:id="rId7"/>
    <p:sldId id="316" r:id="rId8"/>
    <p:sldId id="317" r:id="rId9"/>
    <p:sldId id="318" r:id="rId10"/>
    <p:sldId id="307" r:id="rId11"/>
    <p:sldId id="308" r:id="rId12"/>
    <p:sldId id="325" r:id="rId13"/>
    <p:sldId id="326" r:id="rId14"/>
    <p:sldId id="327" r:id="rId15"/>
    <p:sldId id="328" r:id="rId16"/>
    <p:sldId id="329" r:id="rId17"/>
    <p:sldId id="291" r:id="rId18"/>
    <p:sldId id="292" r:id="rId19"/>
    <p:sldId id="322" r:id="rId20"/>
    <p:sldId id="296" r:id="rId21"/>
    <p:sldId id="323" r:id="rId22"/>
    <p:sldId id="324" r:id="rId23"/>
    <p:sldId id="294" r:id="rId24"/>
    <p:sldId id="297" r:id="rId25"/>
    <p:sldId id="29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83" autoAdjust="0"/>
  </p:normalViewPr>
  <p:slideViewPr>
    <p:cSldViewPr>
      <p:cViewPr>
        <p:scale>
          <a:sx n="66" d="100"/>
          <a:sy n="66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AEE81-009D-4B5D-8F42-46F01EE47E67}" type="datetimeFigureOut">
              <a:rPr lang="en-PH" smtClean="0"/>
              <a:t>4/3/2019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88401-6352-4142-BB12-8BE9CBA9D62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088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88401-6352-4142-BB12-8BE9CBA9D621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9652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In the block</a:t>
            </a:r>
            <a:r>
              <a:rPr lang="en-PH" baseline="0" dirty="0" smtClean="0"/>
              <a:t> diagram, a DBL numeric and an I32 numeric control are wired to a </a:t>
            </a:r>
            <a:r>
              <a:rPr lang="en-PH" baseline="0" dirty="0" err="1" smtClean="0"/>
              <a:t>multply</a:t>
            </a:r>
            <a:r>
              <a:rPr lang="en-PH" baseline="0" dirty="0" smtClean="0"/>
              <a:t> function, resulting in a final output of a DBL numeric indicator. The I32 numeric control, a 32-bit signed integer, is a coerced because it use fewer bits than the DBL numeric control, a double precision, floating point numeric value. The lower input of the multiply function shows a red dot called a coercion dot indicating numeric coercion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88401-6352-4142-BB12-8BE9CBA9D621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870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88401-6352-4142-BB12-8BE9CBA9D621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965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88401-6352-4142-BB12-8BE9CBA9D621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9652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88401-6352-4142-BB12-8BE9CBA9D621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965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88401-6352-4142-BB12-8BE9CBA9D621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965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88401-6352-4142-BB12-8BE9CBA9D621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9652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88401-6352-4142-BB12-8BE9CBA9D621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965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88401-6352-4142-BB12-8BE9CBA9D621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965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88401-6352-4142-BB12-8BE9CBA9D621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965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88401-6352-4142-BB12-8BE9CBA9D621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9652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In the block</a:t>
            </a:r>
            <a:r>
              <a:rPr lang="en-PH" baseline="0" dirty="0" smtClean="0"/>
              <a:t> diagram, a DBL numeric and an I32 numeric control are wired to a </a:t>
            </a:r>
            <a:r>
              <a:rPr lang="en-PH" baseline="0" dirty="0" err="1" smtClean="0"/>
              <a:t>multply</a:t>
            </a:r>
            <a:r>
              <a:rPr lang="en-PH" baseline="0" dirty="0" smtClean="0"/>
              <a:t> function, resulting in a final output of a DBL numeric indicator. The I32 numeric control, a 32-bit signed integer, is a coerced because it use fewer bits than the DBL numeric control, a double precision, floating point numeric value. The lower input of the multiply function shows a red dot called a coercion dot indicating numeric coercion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88401-6352-4142-BB12-8BE9CBA9D621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870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943B-03C8-451B-B677-8A5126A14651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3988-21CA-4D44-9EC3-30A7AA632E2E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D025-15D8-482B-BD3A-64189C24945F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5ACB-F27E-4AD0-8BEC-F5B21F8B4C79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D053-9520-4677-99CD-DFE600E86217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5486-5848-4B36-A5FD-30CC147B3D2E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C0B-3055-444A-A291-23A26A23001C}" type="datetime1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9594-278C-446F-AA5D-C53321CB03DF}" type="datetime1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1C8D-744C-438D-A2F3-F97E68AF7E58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6410-4A03-455C-BDDE-C3B50A8FE6D6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0C68-17B6-4C9A-926A-B99CDE5664A4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5130-EB6B-4C58-84D8-C21360573967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Day 2. For Loops, While Loops, Shift Register, Data Types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Prepared by:</a:t>
            </a:r>
          </a:p>
          <a:p>
            <a:r>
              <a:rPr lang="en-PH" dirty="0" smtClean="0"/>
              <a:t>Alexander De Los Reyes</a:t>
            </a:r>
          </a:p>
          <a:p>
            <a:r>
              <a:rPr lang="en-PH" dirty="0" smtClean="0"/>
              <a:t>03 April 2019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822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Example. While Loop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52006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1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Example. While Loop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14625"/>
            <a:ext cx="25241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19362"/>
            <a:ext cx="53149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7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Shift Registers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599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PH" dirty="0" smtClean="0"/>
              <a:t>When </a:t>
            </a:r>
            <a:r>
              <a:rPr lang="en-PH" dirty="0"/>
              <a:t>programming with loops, you may need to access data from previous iterations of the loop</a:t>
            </a:r>
            <a:r>
              <a:rPr lang="en-PH" dirty="0" smtClean="0"/>
              <a:t>.</a:t>
            </a:r>
          </a:p>
          <a:p>
            <a:pPr algn="just"/>
            <a:r>
              <a:rPr lang="en-PH" dirty="0" smtClean="0"/>
              <a:t> </a:t>
            </a:r>
            <a:r>
              <a:rPr lang="en-PH" dirty="0"/>
              <a:t>For example, if you are acquiring one unit of data in each iteration of a loop and need to average every five units of data, you need to access the data from previous iterations of the loop. </a:t>
            </a:r>
            <a:endParaRPr lang="en-PH" dirty="0" smtClean="0"/>
          </a:p>
          <a:p>
            <a:pPr algn="just"/>
            <a:r>
              <a:rPr lang="en-PH" dirty="0" smtClean="0"/>
              <a:t>This </a:t>
            </a:r>
            <a:r>
              <a:rPr lang="en-PH" dirty="0"/>
              <a:t>can be done using shift registers that transfer values from one loop iteration to the next. </a:t>
            </a:r>
            <a:endParaRPr lang="en-PH" dirty="0" smtClean="0"/>
          </a:p>
          <a:p>
            <a:pPr algn="just"/>
            <a:r>
              <a:rPr lang="en-PH" dirty="0" smtClean="0"/>
              <a:t>Shift </a:t>
            </a:r>
            <a:r>
              <a:rPr lang="en-PH" dirty="0"/>
              <a:t>registers are similar to static variables in text-based programming languages</a:t>
            </a:r>
            <a:r>
              <a:rPr lang="en-PH" dirty="0" smtClean="0"/>
              <a:t>.</a:t>
            </a:r>
          </a:p>
          <a:p>
            <a:pPr algn="just"/>
            <a:endParaRPr lang="en-PH" dirty="0"/>
          </a:p>
          <a:p>
            <a:pPr algn="just"/>
            <a:endParaRPr lang="en-PH" dirty="0" smtClean="0"/>
          </a:p>
          <a:p>
            <a:pPr marL="0" indent="0" algn="just">
              <a:buNone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267200"/>
            <a:ext cx="4193759" cy="2188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3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Shift Registers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599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PH" dirty="0" smtClean="0"/>
              <a:t>Shift </a:t>
            </a:r>
            <a:r>
              <a:rPr lang="en-PH" dirty="0"/>
              <a:t>registers are used to pass values from previous iterations through the loop to the next iteration. </a:t>
            </a:r>
            <a:endParaRPr lang="en-PH" dirty="0" smtClean="0"/>
          </a:p>
          <a:p>
            <a:pPr algn="just"/>
            <a:r>
              <a:rPr lang="en-PH" dirty="0" smtClean="0"/>
              <a:t>They </a:t>
            </a:r>
            <a:r>
              <a:rPr lang="en-PH" dirty="0"/>
              <a:t>appear as a pair of terminals directly opposite each other on the vertical sides of the loop border. </a:t>
            </a:r>
            <a:endParaRPr lang="en-PH" dirty="0" smtClean="0"/>
          </a:p>
          <a:p>
            <a:pPr algn="just"/>
            <a:r>
              <a:rPr lang="en-PH" dirty="0" smtClean="0"/>
              <a:t>The </a:t>
            </a:r>
            <a:r>
              <a:rPr lang="en-PH" dirty="0"/>
              <a:t>right-side terminal contains an up arrow and stores data on the completion of an iteration. </a:t>
            </a:r>
            <a:endParaRPr lang="en-PH" dirty="0" smtClean="0"/>
          </a:p>
          <a:p>
            <a:pPr algn="just"/>
            <a:r>
              <a:rPr lang="en-PH" dirty="0" err="1" smtClean="0"/>
              <a:t>LabVIEW</a:t>
            </a:r>
            <a:r>
              <a:rPr lang="en-PH" dirty="0" smtClean="0"/>
              <a:t> </a:t>
            </a:r>
            <a:r>
              <a:rPr lang="en-PH" dirty="0"/>
              <a:t>transfers the data connected to the right-side of the register to the next iteration. </a:t>
            </a:r>
            <a:endParaRPr lang="en-PH" dirty="0" smtClean="0"/>
          </a:p>
          <a:p>
            <a:pPr algn="just"/>
            <a:r>
              <a:rPr lang="en-PH" dirty="0" smtClean="0"/>
              <a:t>After </a:t>
            </a:r>
            <a:r>
              <a:rPr lang="en-PH" dirty="0"/>
              <a:t>the loop executes, the terminal on the right-side returns the last value stored in the shift register.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23" y="4103614"/>
            <a:ext cx="5074449" cy="26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5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Shift Registers. Example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866900"/>
            <a:ext cx="54292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9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More shift registers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481138"/>
            <a:ext cx="740092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9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err="1" smtClean="0"/>
              <a:t>Mathscript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Example. Writing LV Programs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09443"/>
            <a:ext cx="4080850" cy="2347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52" y="2569403"/>
            <a:ext cx="4075474" cy="182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0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Example. Selecting a tool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39036"/>
            <a:ext cx="4305593" cy="2880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977" y="2743200"/>
            <a:ext cx="3779223" cy="19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7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Recall: Data Types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14" y="1295400"/>
            <a:ext cx="6675372" cy="488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6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/>
              <a:t>For loops &amp; 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PH" dirty="0" smtClean="0"/>
              <a:t>Loops </a:t>
            </a:r>
            <a:r>
              <a:rPr lang="en-PH" dirty="0"/>
              <a:t>enable programmers to execute a sequence of instructions repeatedly with a condition specifying when the loop will stop. </a:t>
            </a:r>
            <a:endParaRPr lang="en-PH" dirty="0" smtClean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r>
              <a:rPr lang="en-PH" dirty="0" smtClean="0"/>
              <a:t>A </a:t>
            </a:r>
            <a:r>
              <a:rPr lang="en-PH" dirty="0"/>
              <a:t>loop enables you to write a very simple statement to produce a significantly greater result simply by repetition. </a:t>
            </a:r>
            <a:endParaRPr lang="en-PH" dirty="0" smtClean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r>
              <a:rPr lang="en-PH" dirty="0" smtClean="0"/>
              <a:t>Each </a:t>
            </a:r>
            <a:r>
              <a:rPr lang="en-PH" dirty="0"/>
              <a:t>pass through the loop is called an iteration</a:t>
            </a:r>
            <a:r>
              <a:rPr lang="en-PH" dirty="0" smtClean="0"/>
              <a:t>.</a:t>
            </a:r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r>
              <a:rPr lang="en-PH" dirty="0" smtClean="0"/>
              <a:t> </a:t>
            </a:r>
            <a:r>
              <a:rPr lang="en-PH" dirty="0" err="1"/>
              <a:t>LabVIEW</a:t>
            </a:r>
            <a:r>
              <a:rPr lang="en-PH" dirty="0"/>
              <a:t> uses For and While Loops to control repetitive operations within a VI.</a:t>
            </a:r>
          </a:p>
          <a:p>
            <a:pPr marL="0" indent="0" algn="just">
              <a:buNone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Example. More LV Data Types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1864"/>
            <a:ext cx="25812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362200"/>
            <a:ext cx="5715000" cy="2267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1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More on data types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PH" dirty="0" err="1" smtClean="0"/>
              <a:t>LabVIEW</a:t>
            </a:r>
            <a:r>
              <a:rPr lang="en-PH" dirty="0" smtClean="0"/>
              <a:t> </a:t>
            </a:r>
            <a:r>
              <a:rPr lang="en-PH" dirty="0"/>
              <a:t>can represent numeric data types as signed or unsigned integers, floating-point numeric values, or complex numeric values. </a:t>
            </a:r>
            <a:endParaRPr lang="en-PH" dirty="0" smtClean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 smtClean="0"/>
              <a:t>Normally</a:t>
            </a:r>
            <a:r>
              <a:rPr lang="en-PH" dirty="0"/>
              <a:t>, when different representation types are wired to the inputs of a function, the function returns an output in the larger or wider format. </a:t>
            </a:r>
            <a:endParaRPr lang="en-PH" dirty="0" smtClean="0"/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 err="1" smtClean="0"/>
              <a:t>LabVIEW</a:t>
            </a:r>
            <a:r>
              <a:rPr lang="en-PH" dirty="0" smtClean="0"/>
              <a:t> </a:t>
            </a:r>
            <a:r>
              <a:rPr lang="en-PH" dirty="0"/>
              <a:t>chooses the representation that uses more bits. </a:t>
            </a:r>
            <a:endParaRPr lang="en-PH" dirty="0" smtClean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 smtClean="0"/>
              <a:t>If </a:t>
            </a:r>
            <a:r>
              <a:rPr lang="en-PH" dirty="0"/>
              <a:t>the number of bits are the same, </a:t>
            </a:r>
            <a:r>
              <a:rPr lang="en-PH" dirty="0" err="1"/>
              <a:t>LabVIEW</a:t>
            </a:r>
            <a:r>
              <a:rPr lang="en-PH" dirty="0"/>
              <a:t> chooses unsigned integer values over signed values.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76600"/>
            <a:ext cx="23812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18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More on data types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7" y="1628186"/>
            <a:ext cx="8172450" cy="425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1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PH" dirty="0" smtClean="0"/>
              <a:t>Example. Understanding Data Types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4" y="2185055"/>
            <a:ext cx="3463636" cy="301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32973"/>
            <a:ext cx="4321675" cy="3668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8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Example. Documenting a code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49658"/>
            <a:ext cx="3602182" cy="348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78025"/>
            <a:ext cx="4755668" cy="305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168" y="1169987"/>
            <a:ext cx="29337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26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Group Exercise. </a:t>
            </a:r>
            <a:r>
              <a:rPr lang="en-PH" dirty="0" smtClean="0"/>
              <a:t>Simple AAP VI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4429733" cy="26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50" y="2362200"/>
            <a:ext cx="4666364" cy="280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3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/>
              <a:t>For loops &amp; 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PH" dirty="0" smtClean="0"/>
              <a:t>A </a:t>
            </a:r>
            <a:r>
              <a:rPr lang="en-PH" b="1" dirty="0">
                <a:solidFill>
                  <a:srgbClr val="002060"/>
                </a:solidFill>
              </a:rPr>
              <a:t>While Loop</a:t>
            </a:r>
            <a:r>
              <a:rPr lang="en-PH" dirty="0"/>
              <a:t> executes a </a:t>
            </a:r>
            <a:r>
              <a:rPr lang="en-PH" dirty="0" err="1"/>
              <a:t>subdiagram</a:t>
            </a:r>
            <a:r>
              <a:rPr lang="en-PH" dirty="0"/>
              <a:t> until a condition occurs. </a:t>
            </a:r>
            <a:endParaRPr lang="en-PH" dirty="0" smtClean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r>
              <a:rPr lang="en-PH" dirty="0" smtClean="0"/>
              <a:t>It </a:t>
            </a:r>
            <a:r>
              <a:rPr lang="en-PH" dirty="0"/>
              <a:t>acts similar to a Do Loop or a Repeat-Until Loop in text-based programming. </a:t>
            </a:r>
            <a:endParaRPr lang="en-PH" dirty="0" smtClean="0"/>
          </a:p>
          <a:p>
            <a:pPr marL="0" indent="0" algn="just">
              <a:buNone/>
            </a:pPr>
            <a:endParaRPr lang="en-PH" dirty="0" smtClean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endParaRPr lang="en-PH" dirty="0" smtClean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r>
              <a:rPr lang="en-PH" dirty="0" smtClean="0"/>
              <a:t>To </a:t>
            </a:r>
            <a:r>
              <a:rPr lang="en-PH" dirty="0"/>
              <a:t>place a While Loop, select While Loop from the Structures </a:t>
            </a:r>
            <a:r>
              <a:rPr lang="en-PH" dirty="0" err="1"/>
              <a:t>subpalette</a:t>
            </a:r>
            <a:r>
              <a:rPr lang="en-PH" dirty="0"/>
              <a:t>. </a:t>
            </a:r>
            <a:endParaRPr lang="en-PH" dirty="0" smtClean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r>
              <a:rPr lang="en-PH" dirty="0" smtClean="0"/>
              <a:t>Next</a:t>
            </a:r>
            <a:r>
              <a:rPr lang="en-PH" dirty="0"/>
              <a:t>, use the cursor to drag a selection rectangle around the section of the block diagram you want to repeat. </a:t>
            </a:r>
            <a:endParaRPr lang="en-PH" dirty="0" smtClean="0"/>
          </a:p>
          <a:p>
            <a:pPr marL="0" indent="0" algn="just">
              <a:buNone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19400"/>
            <a:ext cx="3559318" cy="1510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/>
              <a:t>For loops &amp; 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PH" dirty="0" smtClean="0"/>
              <a:t>A </a:t>
            </a:r>
            <a:r>
              <a:rPr lang="en-PH" b="1" dirty="0">
                <a:solidFill>
                  <a:srgbClr val="002060"/>
                </a:solidFill>
              </a:rPr>
              <a:t>For Loop</a:t>
            </a:r>
            <a:r>
              <a:rPr lang="en-PH" dirty="0"/>
              <a:t> executes a </a:t>
            </a:r>
            <a:r>
              <a:rPr lang="en-PH" dirty="0" err="1"/>
              <a:t>subdiagram</a:t>
            </a:r>
            <a:r>
              <a:rPr lang="en-PH" dirty="0"/>
              <a:t> a set number of times. </a:t>
            </a:r>
            <a:endParaRPr lang="en-PH" dirty="0" smtClean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r>
              <a:rPr lang="en-PH" dirty="0" smtClean="0"/>
              <a:t>The </a:t>
            </a:r>
            <a:r>
              <a:rPr lang="en-PH" dirty="0"/>
              <a:t>For Loop is located on the Structures </a:t>
            </a:r>
            <a:r>
              <a:rPr lang="en-PH" dirty="0" err="1"/>
              <a:t>subpalette</a:t>
            </a:r>
            <a:r>
              <a:rPr lang="en-PH" dirty="0"/>
              <a:t>. </a:t>
            </a:r>
            <a:endParaRPr lang="en-PH" dirty="0" smtClean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r>
              <a:rPr lang="en-PH" dirty="0" smtClean="0"/>
              <a:t>Placing </a:t>
            </a:r>
            <a:r>
              <a:rPr lang="en-PH" dirty="0"/>
              <a:t>a For Loop is similar to placing a While Loop. </a:t>
            </a:r>
            <a:endParaRPr lang="en-PH" dirty="0" smtClean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r>
              <a:rPr lang="en-PH" dirty="0" smtClean="0"/>
              <a:t>To </a:t>
            </a:r>
            <a:r>
              <a:rPr lang="en-PH" dirty="0"/>
              <a:t>replace a While Loop with a For Loop on the block diagram, right-click the border of the While Loop and select Replace with For Loop from the shortcut menu</a:t>
            </a:r>
            <a:r>
              <a:rPr lang="en-PH" dirty="0" smtClean="0"/>
              <a:t>. 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err="1" smtClean="0"/>
              <a:t>LabVIEW</a:t>
            </a:r>
            <a:r>
              <a:rPr lang="en-PH" dirty="0" smtClean="0"/>
              <a:t> Example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Open For Loop</a:t>
            </a:r>
          </a:p>
          <a:p>
            <a:endParaRPr lang="en-PH" dirty="0"/>
          </a:p>
          <a:p>
            <a:r>
              <a:rPr lang="en-PH" dirty="0" smtClean="0"/>
              <a:t>Open While Loop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QUIZ. </a:t>
            </a:r>
            <a:r>
              <a:rPr lang="en-PH" dirty="0" smtClean="0"/>
              <a:t>For Loops </a:t>
            </a:r>
            <a:r>
              <a:rPr lang="en-PH" dirty="0" err="1" smtClean="0"/>
              <a:t>vs</a:t>
            </a:r>
            <a:r>
              <a:rPr lang="en-PH" dirty="0" smtClean="0"/>
              <a:t> While loops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73342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4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QUIZ. </a:t>
            </a:r>
            <a:r>
              <a:rPr lang="en-PH" dirty="0" smtClean="0"/>
              <a:t>For Loops </a:t>
            </a:r>
            <a:r>
              <a:rPr lang="en-PH" dirty="0" err="1" smtClean="0"/>
              <a:t>vs</a:t>
            </a:r>
            <a:r>
              <a:rPr lang="en-PH" dirty="0" smtClean="0"/>
              <a:t> While loops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4961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3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QUIZ. </a:t>
            </a:r>
            <a:r>
              <a:rPr lang="en-PH" dirty="0" smtClean="0"/>
              <a:t>For Loops </a:t>
            </a:r>
            <a:r>
              <a:rPr lang="en-PH" dirty="0" err="1" smtClean="0"/>
              <a:t>vs</a:t>
            </a:r>
            <a:r>
              <a:rPr lang="en-PH" dirty="0" smtClean="0"/>
              <a:t> While loops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552575"/>
            <a:ext cx="72961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5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QUIZ. </a:t>
            </a:r>
            <a:r>
              <a:rPr lang="en-PH" dirty="0" smtClean="0"/>
              <a:t>For Loops </a:t>
            </a:r>
            <a:r>
              <a:rPr lang="en-PH" dirty="0" err="1" smtClean="0"/>
              <a:t>vs</a:t>
            </a:r>
            <a:r>
              <a:rPr lang="en-PH" dirty="0" smtClean="0"/>
              <a:t> While loops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5647373" cy="519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2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787</Words>
  <Application>Microsoft Office PowerPoint</Application>
  <PresentationFormat>On-screen Show (4:3)</PresentationFormat>
  <Paragraphs>114</Paragraphs>
  <Slides>25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Day 2. For Loops, While Loops, Shift Register, Data Types</vt:lpstr>
      <vt:lpstr>For loops &amp; While loops</vt:lpstr>
      <vt:lpstr>For loops &amp; While loops</vt:lpstr>
      <vt:lpstr>For loops &amp; While loops</vt:lpstr>
      <vt:lpstr>LabVIEW Example</vt:lpstr>
      <vt:lpstr>QUIZ. For Loops vs While loops</vt:lpstr>
      <vt:lpstr>QUIZ. For Loops vs While loops</vt:lpstr>
      <vt:lpstr>QUIZ. For Loops vs While loops</vt:lpstr>
      <vt:lpstr>QUIZ. For Loops vs While loops</vt:lpstr>
      <vt:lpstr>Example. While Loop</vt:lpstr>
      <vt:lpstr>Example. While Loop</vt:lpstr>
      <vt:lpstr>Shift Registers</vt:lpstr>
      <vt:lpstr>Shift Registers</vt:lpstr>
      <vt:lpstr>Shift Registers. Example</vt:lpstr>
      <vt:lpstr>More shift registers</vt:lpstr>
      <vt:lpstr>Mathscript</vt:lpstr>
      <vt:lpstr>Example. Writing LV Programs</vt:lpstr>
      <vt:lpstr>Example. Selecting a tool</vt:lpstr>
      <vt:lpstr>Recall: Data Types</vt:lpstr>
      <vt:lpstr>Example. More LV Data Types</vt:lpstr>
      <vt:lpstr>More on data types</vt:lpstr>
      <vt:lpstr>More on data types</vt:lpstr>
      <vt:lpstr>Example. Understanding Data Types</vt:lpstr>
      <vt:lpstr>Example. Documenting a code</vt:lpstr>
      <vt:lpstr>Group Exercise. Simple AAP VI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aedelosreyes</dc:creator>
  <cp:lastModifiedBy>aedelosreyes</cp:lastModifiedBy>
  <cp:revision>46</cp:revision>
  <dcterms:created xsi:type="dcterms:W3CDTF">2006-08-16T00:00:00Z</dcterms:created>
  <dcterms:modified xsi:type="dcterms:W3CDTF">2019-04-03T03:25:50Z</dcterms:modified>
</cp:coreProperties>
</file>