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96" r:id="rId3"/>
    <p:sldId id="299" r:id="rId4"/>
    <p:sldId id="297" r:id="rId5"/>
    <p:sldId id="298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83" autoAdjust="0"/>
  </p:normalViewPr>
  <p:slideViewPr>
    <p:cSldViewPr>
      <p:cViewPr varScale="1">
        <p:scale>
          <a:sx n="55" d="100"/>
          <a:sy n="55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AEE81-009D-4B5D-8F42-46F01EE47E67}" type="datetimeFigureOut">
              <a:rPr lang="en-PH" smtClean="0"/>
              <a:t>4/12/2019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88401-6352-4142-BB12-8BE9CBA9D62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088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943B-03C8-451B-B677-8A5126A14651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3988-21CA-4D44-9EC3-30A7AA632E2E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D025-15D8-482B-BD3A-64189C24945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5ACB-F27E-4AD0-8BEC-F5B21F8B4C79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053-9520-4677-99CD-DFE600E86217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5486-5848-4B36-A5FD-30CC147B3D2E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C0B-3055-444A-A291-23A26A23001C}" type="datetime1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594-278C-446F-AA5D-C53321CB03DF}" type="datetime1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1C8D-744C-438D-A2F3-F97E68AF7E58}" type="datetime1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6410-4A03-455C-BDDE-C3B50A8FE6D6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0C68-17B6-4C9A-926A-B99CDE5664A4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5130-EB6B-4C58-84D8-C21360573967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.ni.com/KnowledgeArticleDetails?id=kA00Z000000P9zsSAC&amp;l=en-P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.ni.com/KnowledgeArticleDetails?id=kA00Z000000P9zsSAC&amp;l=en-P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nowledge.ni.com/KnowledgeArticleDetails?id=kA00Z000000P9zsSAC&amp;l=en-P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Day 3. Graphs, Charts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Prepared by:</a:t>
            </a:r>
          </a:p>
          <a:p>
            <a:r>
              <a:rPr lang="en-PH" dirty="0" smtClean="0"/>
              <a:t>Alexander De Los Reyes</a:t>
            </a:r>
          </a:p>
          <a:p>
            <a:r>
              <a:rPr lang="en-PH" dirty="0" smtClean="0"/>
              <a:t>05 April 2019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22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Waveform Graph, waveform chart, and XY Graph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17686"/>
            <a:ext cx="2303019" cy="17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17686"/>
            <a:ext cx="2329042" cy="168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9148"/>
            <a:ext cx="2498190" cy="234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1" y="4953000"/>
            <a:ext cx="12096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08" y="5014686"/>
            <a:ext cx="1343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07" y="4953000"/>
            <a:ext cx="20859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55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XY Graph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As its name suggests, the XY Graph is used to display relationships.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/>
              <a:t>XY Graph </a:t>
            </a:r>
            <a:r>
              <a:rPr lang="en-PH" dirty="0" smtClean="0"/>
              <a:t>control receives </a:t>
            </a:r>
            <a:r>
              <a:rPr lang="en-PH" dirty="0"/>
              <a:t>array elements as inputs.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20859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8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Waveform Graph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/>
              <a:t>A Waveform Graph accepts arrays of data in various forms, e.g. array, waveform, or dynamic data. </a:t>
            </a:r>
            <a:endParaRPr lang="en-PH" dirty="0" smtClean="0"/>
          </a:p>
          <a:p>
            <a:r>
              <a:rPr lang="en-PH" dirty="0" smtClean="0"/>
              <a:t>It </a:t>
            </a:r>
            <a:r>
              <a:rPr lang="en-PH" dirty="0"/>
              <a:t>then plots all the received points at once. </a:t>
            </a:r>
            <a:endParaRPr lang="en-PH" dirty="0" smtClean="0"/>
          </a:p>
          <a:p>
            <a:r>
              <a:rPr lang="en-PH" dirty="0" smtClean="0"/>
              <a:t>It </a:t>
            </a:r>
            <a:r>
              <a:rPr lang="en-PH" dirty="0"/>
              <a:t>does not accept single point values. </a:t>
            </a:r>
            <a:endParaRPr lang="en-PH" dirty="0" smtClean="0"/>
          </a:p>
          <a:p>
            <a:r>
              <a:rPr lang="en-PH" dirty="0" smtClean="0"/>
              <a:t>When </a:t>
            </a:r>
            <a:r>
              <a:rPr lang="en-PH" dirty="0"/>
              <a:t>an array of points is wired to a waveform graph, it assumes the points are equally spaced out. </a:t>
            </a:r>
            <a:endParaRPr lang="en-PH" dirty="0" smtClean="0"/>
          </a:p>
          <a:p>
            <a:r>
              <a:rPr lang="en-PH" dirty="0" smtClean="0"/>
              <a:t>By </a:t>
            </a:r>
            <a:r>
              <a:rPr lang="en-PH" dirty="0"/>
              <a:t>default, the starting X value and step size (t0 and </a:t>
            </a:r>
            <a:r>
              <a:rPr lang="en-PH" dirty="0" err="1"/>
              <a:t>dt</a:t>
            </a:r>
            <a:r>
              <a:rPr lang="en-PH" dirty="0"/>
              <a:t>) are 0 and 1 respectively. </a:t>
            </a:r>
            <a:endParaRPr lang="en-PH" dirty="0" smtClean="0"/>
          </a:p>
          <a:p>
            <a:r>
              <a:rPr lang="en-PH" dirty="0" smtClean="0"/>
              <a:t>This </a:t>
            </a:r>
            <a:r>
              <a:rPr lang="en-PH" dirty="0"/>
              <a:t>can be changed in the properties of the graph or using property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6229350"/>
            <a:ext cx="834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hlinkClick r:id="rId2"/>
              </a:rPr>
              <a:t>https://knowledge.ni.com/KnowledgeArticleDetails?id=kA00Z000000P9zsSAC&amp;l=en-PH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9959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Waveform Chart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PH" b="1" dirty="0"/>
              <a:t>A Waveform Chart</a:t>
            </a:r>
            <a:r>
              <a:rPr lang="en-PH" i="1" dirty="0"/>
              <a:t> </a:t>
            </a:r>
            <a:r>
              <a:rPr lang="en-PH" dirty="0"/>
              <a:t>remembers and displays a certain number of points by storing them in a buffer. </a:t>
            </a:r>
            <a:endParaRPr lang="en-PH" dirty="0" smtClean="0"/>
          </a:p>
          <a:p>
            <a:r>
              <a:rPr lang="en-PH" dirty="0" smtClean="0"/>
              <a:t>When </a:t>
            </a:r>
            <a:r>
              <a:rPr lang="en-PH" dirty="0"/>
              <a:t>the buffer gets full, the chart starts overwriting the oldest points with new ones. </a:t>
            </a:r>
            <a:endParaRPr lang="en-PH" dirty="0" smtClean="0"/>
          </a:p>
          <a:p>
            <a:r>
              <a:rPr lang="en-PH" dirty="0" smtClean="0"/>
              <a:t>As </a:t>
            </a:r>
            <a:r>
              <a:rPr lang="en-PH" dirty="0"/>
              <a:t>the data points become available, the Waveform Chart </a:t>
            </a:r>
            <a:r>
              <a:rPr lang="en-PH" b="1" dirty="0"/>
              <a:t>displays received data in addition to already existing points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You </a:t>
            </a:r>
            <a:r>
              <a:rPr lang="en-PH" dirty="0"/>
              <a:t>can write single or multiple data points to it at once. </a:t>
            </a:r>
            <a:endParaRPr lang="en-PH" dirty="0" smtClean="0"/>
          </a:p>
          <a:p>
            <a:r>
              <a:rPr lang="en-PH" dirty="0" smtClean="0"/>
              <a:t>If </a:t>
            </a:r>
            <a:r>
              <a:rPr lang="en-PH" dirty="0"/>
              <a:t>we wire an array of points to the chart, it will append those points to the existing ones. </a:t>
            </a:r>
            <a:endParaRPr lang="en-PH" dirty="0" smtClean="0"/>
          </a:p>
          <a:p>
            <a:r>
              <a:rPr lang="en-PH" dirty="0" smtClean="0"/>
              <a:t>You </a:t>
            </a:r>
            <a:r>
              <a:rPr lang="en-PH" dirty="0"/>
              <a:t>can display multiple plots on the same chart by wiring in a cluster of points or a 2D array containing waveform or dynamic data for each plot. </a:t>
            </a:r>
            <a:endParaRPr lang="en-PH" dirty="0" smtClean="0"/>
          </a:p>
          <a:p>
            <a:r>
              <a:rPr lang="en-PH" dirty="0" smtClean="0"/>
              <a:t>For </a:t>
            </a:r>
            <a:r>
              <a:rPr lang="en-PH" dirty="0"/>
              <a:t>example, if you wire in a cluster of three points, one point will be added to each of the three </a:t>
            </a:r>
            <a:r>
              <a:rPr lang="en-PH" dirty="0" smtClean="0"/>
              <a:t>plots. Similar to a real-world strip chart</a:t>
            </a:r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6229350"/>
            <a:ext cx="834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hlinkClick r:id="rId2"/>
              </a:rPr>
              <a:t>https://knowledge.ni.com/KnowledgeArticleDetails?id=kA00Z000000P9zsSAC&amp;l=en-PH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563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Waveform Graph </a:t>
            </a:r>
            <a:r>
              <a:rPr lang="en-PH" dirty="0" err="1" smtClean="0"/>
              <a:t>vs</a:t>
            </a:r>
            <a:r>
              <a:rPr lang="en-PH" dirty="0" smtClean="0"/>
              <a:t> Waveform Chart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6229350"/>
            <a:ext cx="834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hlinkClick r:id="rId2"/>
              </a:rPr>
              <a:t>https://knowledge.ni.com/KnowledgeArticleDetails?id=kA00Z000000P9zsSAC&amp;l=en-PH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787405" cy="43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44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173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Day 3. Graphs, Charts</vt:lpstr>
      <vt:lpstr>Waveform Graph, waveform chart, and XY Graph</vt:lpstr>
      <vt:lpstr>XY Graph</vt:lpstr>
      <vt:lpstr>Waveform Graph</vt:lpstr>
      <vt:lpstr>Waveform Chart</vt:lpstr>
      <vt:lpstr>Waveform Graph vs Waveform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aedelosreyes</dc:creator>
  <cp:lastModifiedBy>aedelosreyes</cp:lastModifiedBy>
  <cp:revision>52</cp:revision>
  <dcterms:created xsi:type="dcterms:W3CDTF">2006-08-16T00:00:00Z</dcterms:created>
  <dcterms:modified xsi:type="dcterms:W3CDTF">2019-04-12T06:15:40Z</dcterms:modified>
</cp:coreProperties>
</file>