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4" r:id="rId2"/>
    <p:sldId id="296" r:id="rId3"/>
    <p:sldId id="297" r:id="rId4"/>
    <p:sldId id="298" r:id="rId5"/>
    <p:sldId id="299" r:id="rId6"/>
    <p:sldId id="30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83" autoAdjust="0"/>
  </p:normalViewPr>
  <p:slideViewPr>
    <p:cSldViewPr>
      <p:cViewPr varScale="1">
        <p:scale>
          <a:sx n="55" d="100"/>
          <a:sy n="55" d="100"/>
        </p:scale>
        <p:origin x="-17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AEE81-009D-4B5D-8F42-46F01EE47E67}" type="datetimeFigureOut">
              <a:rPr lang="en-PH" smtClean="0"/>
              <a:t>4/10/2019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88401-6352-4142-BB12-8BE9CBA9D62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088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also can drag a graphic from anywhere in your file system and drop it in the upper right corner of the front panel or block diagram. </a:t>
            </a:r>
            <a:r>
              <a:rPr lang="en-PH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LabVIEW</a:t>
            </a:r>
            <a:r>
              <a:rPr lang="en-PH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converts the graphic to a 32x32 pixel icon.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88401-6352-4142-BB12-8BE9CBA9D621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20731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943B-03C8-451B-B677-8A5126A14651}" type="datetime1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3988-21CA-4D44-9EC3-30A7AA632E2E}" type="datetime1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D025-15D8-482B-BD3A-64189C24945F}" type="datetime1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95ACB-F27E-4AD0-8BEC-F5B21F8B4C79}" type="datetime1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D053-9520-4677-99CD-DFE600E86217}" type="datetime1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5486-5848-4B36-A5FD-30CC147B3D2E}" type="datetime1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6C0B-3055-444A-A291-23A26A23001C}" type="datetime1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9594-278C-446F-AA5D-C53321CB03DF}" type="datetime1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1C8D-744C-438D-A2F3-F97E68AF7E58}" type="datetime1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6410-4A03-455C-BDDE-C3B50A8FE6D6}" type="datetime1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0C68-17B6-4C9A-926A-B99CDE5664A4}" type="datetime1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85130-EB6B-4C58-84D8-C21360573967}" type="datetime1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err="1" smtClean="0"/>
              <a:t>LabVIEW</a:t>
            </a:r>
            <a:r>
              <a:rPr lang="en-PH" dirty="0" smtClean="0"/>
              <a:t> Session 4. Miscellaneous topics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Prepared by:</a:t>
            </a:r>
          </a:p>
          <a:p>
            <a:r>
              <a:rPr lang="en-PH" dirty="0" smtClean="0"/>
              <a:t>Alexander De Los Reyes</a:t>
            </a:r>
          </a:p>
          <a:p>
            <a:r>
              <a:rPr lang="en-PH" dirty="0" smtClean="0"/>
              <a:t>10 </a:t>
            </a:r>
            <a:r>
              <a:rPr lang="en-PH" dirty="0" smtClean="0"/>
              <a:t>April 2019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8221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smtClean="0"/>
              <a:t>Creating a sub vi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 smtClean="0"/>
              <a:t>Example: Measurements of a circle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2286000"/>
            <a:ext cx="288607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285623"/>
            <a:ext cx="2038225" cy="205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80" y="4371795"/>
            <a:ext cx="2822864" cy="25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445" y="4849121"/>
            <a:ext cx="1593433" cy="1598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765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smtClean="0"/>
              <a:t>Documenting a vi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116" y="2927997"/>
            <a:ext cx="1593433" cy="1598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07996"/>
            <a:ext cx="47244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914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PH" dirty="0" smtClean="0"/>
              <a:t>Reading </a:t>
            </a:r>
            <a:r>
              <a:rPr lang="en-PH" dirty="0" err="1" smtClean="0"/>
              <a:t>spreadsheet</a:t>
            </a:r>
            <a:r>
              <a:rPr lang="en-PH" dirty="0" smtClean="0"/>
              <a:t> file/ Plotting/ Arrays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28775"/>
            <a:ext cx="461962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679" y="1600200"/>
            <a:ext cx="481012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4371975"/>
            <a:ext cx="683895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705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PH" dirty="0" smtClean="0"/>
              <a:t>Flat  and Stacked Sequence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35" y="1327375"/>
            <a:ext cx="7593930" cy="23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02" y="3816126"/>
            <a:ext cx="6898196" cy="2752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04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PH" dirty="0"/>
              <a:t>Flat  and Stacked 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35" y="1327375"/>
            <a:ext cx="7593930" cy="23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66" y="3815195"/>
            <a:ext cx="2478619" cy="2720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733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88</Words>
  <Application>Microsoft Office PowerPoint</Application>
  <PresentationFormat>On-screen Show (4:3)</PresentationFormat>
  <Paragraphs>17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LabVIEW Session 4. Miscellaneous topics</vt:lpstr>
      <vt:lpstr>Creating a sub vi</vt:lpstr>
      <vt:lpstr>Documenting a vi</vt:lpstr>
      <vt:lpstr>Reading spreadsheet file/ Plotting/ Arrays</vt:lpstr>
      <vt:lpstr>Flat  and Stacked Sequence</vt:lpstr>
      <vt:lpstr>Flat  and Stacked Sequence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aedelosreyes</dc:creator>
  <cp:lastModifiedBy>aedelosreyes</cp:lastModifiedBy>
  <cp:revision>59</cp:revision>
  <dcterms:created xsi:type="dcterms:W3CDTF">2006-08-16T00:00:00Z</dcterms:created>
  <dcterms:modified xsi:type="dcterms:W3CDTF">2019-04-10T04:15:24Z</dcterms:modified>
</cp:coreProperties>
</file>