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2"/>
  </p:sldMasterIdLst>
  <p:notesMasterIdLst>
    <p:notesMasterId r:id="rId22"/>
  </p:notesMasterIdLst>
  <p:sldIdLst>
    <p:sldId id="256" r:id="rId3"/>
    <p:sldId id="284" r:id="rId4"/>
    <p:sldId id="257" r:id="rId5"/>
    <p:sldId id="258" r:id="rId6"/>
    <p:sldId id="259" r:id="rId7"/>
    <p:sldId id="260" r:id="rId8"/>
    <p:sldId id="261" r:id="rId9"/>
    <p:sldId id="262" r:id="rId10"/>
    <p:sldId id="290" r:id="rId11"/>
    <p:sldId id="295" r:id="rId12"/>
    <p:sldId id="296" r:id="rId13"/>
    <p:sldId id="287" r:id="rId14"/>
    <p:sldId id="289" r:id="rId15"/>
    <p:sldId id="288" r:id="rId16"/>
    <p:sldId id="291" r:id="rId17"/>
    <p:sldId id="292" r:id="rId18"/>
    <p:sldId id="293" r:id="rId19"/>
    <p:sldId id="294" r:id="rId20"/>
    <p:sldId id="297" r:id="rId2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7B87"/>
    <a:srgbClr val="F6F2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9525" cap="flat">
              <a:solidFill>
                <a:srgbClr val="000000"/>
              </a:solidFill>
              <a:prstDash val="solid"/>
              <a:round/>
            </a:ln>
          </a:top>
          <a:bottom>
            <a:ln w="9525" cap="flat">
              <a:solidFill>
                <a:srgbClr val="000000"/>
              </a:solidFill>
              <a:prstDash val="solid"/>
              <a:round/>
            </a:ln>
          </a:bottom>
          <a:insideH>
            <a:ln w="9525" cap="flat">
              <a:solidFill>
                <a:srgbClr val="000000"/>
              </a:solidFill>
              <a:prstDash val="solid"/>
              <a:round/>
            </a:ln>
          </a:insideH>
          <a:insideV>
            <a:ln w="9525" cap="flat">
              <a:solidFill>
                <a:srgbClr val="000000"/>
              </a:solidFill>
              <a:prstDash val="solid"/>
              <a:round/>
            </a:ln>
          </a:insideV>
        </a:tcBdr>
        <a:fill>
          <a:noFill/>
        </a:fill>
      </a:tcStyle>
    </a:wholeTbl>
    <a:band2H>
      <a:tcTxStyle/>
      <a:tcStyle>
        <a:tcBdr/>
        <a:fill>
          <a:solidFill>
            <a:srgbClr val="FFFFFF"/>
          </a:solidFill>
        </a:fill>
      </a:tcStyle>
    </a:band2H>
    <a:firstCol>
      <a:tcTxStyle b="off" i="off">
        <a:fontRef idx="maj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9525" cap="flat">
              <a:solidFill>
                <a:srgbClr val="000000"/>
              </a:solidFill>
              <a:prstDash val="solid"/>
              <a:round/>
            </a:ln>
          </a:top>
          <a:bottom>
            <a:ln w="9525" cap="flat">
              <a:solidFill>
                <a:srgbClr val="000000"/>
              </a:solidFill>
              <a:prstDash val="solid"/>
              <a:round/>
            </a:ln>
          </a:bottom>
          <a:insideH>
            <a:ln w="9525" cap="flat">
              <a:solidFill>
                <a:srgbClr val="000000"/>
              </a:solidFill>
              <a:prstDash val="solid"/>
              <a:round/>
            </a:ln>
          </a:insideH>
          <a:insideV>
            <a:ln w="9525" cap="flat">
              <a:solidFill>
                <a:srgbClr val="000000"/>
              </a:solidFill>
              <a:prstDash val="solid"/>
              <a:round/>
            </a:ln>
          </a:insideV>
        </a:tcBdr>
        <a:fill>
          <a:noFill/>
        </a:fill>
      </a:tcStyle>
    </a:firstCol>
    <a:lastRow>
      <a:tcTxStyle b="off" i="off">
        <a:fontRef idx="maj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9525" cap="flat">
              <a:solidFill>
                <a:srgbClr val="000000"/>
              </a:solidFill>
              <a:prstDash val="solid"/>
              <a:round/>
            </a:ln>
          </a:top>
          <a:bottom>
            <a:ln w="9525" cap="flat">
              <a:solidFill>
                <a:srgbClr val="000000"/>
              </a:solidFill>
              <a:prstDash val="solid"/>
              <a:round/>
            </a:ln>
          </a:bottom>
          <a:insideH>
            <a:ln w="9525" cap="flat">
              <a:solidFill>
                <a:srgbClr val="000000"/>
              </a:solidFill>
              <a:prstDash val="solid"/>
              <a:round/>
            </a:ln>
          </a:insideH>
          <a:insideV>
            <a:ln w="9525" cap="flat">
              <a:solidFill>
                <a:srgbClr val="000000"/>
              </a:solidFill>
              <a:prstDash val="solid"/>
              <a:round/>
            </a:ln>
          </a:insideV>
        </a:tcBdr>
        <a:fill>
          <a:noFill/>
        </a:fill>
      </a:tcStyle>
    </a:lastRow>
    <a:firstRow>
      <a:tcTxStyle b="off" i="off">
        <a:fontRef idx="maj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9525" cap="flat">
              <a:solidFill>
                <a:srgbClr val="000000"/>
              </a:solidFill>
              <a:prstDash val="solid"/>
              <a:round/>
            </a:ln>
          </a:top>
          <a:bottom>
            <a:ln w="9525" cap="flat">
              <a:solidFill>
                <a:srgbClr val="000000"/>
              </a:solidFill>
              <a:prstDash val="solid"/>
              <a:round/>
            </a:ln>
          </a:bottom>
          <a:insideH>
            <a:ln w="9525" cap="flat">
              <a:solidFill>
                <a:srgbClr val="000000"/>
              </a:solidFill>
              <a:prstDash val="solid"/>
              <a:round/>
            </a:ln>
          </a:insideH>
          <a:insideV>
            <a:ln w="9525" cap="flat">
              <a:solidFill>
                <a:srgbClr val="000000"/>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7E6"/>
          </a:solidFill>
        </a:fill>
      </a:tcStyle>
    </a:wholeTbl>
    <a:band2H>
      <a:tcTxStyle/>
      <a:tcStyle>
        <a:tcBdr/>
        <a:fill>
          <a:solidFill>
            <a:srgbClr val="E7ECF3"/>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AE2CD"/>
          </a:solidFill>
        </a:fill>
      </a:tcStyle>
    </a:wholeTbl>
    <a:band2H>
      <a:tcTxStyle/>
      <a:tcStyle>
        <a:tcBdr/>
        <a:fill>
          <a:solidFill>
            <a:srgbClr val="ED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CCCC"/>
          </a:solidFill>
        </a:fill>
      </a:tcStyle>
    </a:wholeTbl>
    <a:band2H>
      <a:tcTxStyle/>
      <a:tcStyle>
        <a:tcBdr/>
        <a:fill>
          <a:solidFill>
            <a:srgbClr val="EEE7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 name="Shape 102"/>
          <p:cNvSpPr>
            <a:spLocks noGrp="1" noRot="1" noChangeAspect="1"/>
          </p:cNvSpPr>
          <p:nvPr>
            <p:ph type="sldImg"/>
          </p:nvPr>
        </p:nvSpPr>
        <p:spPr>
          <a:xfrm>
            <a:off x="381000" y="685800"/>
            <a:ext cx="6096000" cy="3429000"/>
          </a:xfrm>
          <a:prstGeom prst="rect">
            <a:avLst/>
          </a:prstGeom>
        </p:spPr>
        <p:txBody>
          <a:bodyPr/>
          <a:lstStyle/>
          <a:p>
            <a:endParaRPr/>
          </a:p>
        </p:txBody>
      </p:sp>
      <p:sp>
        <p:nvSpPr>
          <p:cNvPr id="103" name="Shape 10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latin typeface="Cambria Math" panose="02040503050406030204" pitchFamily="18" charset="0"/>
                    <a:ea typeface="Cambria Math" panose="02040503050406030204" pitchFamily="18" charset="0"/>
                  </a:rPr>
                  <a:t>These two equations were compared by using the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𝜒</m:t>
                        </m:r>
                      </m:e>
                      <m:sup>
                        <m:r>
                          <a:rPr lang="en-US" b="0" i="1" smtClean="0">
                            <a:latin typeface="Cambria Math" panose="02040503050406030204" pitchFamily="18" charset="0"/>
                            <a:ea typeface="Cambria Math" panose="02040503050406030204" pitchFamily="18" charset="0"/>
                          </a:rPr>
                          <m:t>2</m:t>
                        </m:r>
                      </m:sup>
                    </m:sSup>
                  </m:oMath>
                </a14:m>
                <a:r>
                  <a:rPr lang="en-US" b="0" dirty="0">
                    <a:latin typeface="Cambria Math" panose="02040503050406030204" pitchFamily="18" charset="0"/>
                    <a:ea typeface="Cambria Math" panose="02040503050406030204" pitchFamily="18" charset="0"/>
                  </a:rPr>
                  <a:t> test. Note that we just considered the magnitude of the magnification for the analysis.</a:t>
                </a:r>
              </a:p>
            </p:txBody>
          </p:sp>
        </mc:Choice>
        <mc:Fallback xmlns="">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latin typeface="Cambria Math" panose="02040503050406030204" pitchFamily="18" charset="0"/>
                    <a:ea typeface="Cambria Math" panose="02040503050406030204" pitchFamily="18" charset="0"/>
                  </a:rPr>
                  <a:t>These two equations were compared by using the </a:t>
                </a:r>
                <a:r>
                  <a:rPr lang="en-US" b="0" i="0">
                    <a:latin typeface="Cambria Math" panose="02040503050406030204" pitchFamily="18" charset="0"/>
                    <a:ea typeface="Cambria Math" panose="02040503050406030204" pitchFamily="18" charset="0"/>
                  </a:rPr>
                  <a:t>𝜒^2</a:t>
                </a:r>
                <a:r>
                  <a:rPr lang="en-US" b="0" dirty="0">
                    <a:latin typeface="Cambria Math" panose="02040503050406030204" pitchFamily="18" charset="0"/>
                    <a:ea typeface="Cambria Math" panose="02040503050406030204" pitchFamily="18" charset="0"/>
                  </a:rPr>
                  <a:t> test. Note that we just considered the magnitude of the magnification for the analysis.</a:t>
                </a:r>
              </a:p>
            </p:txBody>
          </p:sp>
        </mc:Fallback>
      </mc:AlternateContent>
    </p:spTree>
    <p:extLst>
      <p:ext uri="{BB962C8B-B14F-4D97-AF65-F5344CB8AC3E}">
        <p14:creationId xmlns:p14="http://schemas.microsoft.com/office/powerpoint/2010/main" val="3502973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latin typeface="Cambria Math" panose="02040503050406030204" pitchFamily="18" charset="0"/>
                    <a:ea typeface="Cambria Math" panose="02040503050406030204" pitchFamily="18" charset="0"/>
                  </a:rPr>
                  <a:t>These two equations were compared by using the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𝜒</m:t>
                        </m:r>
                      </m:e>
                      <m:sup>
                        <m:r>
                          <a:rPr lang="en-US" b="0" i="1" smtClean="0">
                            <a:latin typeface="Cambria Math" panose="02040503050406030204" pitchFamily="18" charset="0"/>
                            <a:ea typeface="Cambria Math" panose="02040503050406030204" pitchFamily="18" charset="0"/>
                          </a:rPr>
                          <m:t>2</m:t>
                        </m:r>
                      </m:sup>
                    </m:sSup>
                  </m:oMath>
                </a14:m>
                <a:r>
                  <a:rPr lang="en-US" b="0" dirty="0">
                    <a:latin typeface="Cambria Math" panose="02040503050406030204" pitchFamily="18" charset="0"/>
                    <a:ea typeface="Cambria Math" panose="02040503050406030204" pitchFamily="18" charset="0"/>
                  </a:rPr>
                  <a:t> test. Note that we just considered the magnitude of the magnification for the analysis.</a:t>
                </a:r>
              </a:p>
            </p:txBody>
          </p:sp>
        </mc:Choice>
        <mc:Fallback xmlns="">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latin typeface="Cambria Math" panose="02040503050406030204" pitchFamily="18" charset="0"/>
                    <a:ea typeface="Cambria Math" panose="02040503050406030204" pitchFamily="18" charset="0"/>
                  </a:rPr>
                  <a:t>These two equations were compared by using the </a:t>
                </a:r>
                <a:r>
                  <a:rPr lang="en-US" b="0" i="0">
                    <a:latin typeface="Cambria Math" panose="02040503050406030204" pitchFamily="18" charset="0"/>
                    <a:ea typeface="Cambria Math" panose="02040503050406030204" pitchFamily="18" charset="0"/>
                  </a:rPr>
                  <a:t>𝜒^2</a:t>
                </a:r>
                <a:r>
                  <a:rPr lang="en-US" b="0" dirty="0">
                    <a:latin typeface="Cambria Math" panose="02040503050406030204" pitchFamily="18" charset="0"/>
                    <a:ea typeface="Cambria Math" panose="02040503050406030204" pitchFamily="18" charset="0"/>
                  </a:rPr>
                  <a:t> test. Note that we just considered the magnitude of the magnification for the analysis.</a:t>
                </a:r>
              </a:p>
            </p:txBody>
          </p:sp>
        </mc:Fallback>
      </mc:AlternateContent>
    </p:spTree>
    <p:extLst>
      <p:ext uri="{BB962C8B-B14F-4D97-AF65-F5344CB8AC3E}">
        <p14:creationId xmlns:p14="http://schemas.microsoft.com/office/powerpoint/2010/main" val="539903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
        <p:cNvGrpSpPr/>
        <p:nvPr/>
      </p:nvGrpSpPr>
      <p:grpSpPr>
        <a:xfrm>
          <a:off x="0" y="0"/>
          <a:ext cx="0" cy="0"/>
          <a:chOff x="0" y="0"/>
          <a:chExt cx="0" cy="0"/>
        </a:xfrm>
      </p:grpSpPr>
      <p:sp>
        <p:nvSpPr>
          <p:cNvPr id="11" name="Title Text"/>
          <p:cNvSpPr txBox="1">
            <a:spLocks noGrp="1"/>
          </p:cNvSpPr>
          <p:nvPr>
            <p:ph type="title"/>
          </p:nvPr>
        </p:nvSpPr>
        <p:spPr>
          <a:xfrm>
            <a:off x="845702" y="2655753"/>
            <a:ext cx="10518401" cy="1546501"/>
          </a:xfrm>
          <a:prstGeom prst="rect">
            <a:avLst/>
          </a:prstGeom>
        </p:spPr>
        <p:txBody>
          <a:bodyPr>
            <a:normAutofit/>
          </a:bodyPr>
          <a:lstStyle>
            <a:lvl1pPr>
              <a:defRPr sz="3600">
                <a:solidFill>
                  <a:srgbClr val="F3EFEA"/>
                </a:solidFill>
              </a:defRPr>
            </a:lvl1pPr>
          </a:lstStyle>
          <a:p>
            <a:r>
              <a:t>Title Text</a:t>
            </a:r>
          </a:p>
        </p:txBody>
      </p:sp>
      <p:sp>
        <p:nvSpPr>
          <p:cNvPr id="12" name="Google Shape;11;p2"/>
          <p:cNvSpPr/>
          <p:nvPr/>
        </p:nvSpPr>
        <p:spPr>
          <a:xfrm flipH="1" flipV="1">
            <a:off x="3473532" y="4856099"/>
            <a:ext cx="5244936" cy="1"/>
          </a:xfrm>
          <a:prstGeom prst="line">
            <a:avLst/>
          </a:prstGeom>
          <a:ln>
            <a:solidFill>
              <a:srgbClr val="F3EFEA"/>
            </a:solidFill>
            <a:headEnd type="oval"/>
            <a:tailEnd type="oval"/>
          </a:ln>
        </p:spPr>
        <p:txBody>
          <a:bodyPr lIns="0" tIns="0" rIns="0" bIns="0"/>
          <a:lstStyle/>
          <a:p>
            <a:endParaRPr sz="1400"/>
          </a:p>
        </p:txBody>
      </p:sp>
      <p:sp>
        <p:nvSpPr>
          <p:cNvPr id="13" name="Slide Number"/>
          <p:cNvSpPr txBox="1">
            <a:spLocks noGrp="1"/>
          </p:cNvSpPr>
          <p:nvPr>
            <p:ph type="sldNum" sz="quarter" idx="2"/>
          </p:nvPr>
        </p:nvSpPr>
        <p:spPr>
          <a:xfrm>
            <a:off x="8554715" y="6356351"/>
            <a:ext cx="365772" cy="384688"/>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40" name="Title Text"/>
          <p:cNvSpPr txBox="1">
            <a:spLocks noGrp="1"/>
          </p:cNvSpPr>
          <p:nvPr>
            <p:ph type="title"/>
          </p:nvPr>
        </p:nvSpPr>
        <p:spPr>
          <a:xfrm>
            <a:off x="3497201" y="150904"/>
            <a:ext cx="5197603" cy="1143001"/>
          </a:xfrm>
          <a:prstGeom prst="rect">
            <a:avLst/>
          </a:prstGeom>
        </p:spPr>
        <p:txBody>
          <a:bodyPr>
            <a:normAutofit/>
          </a:bodyPr>
          <a:lstStyle/>
          <a:p>
            <a:r>
              <a:t>Title Text</a:t>
            </a:r>
          </a:p>
        </p:txBody>
      </p:sp>
      <p:sp>
        <p:nvSpPr>
          <p:cNvPr id="41" name="Body Level One…"/>
          <p:cNvSpPr txBox="1">
            <a:spLocks noGrp="1"/>
          </p:cNvSpPr>
          <p:nvPr>
            <p:ph type="body" idx="1"/>
          </p:nvPr>
        </p:nvSpPr>
        <p:spPr>
          <a:xfrm>
            <a:off x="822801" y="1997953"/>
            <a:ext cx="10546403" cy="42873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2" name="Google Shape;24;p5"/>
          <p:cNvSpPr/>
          <p:nvPr/>
        </p:nvSpPr>
        <p:spPr>
          <a:xfrm flipH="1" flipV="1">
            <a:off x="-31598" y="723674"/>
            <a:ext cx="3099668" cy="1"/>
          </a:xfrm>
          <a:prstGeom prst="line">
            <a:avLst/>
          </a:prstGeom>
          <a:ln>
            <a:solidFill>
              <a:srgbClr val="434343"/>
            </a:solidFill>
            <a:headEnd type="oval"/>
          </a:ln>
        </p:spPr>
        <p:txBody>
          <a:bodyPr lIns="0" tIns="0" rIns="0" bIns="0"/>
          <a:lstStyle/>
          <a:p>
            <a:endParaRPr sz="1400"/>
          </a:p>
        </p:txBody>
      </p:sp>
      <p:sp>
        <p:nvSpPr>
          <p:cNvPr id="43" name="Google Shape;25;p5"/>
          <p:cNvSpPr/>
          <p:nvPr/>
        </p:nvSpPr>
        <p:spPr>
          <a:xfrm>
            <a:off x="9123935" y="722404"/>
            <a:ext cx="3085668" cy="1"/>
          </a:xfrm>
          <a:prstGeom prst="line">
            <a:avLst/>
          </a:prstGeom>
          <a:ln>
            <a:solidFill>
              <a:srgbClr val="434343"/>
            </a:solidFill>
            <a:headEnd type="oval"/>
          </a:ln>
        </p:spPr>
        <p:txBody>
          <a:bodyPr lIns="0" tIns="0" rIns="0" bIns="0"/>
          <a:lstStyle/>
          <a:p>
            <a:endParaRPr sz="1400"/>
          </a:p>
        </p:txBody>
      </p:sp>
      <p:sp>
        <p:nvSpPr>
          <p:cNvPr id="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28137591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51" name="Body Level One…"/>
          <p:cNvSpPr txBox="1">
            <a:spLocks noGrp="1"/>
          </p:cNvSpPr>
          <p:nvPr>
            <p:ph type="body" sz="half" idx="1"/>
          </p:nvPr>
        </p:nvSpPr>
        <p:spPr>
          <a:xfrm>
            <a:off x="835133" y="1997949"/>
            <a:ext cx="4859203" cy="42732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2" name="Google Shape;29;p6"/>
          <p:cNvSpPr txBox="1">
            <a:spLocks noGrp="1"/>
          </p:cNvSpPr>
          <p:nvPr>
            <p:ph type="body" sz="half" idx="13"/>
          </p:nvPr>
        </p:nvSpPr>
        <p:spPr>
          <a:xfrm>
            <a:off x="6494268" y="1997949"/>
            <a:ext cx="4859201" cy="4273201"/>
          </a:xfrm>
          <a:prstGeom prst="rect">
            <a:avLst/>
          </a:prstGeom>
        </p:spPr>
        <p:txBody>
          <a:bodyPr>
            <a:normAutofit/>
          </a:bodyPr>
          <a:lstStyle/>
          <a:p>
            <a:endParaRPr/>
          </a:p>
        </p:txBody>
      </p:sp>
      <p:sp>
        <p:nvSpPr>
          <p:cNvPr id="53" name="Title Text"/>
          <p:cNvSpPr txBox="1">
            <a:spLocks noGrp="1"/>
          </p:cNvSpPr>
          <p:nvPr>
            <p:ph type="title"/>
          </p:nvPr>
        </p:nvSpPr>
        <p:spPr>
          <a:xfrm>
            <a:off x="3497201" y="150904"/>
            <a:ext cx="5197603" cy="1143001"/>
          </a:xfrm>
          <a:prstGeom prst="rect">
            <a:avLst/>
          </a:prstGeom>
        </p:spPr>
        <p:txBody>
          <a:bodyPr>
            <a:normAutofit/>
          </a:bodyPr>
          <a:lstStyle/>
          <a:p>
            <a:r>
              <a:t>Title Text</a:t>
            </a:r>
          </a:p>
        </p:txBody>
      </p:sp>
      <p:sp>
        <p:nvSpPr>
          <p:cNvPr id="54" name="Google Shape;31;p6"/>
          <p:cNvSpPr/>
          <p:nvPr/>
        </p:nvSpPr>
        <p:spPr>
          <a:xfrm flipH="1" flipV="1">
            <a:off x="-31598" y="723674"/>
            <a:ext cx="3099668" cy="1"/>
          </a:xfrm>
          <a:prstGeom prst="line">
            <a:avLst/>
          </a:prstGeom>
          <a:ln>
            <a:solidFill>
              <a:srgbClr val="434343"/>
            </a:solidFill>
            <a:headEnd type="oval"/>
          </a:ln>
        </p:spPr>
        <p:txBody>
          <a:bodyPr lIns="0" tIns="0" rIns="0" bIns="0"/>
          <a:lstStyle/>
          <a:p>
            <a:endParaRPr sz="1400"/>
          </a:p>
        </p:txBody>
      </p:sp>
      <p:sp>
        <p:nvSpPr>
          <p:cNvPr id="55" name="Google Shape;32;p6"/>
          <p:cNvSpPr/>
          <p:nvPr/>
        </p:nvSpPr>
        <p:spPr>
          <a:xfrm>
            <a:off x="9123935" y="722404"/>
            <a:ext cx="3085668" cy="1"/>
          </a:xfrm>
          <a:prstGeom prst="line">
            <a:avLst/>
          </a:prstGeom>
          <a:ln>
            <a:solidFill>
              <a:srgbClr val="434343"/>
            </a:solidFill>
            <a:headEnd type="oval"/>
          </a:ln>
        </p:spPr>
        <p:txBody>
          <a:bodyPr lIns="0" tIns="0" rIns="0" bIns="0"/>
          <a:lstStyle/>
          <a:p>
            <a:endParaRPr sz="1400"/>
          </a:p>
        </p:txBody>
      </p:sp>
      <p:sp>
        <p:nvSpPr>
          <p:cNvPr id="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0242462"/>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_AND_TWO_COLUMNS_1">
    <p:spTree>
      <p:nvGrpSpPr>
        <p:cNvPr id="1" name=""/>
        <p:cNvGrpSpPr/>
        <p:nvPr/>
      </p:nvGrpSpPr>
      <p:grpSpPr>
        <a:xfrm>
          <a:off x="0" y="0"/>
          <a:ext cx="0" cy="0"/>
          <a:chOff x="0" y="0"/>
          <a:chExt cx="0" cy="0"/>
        </a:xfrm>
      </p:grpSpPr>
      <p:sp>
        <p:nvSpPr>
          <p:cNvPr id="63" name="Body Level One…"/>
          <p:cNvSpPr txBox="1">
            <a:spLocks noGrp="1"/>
          </p:cNvSpPr>
          <p:nvPr>
            <p:ph type="body" sz="quarter" idx="1"/>
          </p:nvPr>
        </p:nvSpPr>
        <p:spPr>
          <a:xfrm>
            <a:off x="835136" y="2013804"/>
            <a:ext cx="3397201" cy="4257601"/>
          </a:xfrm>
          <a:prstGeom prst="rect">
            <a:avLst/>
          </a:prstGeom>
        </p:spPr>
        <p:txBody>
          <a:bodyPr>
            <a:normAutofit/>
          </a:bodyPr>
          <a:lstStyle>
            <a:lvl1pPr indent="-342891">
              <a:buSzPts val="1800"/>
              <a:defRPr sz="1800"/>
            </a:lvl1pPr>
            <a:lvl2pPr marL="914377" indent="-342891">
              <a:buSzPts val="1800"/>
              <a:defRPr sz="1800"/>
            </a:lvl2pPr>
            <a:lvl3pPr marL="1371566" indent="-342891">
              <a:buSzPts val="1800"/>
              <a:defRPr sz="1800"/>
            </a:lvl3pPr>
            <a:lvl4pPr marL="1828754" indent="-342891">
              <a:buSzPts val="1800"/>
              <a:defRPr sz="1800"/>
            </a:lvl4pPr>
            <a:lvl5pPr marL="2285943" indent="-342891">
              <a:buSzPts val="1800"/>
              <a:defRPr sz="1800"/>
            </a:lvl5pPr>
          </a:lstStyle>
          <a:p>
            <a:r>
              <a:t>Body Level One</a:t>
            </a:r>
          </a:p>
          <a:p>
            <a:pPr lvl="1"/>
            <a:r>
              <a:t>Body Level Two</a:t>
            </a:r>
          </a:p>
          <a:p>
            <a:pPr lvl="2"/>
            <a:r>
              <a:t>Body Level Three</a:t>
            </a:r>
          </a:p>
          <a:p>
            <a:pPr lvl="3"/>
            <a:r>
              <a:t>Body Level Four</a:t>
            </a:r>
          </a:p>
          <a:p>
            <a:pPr lvl="4"/>
            <a:r>
              <a:t>Body Level Five</a:t>
            </a:r>
          </a:p>
        </p:txBody>
      </p:sp>
      <p:sp>
        <p:nvSpPr>
          <p:cNvPr id="64" name="Google Shape;36;p7"/>
          <p:cNvSpPr txBox="1">
            <a:spLocks noGrp="1"/>
          </p:cNvSpPr>
          <p:nvPr>
            <p:ph type="body" sz="quarter" idx="13"/>
          </p:nvPr>
        </p:nvSpPr>
        <p:spPr>
          <a:xfrm>
            <a:off x="4406320" y="2013800"/>
            <a:ext cx="3397201" cy="4257600"/>
          </a:xfrm>
          <a:prstGeom prst="rect">
            <a:avLst/>
          </a:prstGeom>
        </p:spPr>
        <p:txBody>
          <a:bodyPr>
            <a:normAutofit/>
          </a:bodyPr>
          <a:lstStyle>
            <a:lvl1pPr indent="-342900">
              <a:buSzPts val="1800"/>
              <a:defRPr sz="1800"/>
            </a:lvl1pPr>
          </a:lstStyle>
          <a:p>
            <a:pPr indent="-342900">
              <a:buSzPts val="1800"/>
              <a:defRPr sz="1800"/>
            </a:pPr>
            <a:endParaRPr/>
          </a:p>
        </p:txBody>
      </p:sp>
      <p:sp>
        <p:nvSpPr>
          <p:cNvPr id="65" name="Google Shape;37;p7"/>
          <p:cNvSpPr txBox="1">
            <a:spLocks noGrp="1"/>
          </p:cNvSpPr>
          <p:nvPr>
            <p:ph type="body" sz="quarter" idx="14"/>
          </p:nvPr>
        </p:nvSpPr>
        <p:spPr>
          <a:xfrm>
            <a:off x="7977500" y="2013800"/>
            <a:ext cx="3397200" cy="4257600"/>
          </a:xfrm>
          <a:prstGeom prst="rect">
            <a:avLst/>
          </a:prstGeom>
        </p:spPr>
        <p:txBody>
          <a:bodyPr>
            <a:normAutofit/>
          </a:bodyPr>
          <a:lstStyle>
            <a:lvl1pPr indent="-342900">
              <a:buSzPts val="1800"/>
              <a:defRPr sz="1800"/>
            </a:lvl1pPr>
          </a:lstStyle>
          <a:p>
            <a:pPr indent="-342900">
              <a:buSzPts val="1800"/>
              <a:defRPr sz="1800"/>
            </a:pPr>
            <a:endParaRPr/>
          </a:p>
        </p:txBody>
      </p:sp>
      <p:sp>
        <p:nvSpPr>
          <p:cNvPr id="66" name="Title Text"/>
          <p:cNvSpPr txBox="1">
            <a:spLocks noGrp="1"/>
          </p:cNvSpPr>
          <p:nvPr>
            <p:ph type="title"/>
          </p:nvPr>
        </p:nvSpPr>
        <p:spPr>
          <a:xfrm>
            <a:off x="3497201" y="150904"/>
            <a:ext cx="5197603" cy="1143001"/>
          </a:xfrm>
          <a:prstGeom prst="rect">
            <a:avLst/>
          </a:prstGeom>
        </p:spPr>
        <p:txBody>
          <a:bodyPr>
            <a:normAutofit/>
          </a:bodyPr>
          <a:lstStyle/>
          <a:p>
            <a:r>
              <a:t>Title Text</a:t>
            </a:r>
          </a:p>
        </p:txBody>
      </p:sp>
      <p:sp>
        <p:nvSpPr>
          <p:cNvPr id="67" name="Google Shape;39;p7"/>
          <p:cNvSpPr/>
          <p:nvPr/>
        </p:nvSpPr>
        <p:spPr>
          <a:xfrm flipH="1" flipV="1">
            <a:off x="-31598" y="723674"/>
            <a:ext cx="3099668" cy="1"/>
          </a:xfrm>
          <a:prstGeom prst="line">
            <a:avLst/>
          </a:prstGeom>
          <a:ln>
            <a:solidFill>
              <a:srgbClr val="434343"/>
            </a:solidFill>
            <a:headEnd type="oval"/>
          </a:ln>
        </p:spPr>
        <p:txBody>
          <a:bodyPr lIns="0" tIns="0" rIns="0" bIns="0"/>
          <a:lstStyle/>
          <a:p>
            <a:endParaRPr sz="1400"/>
          </a:p>
        </p:txBody>
      </p:sp>
      <p:sp>
        <p:nvSpPr>
          <p:cNvPr id="68" name="Google Shape;40;p7"/>
          <p:cNvSpPr/>
          <p:nvPr/>
        </p:nvSpPr>
        <p:spPr>
          <a:xfrm>
            <a:off x="9123935" y="722404"/>
            <a:ext cx="3085668" cy="1"/>
          </a:xfrm>
          <a:prstGeom prst="line">
            <a:avLst/>
          </a:prstGeom>
          <a:ln>
            <a:solidFill>
              <a:srgbClr val="434343"/>
            </a:solidFill>
            <a:headEnd type="oval"/>
          </a:ln>
        </p:spPr>
        <p:txBody>
          <a:bodyPr lIns="0" tIns="0" rIns="0" bIns="0"/>
          <a:lstStyle/>
          <a:p>
            <a:endParaRPr sz="1400"/>
          </a:p>
        </p:txBody>
      </p:sp>
      <p:sp>
        <p:nvSpPr>
          <p:cNvPr id="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629099065"/>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76" name="Title Text"/>
          <p:cNvSpPr txBox="1">
            <a:spLocks noGrp="1"/>
          </p:cNvSpPr>
          <p:nvPr>
            <p:ph type="title"/>
          </p:nvPr>
        </p:nvSpPr>
        <p:spPr>
          <a:xfrm>
            <a:off x="3497201" y="150904"/>
            <a:ext cx="5197603" cy="1143001"/>
          </a:xfrm>
          <a:prstGeom prst="rect">
            <a:avLst/>
          </a:prstGeom>
        </p:spPr>
        <p:txBody>
          <a:bodyPr>
            <a:normAutofit/>
          </a:bodyPr>
          <a:lstStyle/>
          <a:p>
            <a:r>
              <a:t>Title Text</a:t>
            </a:r>
          </a:p>
        </p:txBody>
      </p:sp>
      <p:sp>
        <p:nvSpPr>
          <p:cNvPr id="77" name="Google Shape;44;p8"/>
          <p:cNvSpPr/>
          <p:nvPr/>
        </p:nvSpPr>
        <p:spPr>
          <a:xfrm flipH="1" flipV="1">
            <a:off x="-31598" y="723674"/>
            <a:ext cx="3099668" cy="1"/>
          </a:xfrm>
          <a:prstGeom prst="line">
            <a:avLst/>
          </a:prstGeom>
          <a:ln>
            <a:solidFill>
              <a:srgbClr val="434343"/>
            </a:solidFill>
            <a:headEnd type="oval"/>
          </a:ln>
        </p:spPr>
        <p:txBody>
          <a:bodyPr lIns="0" tIns="0" rIns="0" bIns="0"/>
          <a:lstStyle/>
          <a:p>
            <a:endParaRPr sz="1400"/>
          </a:p>
        </p:txBody>
      </p:sp>
      <p:sp>
        <p:nvSpPr>
          <p:cNvPr id="78" name="Google Shape;45;p8"/>
          <p:cNvSpPr/>
          <p:nvPr/>
        </p:nvSpPr>
        <p:spPr>
          <a:xfrm>
            <a:off x="9123935" y="722404"/>
            <a:ext cx="3085668" cy="1"/>
          </a:xfrm>
          <a:prstGeom prst="line">
            <a:avLst/>
          </a:prstGeom>
          <a:ln>
            <a:solidFill>
              <a:srgbClr val="434343"/>
            </a:solidFill>
            <a:headEnd type="oval"/>
          </a:ln>
        </p:spPr>
        <p:txBody>
          <a:bodyPr lIns="0" tIns="0" rIns="0" bIns="0"/>
          <a:lstStyle/>
          <a:p>
            <a:endParaRPr sz="1400"/>
          </a:p>
        </p:txBody>
      </p:sp>
      <p:sp>
        <p:nvSpPr>
          <p:cNvPr id="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277423921"/>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6" name="Body Level One…"/>
          <p:cNvSpPr txBox="1">
            <a:spLocks noGrp="1"/>
          </p:cNvSpPr>
          <p:nvPr>
            <p:ph type="body" sz="quarter" idx="1"/>
          </p:nvPr>
        </p:nvSpPr>
        <p:spPr>
          <a:xfrm>
            <a:off x="3467336" y="5862280"/>
            <a:ext cx="5276801" cy="692701"/>
          </a:xfrm>
          <a:prstGeom prst="rect">
            <a:avLst/>
          </a:prstGeom>
        </p:spPr>
        <p:txBody>
          <a:bodyPr anchor="ctr">
            <a:normAutofit/>
          </a:bodyPr>
          <a:lstStyle>
            <a:lvl1pPr marL="228594" indent="0" algn="ctr">
              <a:spcBef>
                <a:spcPts val="300"/>
              </a:spcBef>
              <a:buClrTx/>
              <a:buSzTx/>
              <a:buFontTx/>
              <a:buNone/>
              <a:defRPr sz="1800" i="1"/>
            </a:lvl1pPr>
            <a:lvl2pPr marL="819130" indent="-285744" algn="ctr">
              <a:spcBef>
                <a:spcPts val="300"/>
              </a:spcBef>
              <a:buClrTx/>
              <a:buSzPts val="1800"/>
              <a:buFontTx/>
              <a:defRPr sz="1800" i="1"/>
            </a:lvl2pPr>
            <a:lvl3pPr marL="1276319" indent="-285744" algn="ctr">
              <a:spcBef>
                <a:spcPts val="300"/>
              </a:spcBef>
              <a:buClrTx/>
              <a:buSzPts val="1800"/>
              <a:buFontTx/>
              <a:defRPr sz="1800" i="1"/>
            </a:lvl3pPr>
            <a:lvl4pPr marL="1828754" indent="-342891" algn="ctr">
              <a:spcBef>
                <a:spcPts val="300"/>
              </a:spcBef>
              <a:buClrTx/>
              <a:buSzPts val="1800"/>
              <a:buFontTx/>
              <a:defRPr sz="1800" i="1"/>
            </a:lvl4pPr>
            <a:lvl5pPr marL="2285943" indent="-342891" algn="ctr">
              <a:spcBef>
                <a:spcPts val="300"/>
              </a:spcBef>
              <a:buClrTx/>
              <a:buSzPts val="1800"/>
              <a:buFontTx/>
              <a:defRPr sz="1800" i="1"/>
            </a:lvl5pPr>
          </a:lstStyle>
          <a:p>
            <a:r>
              <a:t>Body Level One</a:t>
            </a:r>
          </a:p>
          <a:p>
            <a:pPr lvl="1"/>
            <a:r>
              <a:t>Body Level Two</a:t>
            </a:r>
          </a:p>
          <a:p>
            <a:pPr lvl="2"/>
            <a:r>
              <a:t>Body Level Three</a:t>
            </a:r>
          </a:p>
          <a:p>
            <a:pPr lvl="3"/>
            <a:r>
              <a:t>Body Level Four</a:t>
            </a:r>
          </a:p>
          <a:p>
            <a:pPr lvl="4"/>
            <a:r>
              <a:t>Body Level Five</a:t>
            </a:r>
          </a:p>
        </p:txBody>
      </p:sp>
      <p:sp>
        <p:nvSpPr>
          <p:cNvPr id="87" name="Google Shape;49;p9"/>
          <p:cNvSpPr/>
          <p:nvPr/>
        </p:nvSpPr>
        <p:spPr>
          <a:xfrm flipH="1">
            <a:off x="-21201" y="6254404"/>
            <a:ext cx="3089269" cy="1"/>
          </a:xfrm>
          <a:prstGeom prst="line">
            <a:avLst/>
          </a:prstGeom>
          <a:ln>
            <a:solidFill>
              <a:srgbClr val="434343"/>
            </a:solidFill>
            <a:headEnd type="oval"/>
          </a:ln>
        </p:spPr>
        <p:txBody>
          <a:bodyPr lIns="0" tIns="0" rIns="0" bIns="0"/>
          <a:lstStyle/>
          <a:p>
            <a:endParaRPr sz="1400"/>
          </a:p>
        </p:txBody>
      </p:sp>
      <p:sp>
        <p:nvSpPr>
          <p:cNvPr id="88" name="Google Shape;50;p9"/>
          <p:cNvSpPr/>
          <p:nvPr/>
        </p:nvSpPr>
        <p:spPr>
          <a:xfrm>
            <a:off x="9123935" y="6253134"/>
            <a:ext cx="3096468" cy="1"/>
          </a:xfrm>
          <a:prstGeom prst="line">
            <a:avLst/>
          </a:prstGeom>
          <a:ln>
            <a:solidFill>
              <a:srgbClr val="434343"/>
            </a:solidFill>
            <a:headEnd type="oval"/>
          </a:ln>
        </p:spPr>
        <p:txBody>
          <a:bodyPr lIns="0" tIns="0" rIns="0" bIns="0"/>
          <a:lstStyle/>
          <a:p>
            <a:endParaRPr sz="1400"/>
          </a:p>
        </p:txBody>
      </p:sp>
      <p:sp>
        <p:nvSpPr>
          <p:cNvPr id="8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566133407"/>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24599715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_1">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467336" y="2720725"/>
            <a:ext cx="7810401" cy="1546500"/>
          </a:xfrm>
          <a:prstGeom prst="rect">
            <a:avLst/>
          </a:prstGeom>
        </p:spPr>
        <p:txBody>
          <a:bodyPr anchor="b">
            <a:normAutofit/>
          </a:bodyPr>
          <a:lstStyle>
            <a:lvl1pPr algn="l">
              <a:defRPr sz="3600"/>
            </a:lvl1pPr>
          </a:lstStyle>
          <a:p>
            <a:r>
              <a:t>Title Text</a:t>
            </a:r>
          </a:p>
        </p:txBody>
      </p:sp>
      <p:sp>
        <p:nvSpPr>
          <p:cNvPr id="21" name="Body Level One…"/>
          <p:cNvSpPr txBox="1">
            <a:spLocks noGrp="1"/>
          </p:cNvSpPr>
          <p:nvPr>
            <p:ph type="body" sz="quarter" idx="1"/>
          </p:nvPr>
        </p:nvSpPr>
        <p:spPr>
          <a:xfrm>
            <a:off x="3467202" y="4243954"/>
            <a:ext cx="7810401" cy="1046401"/>
          </a:xfrm>
          <a:prstGeom prst="rect">
            <a:avLst/>
          </a:prstGeom>
        </p:spPr>
        <p:txBody>
          <a:bodyPr>
            <a:normAutofit/>
          </a:bodyPr>
          <a:lstStyle>
            <a:lvl1pPr marL="419090" indent="-380990">
              <a:spcBef>
                <a:spcPts val="0"/>
              </a:spcBef>
              <a:buClrTx/>
              <a:buSzTx/>
              <a:buFontTx/>
              <a:buNone/>
              <a:defRPr sz="2400" i="1">
                <a:solidFill>
                  <a:srgbClr val="8F7B87"/>
                </a:solidFill>
              </a:defRPr>
            </a:lvl1pPr>
            <a:lvl2pPr marL="419090" indent="114297">
              <a:spcBef>
                <a:spcPts val="0"/>
              </a:spcBef>
              <a:buClrTx/>
              <a:buSzTx/>
              <a:buFontTx/>
              <a:buNone/>
              <a:defRPr sz="2400" i="1">
                <a:solidFill>
                  <a:srgbClr val="8F7B87"/>
                </a:solidFill>
              </a:defRPr>
            </a:lvl2pPr>
            <a:lvl3pPr marL="419090" indent="571486">
              <a:spcBef>
                <a:spcPts val="0"/>
              </a:spcBef>
              <a:buClrTx/>
              <a:buSzTx/>
              <a:buFontTx/>
              <a:buNone/>
              <a:defRPr sz="2400" i="1">
                <a:solidFill>
                  <a:srgbClr val="8F7B87"/>
                </a:solidFill>
              </a:defRPr>
            </a:lvl3pPr>
            <a:lvl4pPr marL="419090" indent="1066773">
              <a:spcBef>
                <a:spcPts val="0"/>
              </a:spcBef>
              <a:buClrTx/>
              <a:buSzTx/>
              <a:buFontTx/>
              <a:buNone/>
              <a:defRPr sz="2400" i="1">
                <a:solidFill>
                  <a:srgbClr val="8F7B87"/>
                </a:solidFill>
              </a:defRPr>
            </a:lvl4pPr>
            <a:lvl5pPr marL="419090" indent="1523962">
              <a:spcBef>
                <a:spcPts val="0"/>
              </a:spcBef>
              <a:buClrTx/>
              <a:buSzTx/>
              <a:buFontTx/>
              <a:buNone/>
              <a:defRPr sz="2400" i="1">
                <a:solidFill>
                  <a:srgbClr val="8F7B87"/>
                </a:solidFill>
              </a:defRPr>
            </a:lvl5pPr>
          </a:lstStyle>
          <a:p>
            <a:r>
              <a:t>Body Level One</a:t>
            </a:r>
          </a:p>
          <a:p>
            <a:pPr lvl="1"/>
            <a:r>
              <a:t>Body Level Two</a:t>
            </a:r>
          </a:p>
          <a:p>
            <a:pPr lvl="2"/>
            <a:r>
              <a:t>Body Level Three</a:t>
            </a:r>
          </a:p>
          <a:p>
            <a:pPr lvl="3"/>
            <a:r>
              <a:t>Body Level Four</a:t>
            </a:r>
          </a:p>
          <a:p>
            <a:pPr lvl="4"/>
            <a:r>
              <a:t>Body Level Five</a:t>
            </a:r>
          </a:p>
        </p:txBody>
      </p:sp>
      <p:sp>
        <p:nvSpPr>
          <p:cNvPr id="22" name="Google Shape;15;p3"/>
          <p:cNvSpPr/>
          <p:nvPr/>
        </p:nvSpPr>
        <p:spPr>
          <a:xfrm flipH="1">
            <a:off x="-21321" y="3912620"/>
            <a:ext cx="3279669" cy="1"/>
          </a:xfrm>
          <a:prstGeom prst="line">
            <a:avLst/>
          </a:prstGeom>
          <a:ln>
            <a:solidFill>
              <a:srgbClr val="434343"/>
            </a:solidFill>
            <a:headEnd type="oval"/>
          </a:ln>
        </p:spPr>
        <p:txBody>
          <a:bodyPr lIns="0" tIns="0" rIns="0" bIns="0"/>
          <a:lstStyle/>
          <a:p>
            <a:endParaRPr sz="1400"/>
          </a:p>
        </p:txBody>
      </p:sp>
      <p:sp>
        <p:nvSpPr>
          <p:cNvPr id="23" name="Slide Number"/>
          <p:cNvSpPr txBox="1">
            <a:spLocks noGrp="1"/>
          </p:cNvSpPr>
          <p:nvPr>
            <p:ph type="sldNum" sz="quarter" idx="2"/>
          </p:nvPr>
        </p:nvSpPr>
        <p:spPr>
          <a:xfrm>
            <a:off x="8554715" y="6356351"/>
            <a:ext cx="365772" cy="384688"/>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1_1">
    <p:spTree>
      <p:nvGrpSpPr>
        <p:cNvPr id="1" name=""/>
        <p:cNvGrpSpPr/>
        <p:nvPr/>
      </p:nvGrpSpPr>
      <p:grpSpPr>
        <a:xfrm>
          <a:off x="0" y="0"/>
          <a:ext cx="0" cy="0"/>
          <a:chOff x="0" y="0"/>
          <a:chExt cx="0" cy="0"/>
        </a:xfrm>
      </p:grpSpPr>
      <p:sp>
        <p:nvSpPr>
          <p:cNvPr id="30" name="Google Shape;17;p4"/>
          <p:cNvSpPr/>
          <p:nvPr/>
        </p:nvSpPr>
        <p:spPr>
          <a:xfrm>
            <a:off x="5515002" y="2003979"/>
            <a:ext cx="1162001" cy="871501"/>
          </a:xfrm>
          <a:prstGeom prst="ellipse">
            <a:avLst/>
          </a:prstGeom>
          <a:solidFill>
            <a:srgbClr val="8F7B87"/>
          </a:solidFill>
          <a:ln w="12700">
            <a:miter lim="400000"/>
          </a:ln>
        </p:spPr>
        <p:txBody>
          <a:bodyPr lIns="0" tIns="0" rIns="0" bIns="0" anchor="ctr"/>
          <a:lstStyle/>
          <a:p>
            <a:endParaRPr sz="1400"/>
          </a:p>
        </p:txBody>
      </p:sp>
      <p:sp>
        <p:nvSpPr>
          <p:cNvPr id="31" name="Body Level One…"/>
          <p:cNvSpPr txBox="1">
            <a:spLocks noGrp="1"/>
          </p:cNvSpPr>
          <p:nvPr>
            <p:ph type="body" sz="quarter" idx="1"/>
          </p:nvPr>
        </p:nvSpPr>
        <p:spPr>
          <a:xfrm>
            <a:off x="2073800" y="3034805"/>
            <a:ext cx="8044400" cy="1093201"/>
          </a:xfrm>
          <a:prstGeom prst="rect">
            <a:avLst/>
          </a:prstGeom>
        </p:spPr>
        <p:txBody>
          <a:bodyPr>
            <a:normAutofit/>
          </a:bodyPr>
          <a:lstStyle>
            <a:lvl1pPr algn="ctr">
              <a:lnSpc>
                <a:spcPct val="100000"/>
              </a:lnSpc>
              <a:buClr>
                <a:srgbClr val="8F7B87"/>
              </a:buClr>
              <a:defRPr i="1">
                <a:solidFill>
                  <a:srgbClr val="8F7B87"/>
                </a:solidFill>
              </a:defRPr>
            </a:lvl1pPr>
            <a:lvl2pPr algn="ctr">
              <a:lnSpc>
                <a:spcPct val="100000"/>
              </a:lnSpc>
              <a:buClr>
                <a:srgbClr val="8F7B87"/>
              </a:buClr>
              <a:defRPr i="1">
                <a:solidFill>
                  <a:srgbClr val="8F7B87"/>
                </a:solidFill>
              </a:defRPr>
            </a:lvl2pPr>
            <a:lvl3pPr algn="ctr">
              <a:lnSpc>
                <a:spcPct val="100000"/>
              </a:lnSpc>
              <a:buClr>
                <a:srgbClr val="8F7B87"/>
              </a:buClr>
              <a:defRPr i="1">
                <a:solidFill>
                  <a:srgbClr val="8F7B87"/>
                </a:solidFill>
              </a:defRPr>
            </a:lvl3pPr>
            <a:lvl4pPr algn="ctr">
              <a:lnSpc>
                <a:spcPct val="100000"/>
              </a:lnSpc>
              <a:buClr>
                <a:srgbClr val="8F7B87"/>
              </a:buClr>
              <a:defRPr i="1">
                <a:solidFill>
                  <a:srgbClr val="8F7B87"/>
                </a:solidFill>
              </a:defRPr>
            </a:lvl4pPr>
            <a:lvl5pPr algn="ctr">
              <a:lnSpc>
                <a:spcPct val="100000"/>
              </a:lnSpc>
              <a:buClr>
                <a:srgbClr val="8F7B87"/>
              </a:buClr>
              <a:defRPr i="1">
                <a:solidFill>
                  <a:srgbClr val="8F7B87"/>
                </a:solidFill>
              </a:defRPr>
            </a:lvl5pPr>
          </a:lstStyle>
          <a:p>
            <a:r>
              <a:t>Body Level One</a:t>
            </a:r>
          </a:p>
          <a:p>
            <a:pPr lvl="1"/>
            <a:r>
              <a:t>Body Level Two</a:t>
            </a:r>
          </a:p>
          <a:p>
            <a:pPr lvl="2"/>
            <a:r>
              <a:t>Body Level Three</a:t>
            </a:r>
          </a:p>
          <a:p>
            <a:pPr lvl="3"/>
            <a:r>
              <a:t>Body Level Four</a:t>
            </a:r>
          </a:p>
          <a:p>
            <a:pPr lvl="4"/>
            <a:r>
              <a:t>Body Level Five</a:t>
            </a:r>
          </a:p>
        </p:txBody>
      </p:sp>
      <p:sp>
        <p:nvSpPr>
          <p:cNvPr id="32" name="Google Shape;19;p4"/>
          <p:cNvSpPr txBox="1"/>
          <p:nvPr/>
        </p:nvSpPr>
        <p:spPr>
          <a:xfrm>
            <a:off x="4791200" y="1911729"/>
            <a:ext cx="2609600" cy="16619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lgn="ctr">
              <a:defRPr sz="9600">
                <a:solidFill>
                  <a:srgbClr val="FFFFFF"/>
                </a:solidFill>
                <a:latin typeface="Montserrat"/>
                <a:ea typeface="Montserrat"/>
                <a:cs typeface="Montserrat"/>
                <a:sym typeface="Montserrat"/>
              </a:defRPr>
            </a:lvl1pPr>
          </a:lstStyle>
          <a:p>
            <a:r>
              <a:rPr sz="9600"/>
              <a:t>“</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40" name="Title Text"/>
          <p:cNvSpPr txBox="1">
            <a:spLocks noGrp="1"/>
          </p:cNvSpPr>
          <p:nvPr>
            <p:ph type="title"/>
          </p:nvPr>
        </p:nvSpPr>
        <p:spPr>
          <a:xfrm>
            <a:off x="3497201" y="150904"/>
            <a:ext cx="5197603" cy="1143001"/>
          </a:xfrm>
          <a:prstGeom prst="rect">
            <a:avLst/>
          </a:prstGeom>
        </p:spPr>
        <p:txBody>
          <a:bodyPr>
            <a:normAutofit/>
          </a:bodyPr>
          <a:lstStyle/>
          <a:p>
            <a:r>
              <a:t>Title Text</a:t>
            </a:r>
          </a:p>
        </p:txBody>
      </p:sp>
      <p:sp>
        <p:nvSpPr>
          <p:cNvPr id="41" name="Body Level One…"/>
          <p:cNvSpPr txBox="1">
            <a:spLocks noGrp="1"/>
          </p:cNvSpPr>
          <p:nvPr>
            <p:ph type="body" idx="1"/>
          </p:nvPr>
        </p:nvSpPr>
        <p:spPr>
          <a:xfrm>
            <a:off x="822801" y="1997953"/>
            <a:ext cx="10546403" cy="42873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2" name="Google Shape;24;p5"/>
          <p:cNvSpPr/>
          <p:nvPr/>
        </p:nvSpPr>
        <p:spPr>
          <a:xfrm flipH="1" flipV="1">
            <a:off x="-31598" y="723674"/>
            <a:ext cx="3099668" cy="1"/>
          </a:xfrm>
          <a:prstGeom prst="line">
            <a:avLst/>
          </a:prstGeom>
          <a:ln>
            <a:solidFill>
              <a:srgbClr val="434343"/>
            </a:solidFill>
            <a:headEnd type="oval"/>
          </a:ln>
        </p:spPr>
        <p:txBody>
          <a:bodyPr lIns="0" tIns="0" rIns="0" bIns="0"/>
          <a:lstStyle/>
          <a:p>
            <a:endParaRPr sz="1400"/>
          </a:p>
        </p:txBody>
      </p:sp>
      <p:sp>
        <p:nvSpPr>
          <p:cNvPr id="43" name="Google Shape;25;p5"/>
          <p:cNvSpPr/>
          <p:nvPr/>
        </p:nvSpPr>
        <p:spPr>
          <a:xfrm>
            <a:off x="9123935" y="722404"/>
            <a:ext cx="3085668" cy="1"/>
          </a:xfrm>
          <a:prstGeom prst="line">
            <a:avLst/>
          </a:prstGeom>
          <a:ln>
            <a:solidFill>
              <a:srgbClr val="434343"/>
            </a:solidFill>
            <a:headEnd type="oval"/>
          </a:ln>
        </p:spPr>
        <p:txBody>
          <a:bodyPr lIns="0" tIns="0" rIns="0" bIns="0"/>
          <a:lstStyle/>
          <a:p>
            <a:endParaRPr sz="1400"/>
          </a:p>
        </p:txBody>
      </p:sp>
      <p:sp>
        <p:nvSpPr>
          <p:cNvPr id="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51" name="Body Level One…"/>
          <p:cNvSpPr txBox="1">
            <a:spLocks noGrp="1"/>
          </p:cNvSpPr>
          <p:nvPr>
            <p:ph type="body" sz="half" idx="1"/>
          </p:nvPr>
        </p:nvSpPr>
        <p:spPr>
          <a:xfrm>
            <a:off x="835133" y="1997949"/>
            <a:ext cx="4859203" cy="42732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2" name="Google Shape;29;p6"/>
          <p:cNvSpPr txBox="1">
            <a:spLocks noGrp="1"/>
          </p:cNvSpPr>
          <p:nvPr>
            <p:ph type="body" sz="half" idx="13"/>
          </p:nvPr>
        </p:nvSpPr>
        <p:spPr>
          <a:xfrm>
            <a:off x="6494268" y="1997949"/>
            <a:ext cx="4859201" cy="4273201"/>
          </a:xfrm>
          <a:prstGeom prst="rect">
            <a:avLst/>
          </a:prstGeom>
        </p:spPr>
        <p:txBody>
          <a:bodyPr>
            <a:normAutofit/>
          </a:bodyPr>
          <a:lstStyle/>
          <a:p>
            <a:endParaRPr/>
          </a:p>
        </p:txBody>
      </p:sp>
      <p:sp>
        <p:nvSpPr>
          <p:cNvPr id="53" name="Title Text"/>
          <p:cNvSpPr txBox="1">
            <a:spLocks noGrp="1"/>
          </p:cNvSpPr>
          <p:nvPr>
            <p:ph type="title"/>
          </p:nvPr>
        </p:nvSpPr>
        <p:spPr>
          <a:xfrm>
            <a:off x="3497201" y="150904"/>
            <a:ext cx="5197603" cy="1143001"/>
          </a:xfrm>
          <a:prstGeom prst="rect">
            <a:avLst/>
          </a:prstGeom>
        </p:spPr>
        <p:txBody>
          <a:bodyPr>
            <a:normAutofit/>
          </a:bodyPr>
          <a:lstStyle/>
          <a:p>
            <a:r>
              <a:t>Title Text</a:t>
            </a:r>
          </a:p>
        </p:txBody>
      </p:sp>
      <p:sp>
        <p:nvSpPr>
          <p:cNvPr id="54" name="Google Shape;31;p6"/>
          <p:cNvSpPr/>
          <p:nvPr/>
        </p:nvSpPr>
        <p:spPr>
          <a:xfrm flipH="1" flipV="1">
            <a:off x="-31598" y="723674"/>
            <a:ext cx="3099668" cy="1"/>
          </a:xfrm>
          <a:prstGeom prst="line">
            <a:avLst/>
          </a:prstGeom>
          <a:ln>
            <a:solidFill>
              <a:srgbClr val="434343"/>
            </a:solidFill>
            <a:headEnd type="oval"/>
          </a:ln>
        </p:spPr>
        <p:txBody>
          <a:bodyPr lIns="0" tIns="0" rIns="0" bIns="0"/>
          <a:lstStyle/>
          <a:p>
            <a:endParaRPr sz="1400"/>
          </a:p>
        </p:txBody>
      </p:sp>
      <p:sp>
        <p:nvSpPr>
          <p:cNvPr id="55" name="Google Shape;32;p6"/>
          <p:cNvSpPr/>
          <p:nvPr/>
        </p:nvSpPr>
        <p:spPr>
          <a:xfrm>
            <a:off x="9123935" y="722404"/>
            <a:ext cx="3085668" cy="1"/>
          </a:xfrm>
          <a:prstGeom prst="line">
            <a:avLst/>
          </a:prstGeom>
          <a:ln>
            <a:solidFill>
              <a:srgbClr val="434343"/>
            </a:solidFill>
            <a:headEnd type="oval"/>
          </a:ln>
        </p:spPr>
        <p:txBody>
          <a:bodyPr lIns="0" tIns="0" rIns="0" bIns="0"/>
          <a:lstStyle/>
          <a:p>
            <a:endParaRPr sz="1400"/>
          </a:p>
        </p:txBody>
      </p:sp>
      <p:sp>
        <p:nvSpPr>
          <p:cNvPr id="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76" name="Title Text"/>
          <p:cNvSpPr txBox="1">
            <a:spLocks noGrp="1"/>
          </p:cNvSpPr>
          <p:nvPr>
            <p:ph type="title"/>
          </p:nvPr>
        </p:nvSpPr>
        <p:spPr>
          <a:xfrm>
            <a:off x="3497201" y="150904"/>
            <a:ext cx="5197603" cy="1143001"/>
          </a:xfrm>
          <a:prstGeom prst="rect">
            <a:avLst/>
          </a:prstGeom>
        </p:spPr>
        <p:txBody>
          <a:bodyPr>
            <a:normAutofit/>
          </a:bodyPr>
          <a:lstStyle/>
          <a:p>
            <a:r>
              <a:t>Title Text</a:t>
            </a:r>
          </a:p>
        </p:txBody>
      </p:sp>
      <p:sp>
        <p:nvSpPr>
          <p:cNvPr id="77" name="Google Shape;44;p8"/>
          <p:cNvSpPr/>
          <p:nvPr/>
        </p:nvSpPr>
        <p:spPr>
          <a:xfrm flipH="1" flipV="1">
            <a:off x="-31598" y="723674"/>
            <a:ext cx="3099668" cy="1"/>
          </a:xfrm>
          <a:prstGeom prst="line">
            <a:avLst/>
          </a:prstGeom>
          <a:ln>
            <a:solidFill>
              <a:srgbClr val="434343"/>
            </a:solidFill>
            <a:headEnd type="oval"/>
          </a:ln>
        </p:spPr>
        <p:txBody>
          <a:bodyPr lIns="0" tIns="0" rIns="0" bIns="0"/>
          <a:lstStyle/>
          <a:p>
            <a:endParaRPr sz="1400"/>
          </a:p>
        </p:txBody>
      </p:sp>
      <p:sp>
        <p:nvSpPr>
          <p:cNvPr id="78" name="Google Shape;45;p8"/>
          <p:cNvSpPr/>
          <p:nvPr/>
        </p:nvSpPr>
        <p:spPr>
          <a:xfrm>
            <a:off x="9123935" y="722404"/>
            <a:ext cx="3085668" cy="1"/>
          </a:xfrm>
          <a:prstGeom prst="line">
            <a:avLst/>
          </a:prstGeom>
          <a:ln>
            <a:solidFill>
              <a:srgbClr val="434343"/>
            </a:solidFill>
            <a:headEnd type="oval"/>
          </a:ln>
        </p:spPr>
        <p:txBody>
          <a:bodyPr lIns="0" tIns="0" rIns="0" bIns="0"/>
          <a:lstStyle/>
          <a:p>
            <a:endParaRPr sz="1400"/>
          </a:p>
        </p:txBody>
      </p:sp>
      <p:sp>
        <p:nvSpPr>
          <p:cNvPr id="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
        <p:cNvGrpSpPr/>
        <p:nvPr/>
      </p:nvGrpSpPr>
      <p:grpSpPr>
        <a:xfrm>
          <a:off x="0" y="0"/>
          <a:ext cx="0" cy="0"/>
          <a:chOff x="0" y="0"/>
          <a:chExt cx="0" cy="0"/>
        </a:xfrm>
      </p:grpSpPr>
      <p:sp>
        <p:nvSpPr>
          <p:cNvPr id="11" name="Title Text"/>
          <p:cNvSpPr txBox="1">
            <a:spLocks noGrp="1"/>
          </p:cNvSpPr>
          <p:nvPr>
            <p:ph type="title"/>
          </p:nvPr>
        </p:nvSpPr>
        <p:spPr>
          <a:xfrm>
            <a:off x="845702" y="2655753"/>
            <a:ext cx="10518401" cy="1546501"/>
          </a:xfrm>
          <a:prstGeom prst="rect">
            <a:avLst/>
          </a:prstGeom>
        </p:spPr>
        <p:txBody>
          <a:bodyPr>
            <a:normAutofit/>
          </a:bodyPr>
          <a:lstStyle>
            <a:lvl1pPr>
              <a:defRPr sz="3600">
                <a:solidFill>
                  <a:srgbClr val="F3EFEA"/>
                </a:solidFill>
              </a:defRPr>
            </a:lvl1pPr>
          </a:lstStyle>
          <a:p>
            <a:r>
              <a:t>Title Text</a:t>
            </a:r>
          </a:p>
        </p:txBody>
      </p:sp>
      <p:sp>
        <p:nvSpPr>
          <p:cNvPr id="12" name="Google Shape;11;p2"/>
          <p:cNvSpPr/>
          <p:nvPr/>
        </p:nvSpPr>
        <p:spPr>
          <a:xfrm flipH="1" flipV="1">
            <a:off x="3473532" y="4856099"/>
            <a:ext cx="5244936" cy="1"/>
          </a:xfrm>
          <a:prstGeom prst="line">
            <a:avLst/>
          </a:prstGeom>
          <a:ln>
            <a:solidFill>
              <a:srgbClr val="F3EFEA"/>
            </a:solidFill>
            <a:headEnd type="oval"/>
            <a:tailEnd type="oval"/>
          </a:ln>
        </p:spPr>
        <p:txBody>
          <a:bodyPr lIns="0" tIns="0" rIns="0" bIns="0"/>
          <a:lstStyle/>
          <a:p>
            <a:endParaRPr sz="1400"/>
          </a:p>
        </p:txBody>
      </p:sp>
      <p:sp>
        <p:nvSpPr>
          <p:cNvPr id="13" name="Slide Number"/>
          <p:cNvSpPr txBox="1">
            <a:spLocks noGrp="1"/>
          </p:cNvSpPr>
          <p:nvPr>
            <p:ph type="sldNum" sz="quarter" idx="2"/>
          </p:nvPr>
        </p:nvSpPr>
        <p:spPr>
          <a:xfrm>
            <a:off x="8554715" y="6356351"/>
            <a:ext cx="365772" cy="384688"/>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533764722"/>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_1">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467336" y="2720725"/>
            <a:ext cx="7810401" cy="1546500"/>
          </a:xfrm>
          <a:prstGeom prst="rect">
            <a:avLst/>
          </a:prstGeom>
        </p:spPr>
        <p:txBody>
          <a:bodyPr anchor="b">
            <a:normAutofit/>
          </a:bodyPr>
          <a:lstStyle>
            <a:lvl1pPr algn="l">
              <a:defRPr sz="3600"/>
            </a:lvl1pPr>
          </a:lstStyle>
          <a:p>
            <a:r>
              <a:t>Title Text</a:t>
            </a:r>
          </a:p>
        </p:txBody>
      </p:sp>
      <p:sp>
        <p:nvSpPr>
          <p:cNvPr id="21" name="Body Level One…"/>
          <p:cNvSpPr txBox="1">
            <a:spLocks noGrp="1"/>
          </p:cNvSpPr>
          <p:nvPr>
            <p:ph type="body" sz="quarter" idx="1"/>
          </p:nvPr>
        </p:nvSpPr>
        <p:spPr>
          <a:xfrm>
            <a:off x="3467202" y="4243954"/>
            <a:ext cx="7810401" cy="1046401"/>
          </a:xfrm>
          <a:prstGeom prst="rect">
            <a:avLst/>
          </a:prstGeom>
        </p:spPr>
        <p:txBody>
          <a:bodyPr>
            <a:normAutofit/>
          </a:bodyPr>
          <a:lstStyle>
            <a:lvl1pPr marL="419090" indent="-380990">
              <a:spcBef>
                <a:spcPts val="0"/>
              </a:spcBef>
              <a:buClrTx/>
              <a:buSzTx/>
              <a:buFontTx/>
              <a:buNone/>
              <a:defRPr sz="2400" i="1">
                <a:solidFill>
                  <a:srgbClr val="8F7B87"/>
                </a:solidFill>
              </a:defRPr>
            </a:lvl1pPr>
            <a:lvl2pPr marL="419090" indent="114297">
              <a:spcBef>
                <a:spcPts val="0"/>
              </a:spcBef>
              <a:buClrTx/>
              <a:buSzTx/>
              <a:buFontTx/>
              <a:buNone/>
              <a:defRPr sz="2400" i="1">
                <a:solidFill>
                  <a:srgbClr val="8F7B87"/>
                </a:solidFill>
              </a:defRPr>
            </a:lvl2pPr>
            <a:lvl3pPr marL="419090" indent="571486">
              <a:spcBef>
                <a:spcPts val="0"/>
              </a:spcBef>
              <a:buClrTx/>
              <a:buSzTx/>
              <a:buFontTx/>
              <a:buNone/>
              <a:defRPr sz="2400" i="1">
                <a:solidFill>
                  <a:srgbClr val="8F7B87"/>
                </a:solidFill>
              </a:defRPr>
            </a:lvl3pPr>
            <a:lvl4pPr marL="419090" indent="1066773">
              <a:spcBef>
                <a:spcPts val="0"/>
              </a:spcBef>
              <a:buClrTx/>
              <a:buSzTx/>
              <a:buFontTx/>
              <a:buNone/>
              <a:defRPr sz="2400" i="1">
                <a:solidFill>
                  <a:srgbClr val="8F7B87"/>
                </a:solidFill>
              </a:defRPr>
            </a:lvl4pPr>
            <a:lvl5pPr marL="419090" indent="1523962">
              <a:spcBef>
                <a:spcPts val="0"/>
              </a:spcBef>
              <a:buClrTx/>
              <a:buSzTx/>
              <a:buFontTx/>
              <a:buNone/>
              <a:defRPr sz="2400" i="1">
                <a:solidFill>
                  <a:srgbClr val="8F7B87"/>
                </a:solidFill>
              </a:defRPr>
            </a:lvl5pPr>
          </a:lstStyle>
          <a:p>
            <a:r>
              <a:t>Body Level One</a:t>
            </a:r>
          </a:p>
          <a:p>
            <a:pPr lvl="1"/>
            <a:r>
              <a:t>Body Level Two</a:t>
            </a:r>
          </a:p>
          <a:p>
            <a:pPr lvl="2"/>
            <a:r>
              <a:t>Body Level Three</a:t>
            </a:r>
          </a:p>
          <a:p>
            <a:pPr lvl="3"/>
            <a:r>
              <a:t>Body Level Four</a:t>
            </a:r>
          </a:p>
          <a:p>
            <a:pPr lvl="4"/>
            <a:r>
              <a:t>Body Level Five</a:t>
            </a:r>
          </a:p>
        </p:txBody>
      </p:sp>
      <p:sp>
        <p:nvSpPr>
          <p:cNvPr id="22" name="Google Shape;15;p3"/>
          <p:cNvSpPr/>
          <p:nvPr/>
        </p:nvSpPr>
        <p:spPr>
          <a:xfrm flipH="1">
            <a:off x="-21321" y="3912620"/>
            <a:ext cx="3279669" cy="1"/>
          </a:xfrm>
          <a:prstGeom prst="line">
            <a:avLst/>
          </a:prstGeom>
          <a:ln>
            <a:solidFill>
              <a:srgbClr val="434343"/>
            </a:solidFill>
            <a:headEnd type="oval"/>
          </a:ln>
        </p:spPr>
        <p:txBody>
          <a:bodyPr lIns="0" tIns="0" rIns="0" bIns="0"/>
          <a:lstStyle/>
          <a:p>
            <a:endParaRPr sz="1400"/>
          </a:p>
        </p:txBody>
      </p:sp>
      <p:sp>
        <p:nvSpPr>
          <p:cNvPr id="23" name="Slide Number"/>
          <p:cNvSpPr txBox="1">
            <a:spLocks noGrp="1"/>
          </p:cNvSpPr>
          <p:nvPr>
            <p:ph type="sldNum" sz="quarter" idx="2"/>
          </p:nvPr>
        </p:nvSpPr>
        <p:spPr>
          <a:xfrm>
            <a:off x="8554715" y="6356351"/>
            <a:ext cx="365772" cy="384688"/>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023834437"/>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_1_1">
    <p:spTree>
      <p:nvGrpSpPr>
        <p:cNvPr id="1" name=""/>
        <p:cNvGrpSpPr/>
        <p:nvPr/>
      </p:nvGrpSpPr>
      <p:grpSpPr>
        <a:xfrm>
          <a:off x="0" y="0"/>
          <a:ext cx="0" cy="0"/>
          <a:chOff x="0" y="0"/>
          <a:chExt cx="0" cy="0"/>
        </a:xfrm>
      </p:grpSpPr>
      <p:sp>
        <p:nvSpPr>
          <p:cNvPr id="30" name="Google Shape;17;p4"/>
          <p:cNvSpPr/>
          <p:nvPr/>
        </p:nvSpPr>
        <p:spPr>
          <a:xfrm>
            <a:off x="5515002" y="2003979"/>
            <a:ext cx="1162001" cy="871501"/>
          </a:xfrm>
          <a:prstGeom prst="ellipse">
            <a:avLst/>
          </a:prstGeom>
          <a:solidFill>
            <a:srgbClr val="8F7B87"/>
          </a:solidFill>
          <a:ln w="12700">
            <a:miter lim="400000"/>
          </a:ln>
        </p:spPr>
        <p:txBody>
          <a:bodyPr lIns="0" tIns="0" rIns="0" bIns="0" anchor="ctr"/>
          <a:lstStyle/>
          <a:p>
            <a:endParaRPr sz="1400"/>
          </a:p>
        </p:txBody>
      </p:sp>
      <p:sp>
        <p:nvSpPr>
          <p:cNvPr id="31" name="Body Level One…"/>
          <p:cNvSpPr txBox="1">
            <a:spLocks noGrp="1"/>
          </p:cNvSpPr>
          <p:nvPr>
            <p:ph type="body" sz="quarter" idx="1"/>
          </p:nvPr>
        </p:nvSpPr>
        <p:spPr>
          <a:xfrm>
            <a:off x="2073800" y="3034805"/>
            <a:ext cx="8044400" cy="1093201"/>
          </a:xfrm>
          <a:prstGeom prst="rect">
            <a:avLst/>
          </a:prstGeom>
        </p:spPr>
        <p:txBody>
          <a:bodyPr>
            <a:normAutofit/>
          </a:bodyPr>
          <a:lstStyle>
            <a:lvl1pPr algn="ctr">
              <a:lnSpc>
                <a:spcPct val="100000"/>
              </a:lnSpc>
              <a:buClr>
                <a:srgbClr val="8F7B87"/>
              </a:buClr>
              <a:defRPr i="1">
                <a:solidFill>
                  <a:srgbClr val="8F7B87"/>
                </a:solidFill>
              </a:defRPr>
            </a:lvl1pPr>
            <a:lvl2pPr algn="ctr">
              <a:lnSpc>
                <a:spcPct val="100000"/>
              </a:lnSpc>
              <a:buClr>
                <a:srgbClr val="8F7B87"/>
              </a:buClr>
              <a:defRPr i="1">
                <a:solidFill>
                  <a:srgbClr val="8F7B87"/>
                </a:solidFill>
              </a:defRPr>
            </a:lvl2pPr>
            <a:lvl3pPr algn="ctr">
              <a:lnSpc>
                <a:spcPct val="100000"/>
              </a:lnSpc>
              <a:buClr>
                <a:srgbClr val="8F7B87"/>
              </a:buClr>
              <a:defRPr i="1">
                <a:solidFill>
                  <a:srgbClr val="8F7B87"/>
                </a:solidFill>
              </a:defRPr>
            </a:lvl3pPr>
            <a:lvl4pPr algn="ctr">
              <a:lnSpc>
                <a:spcPct val="100000"/>
              </a:lnSpc>
              <a:buClr>
                <a:srgbClr val="8F7B87"/>
              </a:buClr>
              <a:defRPr i="1">
                <a:solidFill>
                  <a:srgbClr val="8F7B87"/>
                </a:solidFill>
              </a:defRPr>
            </a:lvl4pPr>
            <a:lvl5pPr algn="ctr">
              <a:lnSpc>
                <a:spcPct val="100000"/>
              </a:lnSpc>
              <a:buClr>
                <a:srgbClr val="8F7B87"/>
              </a:buClr>
              <a:defRPr i="1">
                <a:solidFill>
                  <a:srgbClr val="8F7B87"/>
                </a:solidFill>
              </a:defRPr>
            </a:lvl5pPr>
          </a:lstStyle>
          <a:p>
            <a:r>
              <a:t>Body Level One</a:t>
            </a:r>
          </a:p>
          <a:p>
            <a:pPr lvl="1"/>
            <a:r>
              <a:t>Body Level Two</a:t>
            </a:r>
          </a:p>
          <a:p>
            <a:pPr lvl="2"/>
            <a:r>
              <a:t>Body Level Three</a:t>
            </a:r>
          </a:p>
          <a:p>
            <a:pPr lvl="3"/>
            <a:r>
              <a:t>Body Level Four</a:t>
            </a:r>
          </a:p>
          <a:p>
            <a:pPr lvl="4"/>
            <a:r>
              <a:t>Body Level Five</a:t>
            </a:r>
          </a:p>
        </p:txBody>
      </p:sp>
      <p:sp>
        <p:nvSpPr>
          <p:cNvPr id="32" name="Google Shape;19;p4"/>
          <p:cNvSpPr txBox="1"/>
          <p:nvPr/>
        </p:nvSpPr>
        <p:spPr>
          <a:xfrm>
            <a:off x="4791200" y="1911729"/>
            <a:ext cx="2609600" cy="16619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lgn="ctr">
              <a:defRPr sz="9600">
                <a:solidFill>
                  <a:srgbClr val="FFFFFF"/>
                </a:solidFill>
                <a:latin typeface="Montserrat"/>
                <a:ea typeface="Montserrat"/>
                <a:cs typeface="Montserrat"/>
                <a:sym typeface="Montserrat"/>
              </a:defRPr>
            </a:lvl1pPr>
          </a:lstStyle>
          <a:p>
            <a:r>
              <a:rPr sz="9600"/>
              <a:t>“</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81044749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image" Target="../media/image1.png"/><Relationship Id="rId5" Type="http://schemas.openxmlformats.org/officeDocument/2006/relationships/slideLayout" Target="../slideLayouts/slideLayout11.xml"/><Relationship Id="rId10" Type="http://schemas.openxmlformats.org/officeDocument/2006/relationships/theme" Target="../theme/theme2.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rcRect/>
          <a:stretch>
            <a:fillRect/>
          </a:stretch>
        </a:blip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5913115" y="6333135"/>
            <a:ext cx="365772" cy="384688"/>
          </a:xfrm>
          <a:prstGeom prst="rect">
            <a:avLst/>
          </a:prstGeom>
          <a:ln w="12700">
            <a:miter lim="400000"/>
          </a:ln>
        </p:spPr>
        <p:txBody>
          <a:bodyPr wrap="none" lIns="91424" tIns="91424" rIns="91424" bIns="91424">
            <a:spAutoFit/>
          </a:bodyPr>
          <a:lstStyle>
            <a:lvl1pPr algn="ctr">
              <a:defRPr sz="1300">
                <a:solidFill>
                  <a:srgbClr val="8F7B87"/>
                </a:solidFill>
                <a:latin typeface="PT Serif"/>
                <a:ea typeface="PT Serif"/>
                <a:cs typeface="PT Serif"/>
                <a:sym typeface="PT Serif"/>
              </a:defRPr>
            </a:lvl1pPr>
          </a:lstStyle>
          <a:p>
            <a:fld id="{86CB4B4D-7CA3-9044-876B-883B54F8677D}" type="slidenum">
              <a:t>‹#›</a:t>
            </a:fld>
            <a:endParaRPr/>
          </a:p>
        </p:txBody>
      </p:sp>
      <p:sp>
        <p:nvSpPr>
          <p:cNvPr id="3" name="Title Text"/>
          <p:cNvSpPr txBox="1">
            <a:spLocks noGrp="1"/>
          </p:cNvSpPr>
          <p:nvPr>
            <p:ph type="title"/>
          </p:nvPr>
        </p:nvSpPr>
        <p:spPr>
          <a:xfrm>
            <a:off x="609600" y="92079"/>
            <a:ext cx="10972800" cy="15081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lstStyle/>
          <a:p>
            <a:r>
              <a:t>Title Text</a:t>
            </a:r>
          </a:p>
        </p:txBody>
      </p:sp>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Lst>
  <p:transition spd="med"/>
  <p:txStyles>
    <p:titleStyle>
      <a:lvl1pPr marL="0" marR="0" indent="0" algn="ctr" defTabSz="914377" rtl="0" latinLnBrk="0">
        <a:lnSpc>
          <a:spcPct val="100000"/>
        </a:lnSpc>
        <a:spcBef>
          <a:spcPts val="0"/>
        </a:spcBef>
        <a:spcAft>
          <a:spcPts val="0"/>
        </a:spcAft>
        <a:buClrTx/>
        <a:buSzTx/>
        <a:buFontTx/>
        <a:buNone/>
        <a:tabLst/>
        <a:defRPr sz="2000" b="1" i="0" u="none" strike="noStrike" cap="none" spc="0" baseline="0">
          <a:ln>
            <a:noFill/>
          </a:ln>
          <a:solidFill>
            <a:srgbClr val="000000"/>
          </a:solidFill>
          <a:uFillTx/>
          <a:latin typeface="Montserrat"/>
          <a:ea typeface="Montserrat"/>
          <a:cs typeface="Montserrat"/>
          <a:sym typeface="Montserrat"/>
        </a:defRPr>
      </a:lvl1pPr>
      <a:lvl2pPr marL="0" marR="0" indent="0" algn="ctr" defTabSz="914377" rtl="0" latinLnBrk="0">
        <a:lnSpc>
          <a:spcPct val="100000"/>
        </a:lnSpc>
        <a:spcBef>
          <a:spcPts val="0"/>
        </a:spcBef>
        <a:spcAft>
          <a:spcPts val="0"/>
        </a:spcAft>
        <a:buClrTx/>
        <a:buSzTx/>
        <a:buFontTx/>
        <a:buNone/>
        <a:tabLst/>
        <a:defRPr sz="2000" b="1" i="0" u="none" strike="noStrike" cap="none" spc="0" baseline="0">
          <a:ln>
            <a:noFill/>
          </a:ln>
          <a:solidFill>
            <a:srgbClr val="000000"/>
          </a:solidFill>
          <a:uFillTx/>
          <a:latin typeface="Montserrat"/>
          <a:ea typeface="Montserrat"/>
          <a:cs typeface="Montserrat"/>
          <a:sym typeface="Montserrat"/>
        </a:defRPr>
      </a:lvl2pPr>
      <a:lvl3pPr marL="0" marR="0" indent="0" algn="ctr" defTabSz="914377" rtl="0" latinLnBrk="0">
        <a:lnSpc>
          <a:spcPct val="100000"/>
        </a:lnSpc>
        <a:spcBef>
          <a:spcPts val="0"/>
        </a:spcBef>
        <a:spcAft>
          <a:spcPts val="0"/>
        </a:spcAft>
        <a:buClrTx/>
        <a:buSzTx/>
        <a:buFontTx/>
        <a:buNone/>
        <a:tabLst/>
        <a:defRPr sz="2000" b="1" i="0" u="none" strike="noStrike" cap="none" spc="0" baseline="0">
          <a:ln>
            <a:noFill/>
          </a:ln>
          <a:solidFill>
            <a:srgbClr val="000000"/>
          </a:solidFill>
          <a:uFillTx/>
          <a:latin typeface="Montserrat"/>
          <a:ea typeface="Montserrat"/>
          <a:cs typeface="Montserrat"/>
          <a:sym typeface="Montserrat"/>
        </a:defRPr>
      </a:lvl3pPr>
      <a:lvl4pPr marL="0" marR="0" indent="0" algn="ctr" defTabSz="914377" rtl="0" latinLnBrk="0">
        <a:lnSpc>
          <a:spcPct val="100000"/>
        </a:lnSpc>
        <a:spcBef>
          <a:spcPts val="0"/>
        </a:spcBef>
        <a:spcAft>
          <a:spcPts val="0"/>
        </a:spcAft>
        <a:buClrTx/>
        <a:buSzTx/>
        <a:buFontTx/>
        <a:buNone/>
        <a:tabLst/>
        <a:defRPr sz="2000" b="1" i="0" u="none" strike="noStrike" cap="none" spc="0" baseline="0">
          <a:ln>
            <a:noFill/>
          </a:ln>
          <a:solidFill>
            <a:srgbClr val="000000"/>
          </a:solidFill>
          <a:uFillTx/>
          <a:latin typeface="Montserrat"/>
          <a:ea typeface="Montserrat"/>
          <a:cs typeface="Montserrat"/>
          <a:sym typeface="Montserrat"/>
        </a:defRPr>
      </a:lvl4pPr>
      <a:lvl5pPr marL="0" marR="0" indent="0" algn="ctr" defTabSz="914377" rtl="0" latinLnBrk="0">
        <a:lnSpc>
          <a:spcPct val="100000"/>
        </a:lnSpc>
        <a:spcBef>
          <a:spcPts val="0"/>
        </a:spcBef>
        <a:spcAft>
          <a:spcPts val="0"/>
        </a:spcAft>
        <a:buClrTx/>
        <a:buSzTx/>
        <a:buFontTx/>
        <a:buNone/>
        <a:tabLst/>
        <a:defRPr sz="2000" b="1" i="0" u="none" strike="noStrike" cap="none" spc="0" baseline="0">
          <a:ln>
            <a:noFill/>
          </a:ln>
          <a:solidFill>
            <a:srgbClr val="000000"/>
          </a:solidFill>
          <a:uFillTx/>
          <a:latin typeface="Montserrat"/>
          <a:ea typeface="Montserrat"/>
          <a:cs typeface="Montserrat"/>
          <a:sym typeface="Montserrat"/>
        </a:defRPr>
      </a:lvl5pPr>
      <a:lvl6pPr marL="0" marR="0" indent="0" algn="ctr" defTabSz="914377" rtl="0" latinLnBrk="0">
        <a:lnSpc>
          <a:spcPct val="100000"/>
        </a:lnSpc>
        <a:spcBef>
          <a:spcPts val="0"/>
        </a:spcBef>
        <a:spcAft>
          <a:spcPts val="0"/>
        </a:spcAft>
        <a:buClrTx/>
        <a:buSzTx/>
        <a:buFontTx/>
        <a:buNone/>
        <a:tabLst/>
        <a:defRPr sz="2000" b="1" i="0" u="none" strike="noStrike" cap="none" spc="0" baseline="0">
          <a:ln>
            <a:noFill/>
          </a:ln>
          <a:solidFill>
            <a:srgbClr val="000000"/>
          </a:solidFill>
          <a:uFillTx/>
          <a:latin typeface="Montserrat"/>
          <a:ea typeface="Montserrat"/>
          <a:cs typeface="Montserrat"/>
          <a:sym typeface="Montserrat"/>
        </a:defRPr>
      </a:lvl6pPr>
      <a:lvl7pPr marL="0" marR="0" indent="0" algn="ctr" defTabSz="914377" rtl="0" latinLnBrk="0">
        <a:lnSpc>
          <a:spcPct val="100000"/>
        </a:lnSpc>
        <a:spcBef>
          <a:spcPts val="0"/>
        </a:spcBef>
        <a:spcAft>
          <a:spcPts val="0"/>
        </a:spcAft>
        <a:buClrTx/>
        <a:buSzTx/>
        <a:buFontTx/>
        <a:buNone/>
        <a:tabLst/>
        <a:defRPr sz="2000" b="1" i="0" u="none" strike="noStrike" cap="none" spc="0" baseline="0">
          <a:ln>
            <a:noFill/>
          </a:ln>
          <a:solidFill>
            <a:srgbClr val="000000"/>
          </a:solidFill>
          <a:uFillTx/>
          <a:latin typeface="Montserrat"/>
          <a:ea typeface="Montserrat"/>
          <a:cs typeface="Montserrat"/>
          <a:sym typeface="Montserrat"/>
        </a:defRPr>
      </a:lvl7pPr>
      <a:lvl8pPr marL="0" marR="0" indent="0" algn="ctr" defTabSz="914377" rtl="0" latinLnBrk="0">
        <a:lnSpc>
          <a:spcPct val="100000"/>
        </a:lnSpc>
        <a:spcBef>
          <a:spcPts val="0"/>
        </a:spcBef>
        <a:spcAft>
          <a:spcPts val="0"/>
        </a:spcAft>
        <a:buClrTx/>
        <a:buSzTx/>
        <a:buFontTx/>
        <a:buNone/>
        <a:tabLst/>
        <a:defRPr sz="2000" b="1" i="0" u="none" strike="noStrike" cap="none" spc="0" baseline="0">
          <a:ln>
            <a:noFill/>
          </a:ln>
          <a:solidFill>
            <a:srgbClr val="000000"/>
          </a:solidFill>
          <a:uFillTx/>
          <a:latin typeface="Montserrat"/>
          <a:ea typeface="Montserrat"/>
          <a:cs typeface="Montserrat"/>
          <a:sym typeface="Montserrat"/>
        </a:defRPr>
      </a:lvl8pPr>
      <a:lvl9pPr marL="0" marR="0" indent="0" algn="ctr" defTabSz="914377" rtl="0" latinLnBrk="0">
        <a:lnSpc>
          <a:spcPct val="100000"/>
        </a:lnSpc>
        <a:spcBef>
          <a:spcPts val="0"/>
        </a:spcBef>
        <a:spcAft>
          <a:spcPts val="0"/>
        </a:spcAft>
        <a:buClrTx/>
        <a:buSzTx/>
        <a:buFontTx/>
        <a:buNone/>
        <a:tabLst/>
        <a:defRPr sz="2000" b="1" i="0" u="none" strike="noStrike" cap="none" spc="0" baseline="0">
          <a:ln>
            <a:noFill/>
          </a:ln>
          <a:solidFill>
            <a:srgbClr val="000000"/>
          </a:solidFill>
          <a:uFillTx/>
          <a:latin typeface="Montserrat"/>
          <a:ea typeface="Montserrat"/>
          <a:cs typeface="Montserrat"/>
          <a:sym typeface="Montserrat"/>
        </a:defRPr>
      </a:lvl9pPr>
    </p:titleStyle>
    <p:bodyStyle>
      <a:lvl1pPr marL="457189" marR="0" indent="-419090" algn="l" defTabSz="914377" rtl="0" latinLnBrk="0">
        <a:lnSpc>
          <a:spcPct val="115000"/>
        </a:lnSpc>
        <a:spcBef>
          <a:spcPts val="600"/>
        </a:spcBef>
        <a:spcAft>
          <a:spcPts val="0"/>
        </a:spcAft>
        <a:buClr>
          <a:srgbClr val="000000"/>
        </a:buClr>
        <a:buSzPts val="3000"/>
        <a:buFont typeface="PT Serif"/>
        <a:buChar char="○"/>
        <a:tabLst/>
        <a:defRPr sz="3000" b="0" i="0" u="none" strike="noStrike" cap="none" spc="0" baseline="0">
          <a:ln>
            <a:noFill/>
          </a:ln>
          <a:solidFill>
            <a:srgbClr val="000000"/>
          </a:solidFill>
          <a:uFillTx/>
          <a:latin typeface="PT Serif"/>
          <a:ea typeface="PT Serif"/>
          <a:cs typeface="PT Serif"/>
          <a:sym typeface="PT Serif"/>
        </a:defRPr>
      </a:lvl1pPr>
      <a:lvl2pPr marL="1009625" marR="0" indent="-476239" algn="l" defTabSz="914377" rtl="0" latinLnBrk="0">
        <a:lnSpc>
          <a:spcPct val="115000"/>
        </a:lnSpc>
        <a:spcBef>
          <a:spcPts val="600"/>
        </a:spcBef>
        <a:spcAft>
          <a:spcPts val="0"/>
        </a:spcAft>
        <a:buClr>
          <a:srgbClr val="000000"/>
        </a:buClr>
        <a:buSzPts val="3000"/>
        <a:buFont typeface="PT Serif"/>
        <a:buChar char="□"/>
        <a:tabLst/>
        <a:defRPr sz="3000" b="0" i="0" u="none" strike="noStrike" cap="none" spc="0" baseline="0">
          <a:ln>
            <a:noFill/>
          </a:ln>
          <a:solidFill>
            <a:srgbClr val="000000"/>
          </a:solidFill>
          <a:uFillTx/>
          <a:latin typeface="PT Serif"/>
          <a:ea typeface="PT Serif"/>
          <a:cs typeface="PT Serif"/>
          <a:sym typeface="PT Serif"/>
        </a:defRPr>
      </a:lvl2pPr>
      <a:lvl3pPr marL="1466814" marR="0" indent="-476239" algn="l" defTabSz="914377" rtl="0" latinLnBrk="0">
        <a:lnSpc>
          <a:spcPct val="115000"/>
        </a:lnSpc>
        <a:spcBef>
          <a:spcPts val="600"/>
        </a:spcBef>
        <a:spcAft>
          <a:spcPts val="0"/>
        </a:spcAft>
        <a:buClr>
          <a:srgbClr val="000000"/>
        </a:buClr>
        <a:buSzPts val="3000"/>
        <a:buFont typeface="PT Serif"/>
        <a:buChar char="○"/>
        <a:tabLst/>
        <a:defRPr sz="3000" b="0" i="0" u="none" strike="noStrike" cap="none" spc="0" baseline="0">
          <a:ln>
            <a:noFill/>
          </a:ln>
          <a:solidFill>
            <a:srgbClr val="000000"/>
          </a:solidFill>
          <a:uFillTx/>
          <a:latin typeface="PT Serif"/>
          <a:ea typeface="PT Serif"/>
          <a:cs typeface="PT Serif"/>
          <a:sym typeface="PT Serif"/>
        </a:defRPr>
      </a:lvl3pPr>
      <a:lvl4pPr marL="2057349" marR="0" indent="-571486" algn="l" defTabSz="914377" rtl="0" latinLnBrk="0">
        <a:lnSpc>
          <a:spcPct val="115000"/>
        </a:lnSpc>
        <a:spcBef>
          <a:spcPts val="600"/>
        </a:spcBef>
        <a:spcAft>
          <a:spcPts val="0"/>
        </a:spcAft>
        <a:buClr>
          <a:srgbClr val="000000"/>
        </a:buClr>
        <a:buSzPts val="3000"/>
        <a:buFont typeface="PT Serif"/>
        <a:buChar char="□"/>
        <a:tabLst/>
        <a:defRPr sz="3000" b="0" i="0" u="none" strike="noStrike" cap="none" spc="0" baseline="0">
          <a:ln>
            <a:noFill/>
          </a:ln>
          <a:solidFill>
            <a:srgbClr val="000000"/>
          </a:solidFill>
          <a:uFillTx/>
          <a:latin typeface="PT Serif"/>
          <a:ea typeface="PT Serif"/>
          <a:cs typeface="PT Serif"/>
          <a:sym typeface="PT Serif"/>
        </a:defRPr>
      </a:lvl4pPr>
      <a:lvl5pPr marL="2514537" marR="0" indent="-571486" algn="l" defTabSz="914377" rtl="0" latinLnBrk="0">
        <a:lnSpc>
          <a:spcPct val="115000"/>
        </a:lnSpc>
        <a:spcBef>
          <a:spcPts val="600"/>
        </a:spcBef>
        <a:spcAft>
          <a:spcPts val="0"/>
        </a:spcAft>
        <a:buClr>
          <a:srgbClr val="000000"/>
        </a:buClr>
        <a:buSzPts val="3000"/>
        <a:buFont typeface="PT Serif"/>
        <a:buChar char="○"/>
        <a:tabLst/>
        <a:defRPr sz="3000" b="0" i="0" u="none" strike="noStrike" cap="none" spc="0" baseline="0">
          <a:ln>
            <a:noFill/>
          </a:ln>
          <a:solidFill>
            <a:srgbClr val="000000"/>
          </a:solidFill>
          <a:uFillTx/>
          <a:latin typeface="PT Serif"/>
          <a:ea typeface="PT Serif"/>
          <a:cs typeface="PT Serif"/>
          <a:sym typeface="PT Serif"/>
        </a:defRPr>
      </a:lvl5pPr>
      <a:lvl6pPr marL="2971726" marR="0" indent="-571486" algn="l" defTabSz="914377" rtl="0" latinLnBrk="0">
        <a:lnSpc>
          <a:spcPct val="115000"/>
        </a:lnSpc>
        <a:spcBef>
          <a:spcPts val="600"/>
        </a:spcBef>
        <a:spcAft>
          <a:spcPts val="0"/>
        </a:spcAft>
        <a:buClr>
          <a:srgbClr val="000000"/>
        </a:buClr>
        <a:buSzPts val="3000"/>
        <a:buFont typeface="PT Serif"/>
        <a:buChar char="■"/>
        <a:tabLst/>
        <a:defRPr sz="3000" b="0" i="0" u="none" strike="noStrike" cap="none" spc="0" baseline="0">
          <a:ln>
            <a:noFill/>
          </a:ln>
          <a:solidFill>
            <a:srgbClr val="000000"/>
          </a:solidFill>
          <a:uFillTx/>
          <a:latin typeface="PT Serif"/>
          <a:ea typeface="PT Serif"/>
          <a:cs typeface="PT Serif"/>
          <a:sym typeface="PT Serif"/>
        </a:defRPr>
      </a:lvl6pPr>
      <a:lvl7pPr marL="3428914" marR="0" indent="-571486" algn="l" defTabSz="914377" rtl="0" latinLnBrk="0">
        <a:lnSpc>
          <a:spcPct val="115000"/>
        </a:lnSpc>
        <a:spcBef>
          <a:spcPts val="600"/>
        </a:spcBef>
        <a:spcAft>
          <a:spcPts val="0"/>
        </a:spcAft>
        <a:buClr>
          <a:srgbClr val="000000"/>
        </a:buClr>
        <a:buSzPts val="3000"/>
        <a:buFont typeface="PT Serif"/>
        <a:buChar char="●"/>
        <a:tabLst/>
        <a:defRPr sz="3000" b="0" i="0" u="none" strike="noStrike" cap="none" spc="0" baseline="0">
          <a:ln>
            <a:noFill/>
          </a:ln>
          <a:solidFill>
            <a:srgbClr val="000000"/>
          </a:solidFill>
          <a:uFillTx/>
          <a:latin typeface="PT Serif"/>
          <a:ea typeface="PT Serif"/>
          <a:cs typeface="PT Serif"/>
          <a:sym typeface="PT Serif"/>
        </a:defRPr>
      </a:lvl7pPr>
      <a:lvl8pPr marL="3886103" marR="0" indent="-571486" algn="l" defTabSz="914377" rtl="0" latinLnBrk="0">
        <a:lnSpc>
          <a:spcPct val="115000"/>
        </a:lnSpc>
        <a:spcBef>
          <a:spcPts val="600"/>
        </a:spcBef>
        <a:spcAft>
          <a:spcPts val="0"/>
        </a:spcAft>
        <a:buClr>
          <a:srgbClr val="000000"/>
        </a:buClr>
        <a:buSzPts val="3000"/>
        <a:buFont typeface="PT Serif"/>
        <a:buChar char="○"/>
        <a:tabLst/>
        <a:defRPr sz="3000" b="0" i="0" u="none" strike="noStrike" cap="none" spc="0" baseline="0">
          <a:ln>
            <a:noFill/>
          </a:ln>
          <a:solidFill>
            <a:srgbClr val="000000"/>
          </a:solidFill>
          <a:uFillTx/>
          <a:latin typeface="PT Serif"/>
          <a:ea typeface="PT Serif"/>
          <a:cs typeface="PT Serif"/>
          <a:sym typeface="PT Serif"/>
        </a:defRPr>
      </a:lvl8pPr>
      <a:lvl9pPr marL="4343291" marR="0" indent="-571486" algn="l" defTabSz="914377" rtl="0" latinLnBrk="0">
        <a:lnSpc>
          <a:spcPct val="115000"/>
        </a:lnSpc>
        <a:spcBef>
          <a:spcPts val="600"/>
        </a:spcBef>
        <a:spcAft>
          <a:spcPts val="0"/>
        </a:spcAft>
        <a:buClr>
          <a:srgbClr val="000000"/>
        </a:buClr>
        <a:buSzPts val="3000"/>
        <a:buFont typeface="PT Serif"/>
        <a:buChar char="■"/>
        <a:tabLst/>
        <a:defRPr sz="3000" b="0" i="0" u="none" strike="noStrike" cap="none" spc="0" baseline="0">
          <a:ln>
            <a:noFill/>
          </a:ln>
          <a:solidFill>
            <a:srgbClr val="000000"/>
          </a:solidFill>
          <a:uFillTx/>
          <a:latin typeface="PT Serif"/>
          <a:ea typeface="PT Serif"/>
          <a:cs typeface="PT Serif"/>
          <a:sym typeface="PT Serif"/>
        </a:defRPr>
      </a:lvl9pPr>
    </p:bodyStyle>
    <p:otherStyle>
      <a:lvl1pPr marL="0" marR="0" indent="0" algn="ctr" defTabSz="914377"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T Serif"/>
        </a:defRPr>
      </a:lvl1pPr>
      <a:lvl2pPr marL="0" marR="0" indent="0" algn="ctr" defTabSz="914377"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T Serif"/>
        </a:defRPr>
      </a:lvl2pPr>
      <a:lvl3pPr marL="0" marR="0" indent="0" algn="ctr" defTabSz="914377"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T Serif"/>
        </a:defRPr>
      </a:lvl3pPr>
      <a:lvl4pPr marL="0" marR="0" indent="0" algn="ctr" defTabSz="914377"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T Serif"/>
        </a:defRPr>
      </a:lvl4pPr>
      <a:lvl5pPr marL="0" marR="0" indent="0" algn="ctr" defTabSz="914377"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T Serif"/>
        </a:defRPr>
      </a:lvl5pPr>
      <a:lvl6pPr marL="0" marR="0" indent="0" algn="ctr" defTabSz="914377"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T Serif"/>
        </a:defRPr>
      </a:lvl6pPr>
      <a:lvl7pPr marL="0" marR="0" indent="0" algn="ctr" defTabSz="914377"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T Serif"/>
        </a:defRPr>
      </a:lvl7pPr>
      <a:lvl8pPr marL="0" marR="0" indent="0" algn="ctr" defTabSz="914377"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T Serif"/>
        </a:defRPr>
      </a:lvl8pPr>
      <a:lvl9pPr marL="0" marR="0" indent="0" algn="ctr" defTabSz="914377"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T Serif"/>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1"/>
          <a:srcRect/>
          <a:stretch>
            <a:fillRect/>
          </a:stretch>
        </a:blip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5913115" y="6333135"/>
            <a:ext cx="365772" cy="384688"/>
          </a:xfrm>
          <a:prstGeom prst="rect">
            <a:avLst/>
          </a:prstGeom>
          <a:ln w="12700">
            <a:miter lim="400000"/>
          </a:ln>
        </p:spPr>
        <p:txBody>
          <a:bodyPr wrap="none" lIns="91424" tIns="91424" rIns="91424" bIns="91424">
            <a:spAutoFit/>
          </a:bodyPr>
          <a:lstStyle>
            <a:lvl1pPr algn="ctr">
              <a:defRPr sz="1300">
                <a:solidFill>
                  <a:srgbClr val="8F7B87"/>
                </a:solidFill>
                <a:latin typeface="PT Serif"/>
                <a:ea typeface="PT Serif"/>
                <a:cs typeface="PT Serif"/>
                <a:sym typeface="PT Serif"/>
              </a:defRPr>
            </a:lvl1pPr>
          </a:lstStyle>
          <a:p>
            <a:fld id="{86CB4B4D-7CA3-9044-876B-883B54F8677D}" type="slidenum">
              <a:t>‹#›</a:t>
            </a:fld>
            <a:endParaRPr/>
          </a:p>
        </p:txBody>
      </p:sp>
      <p:sp>
        <p:nvSpPr>
          <p:cNvPr id="3" name="Title Text"/>
          <p:cNvSpPr txBox="1">
            <a:spLocks noGrp="1"/>
          </p:cNvSpPr>
          <p:nvPr>
            <p:ph type="title"/>
          </p:nvPr>
        </p:nvSpPr>
        <p:spPr>
          <a:xfrm>
            <a:off x="609600" y="92079"/>
            <a:ext cx="10972800" cy="15081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chor="ctr"/>
          <a:lstStyle/>
          <a:p>
            <a:r>
              <a:t>Title Text</a:t>
            </a:r>
          </a:p>
        </p:txBody>
      </p:sp>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lstStyle/>
          <a:p>
            <a:r>
              <a:t>Body Level One</a:t>
            </a:r>
          </a:p>
          <a:p>
            <a:pPr lvl="1"/>
            <a:r>
              <a:t>Body Level Two</a:t>
            </a:r>
          </a:p>
          <a:p>
            <a:pPr lvl="2"/>
            <a:r>
              <a:t>Body Level Three</a:t>
            </a:r>
          </a:p>
          <a:p>
            <a:pPr lvl="3"/>
            <a:r>
              <a:t>Body Level Four</a:t>
            </a:r>
          </a:p>
          <a:p>
            <a:pPr lvl="4"/>
            <a:r>
              <a:t>Body Level Five</a:t>
            </a:r>
          </a:p>
        </p:txBody>
      </p:sp>
    </p:spTree>
    <p:extLst>
      <p:ext uri="{BB962C8B-B14F-4D97-AF65-F5344CB8AC3E}">
        <p14:creationId xmlns:p14="http://schemas.microsoft.com/office/powerpoint/2010/main" val="2234118512"/>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transition spd="med"/>
  <p:txStyles>
    <p:titleStyle>
      <a:lvl1pPr marL="0" marR="0" indent="0" algn="ctr" defTabSz="914377" rtl="0" latinLnBrk="0">
        <a:lnSpc>
          <a:spcPct val="100000"/>
        </a:lnSpc>
        <a:spcBef>
          <a:spcPts val="0"/>
        </a:spcBef>
        <a:spcAft>
          <a:spcPts val="0"/>
        </a:spcAft>
        <a:buClrTx/>
        <a:buSzTx/>
        <a:buFontTx/>
        <a:buNone/>
        <a:tabLst/>
        <a:defRPr sz="2000" b="1" i="0" u="none" strike="noStrike" cap="none" spc="0" baseline="0">
          <a:ln>
            <a:noFill/>
          </a:ln>
          <a:solidFill>
            <a:srgbClr val="000000"/>
          </a:solidFill>
          <a:uFillTx/>
          <a:latin typeface="Montserrat"/>
          <a:ea typeface="Montserrat"/>
          <a:cs typeface="Montserrat"/>
          <a:sym typeface="Montserrat"/>
        </a:defRPr>
      </a:lvl1pPr>
      <a:lvl2pPr marL="0" marR="0" indent="0" algn="ctr" defTabSz="914377" rtl="0" latinLnBrk="0">
        <a:lnSpc>
          <a:spcPct val="100000"/>
        </a:lnSpc>
        <a:spcBef>
          <a:spcPts val="0"/>
        </a:spcBef>
        <a:spcAft>
          <a:spcPts val="0"/>
        </a:spcAft>
        <a:buClrTx/>
        <a:buSzTx/>
        <a:buFontTx/>
        <a:buNone/>
        <a:tabLst/>
        <a:defRPr sz="2000" b="1" i="0" u="none" strike="noStrike" cap="none" spc="0" baseline="0">
          <a:ln>
            <a:noFill/>
          </a:ln>
          <a:solidFill>
            <a:srgbClr val="000000"/>
          </a:solidFill>
          <a:uFillTx/>
          <a:latin typeface="Montserrat"/>
          <a:ea typeface="Montserrat"/>
          <a:cs typeface="Montserrat"/>
          <a:sym typeface="Montserrat"/>
        </a:defRPr>
      </a:lvl2pPr>
      <a:lvl3pPr marL="0" marR="0" indent="0" algn="ctr" defTabSz="914377" rtl="0" latinLnBrk="0">
        <a:lnSpc>
          <a:spcPct val="100000"/>
        </a:lnSpc>
        <a:spcBef>
          <a:spcPts val="0"/>
        </a:spcBef>
        <a:spcAft>
          <a:spcPts val="0"/>
        </a:spcAft>
        <a:buClrTx/>
        <a:buSzTx/>
        <a:buFontTx/>
        <a:buNone/>
        <a:tabLst/>
        <a:defRPr sz="2000" b="1" i="0" u="none" strike="noStrike" cap="none" spc="0" baseline="0">
          <a:ln>
            <a:noFill/>
          </a:ln>
          <a:solidFill>
            <a:srgbClr val="000000"/>
          </a:solidFill>
          <a:uFillTx/>
          <a:latin typeface="Montserrat"/>
          <a:ea typeface="Montserrat"/>
          <a:cs typeface="Montserrat"/>
          <a:sym typeface="Montserrat"/>
        </a:defRPr>
      </a:lvl3pPr>
      <a:lvl4pPr marL="0" marR="0" indent="0" algn="ctr" defTabSz="914377" rtl="0" latinLnBrk="0">
        <a:lnSpc>
          <a:spcPct val="100000"/>
        </a:lnSpc>
        <a:spcBef>
          <a:spcPts val="0"/>
        </a:spcBef>
        <a:spcAft>
          <a:spcPts val="0"/>
        </a:spcAft>
        <a:buClrTx/>
        <a:buSzTx/>
        <a:buFontTx/>
        <a:buNone/>
        <a:tabLst/>
        <a:defRPr sz="2000" b="1" i="0" u="none" strike="noStrike" cap="none" spc="0" baseline="0">
          <a:ln>
            <a:noFill/>
          </a:ln>
          <a:solidFill>
            <a:srgbClr val="000000"/>
          </a:solidFill>
          <a:uFillTx/>
          <a:latin typeface="Montserrat"/>
          <a:ea typeface="Montserrat"/>
          <a:cs typeface="Montserrat"/>
          <a:sym typeface="Montserrat"/>
        </a:defRPr>
      </a:lvl4pPr>
      <a:lvl5pPr marL="0" marR="0" indent="0" algn="ctr" defTabSz="914377" rtl="0" latinLnBrk="0">
        <a:lnSpc>
          <a:spcPct val="100000"/>
        </a:lnSpc>
        <a:spcBef>
          <a:spcPts val="0"/>
        </a:spcBef>
        <a:spcAft>
          <a:spcPts val="0"/>
        </a:spcAft>
        <a:buClrTx/>
        <a:buSzTx/>
        <a:buFontTx/>
        <a:buNone/>
        <a:tabLst/>
        <a:defRPr sz="2000" b="1" i="0" u="none" strike="noStrike" cap="none" spc="0" baseline="0">
          <a:ln>
            <a:noFill/>
          </a:ln>
          <a:solidFill>
            <a:srgbClr val="000000"/>
          </a:solidFill>
          <a:uFillTx/>
          <a:latin typeface="Montserrat"/>
          <a:ea typeface="Montserrat"/>
          <a:cs typeface="Montserrat"/>
          <a:sym typeface="Montserrat"/>
        </a:defRPr>
      </a:lvl5pPr>
      <a:lvl6pPr marL="0" marR="0" indent="0" algn="ctr" defTabSz="914377" rtl="0" latinLnBrk="0">
        <a:lnSpc>
          <a:spcPct val="100000"/>
        </a:lnSpc>
        <a:spcBef>
          <a:spcPts val="0"/>
        </a:spcBef>
        <a:spcAft>
          <a:spcPts val="0"/>
        </a:spcAft>
        <a:buClrTx/>
        <a:buSzTx/>
        <a:buFontTx/>
        <a:buNone/>
        <a:tabLst/>
        <a:defRPr sz="2000" b="1" i="0" u="none" strike="noStrike" cap="none" spc="0" baseline="0">
          <a:ln>
            <a:noFill/>
          </a:ln>
          <a:solidFill>
            <a:srgbClr val="000000"/>
          </a:solidFill>
          <a:uFillTx/>
          <a:latin typeface="Montserrat"/>
          <a:ea typeface="Montserrat"/>
          <a:cs typeface="Montserrat"/>
          <a:sym typeface="Montserrat"/>
        </a:defRPr>
      </a:lvl6pPr>
      <a:lvl7pPr marL="0" marR="0" indent="0" algn="ctr" defTabSz="914377" rtl="0" latinLnBrk="0">
        <a:lnSpc>
          <a:spcPct val="100000"/>
        </a:lnSpc>
        <a:spcBef>
          <a:spcPts val="0"/>
        </a:spcBef>
        <a:spcAft>
          <a:spcPts val="0"/>
        </a:spcAft>
        <a:buClrTx/>
        <a:buSzTx/>
        <a:buFontTx/>
        <a:buNone/>
        <a:tabLst/>
        <a:defRPr sz="2000" b="1" i="0" u="none" strike="noStrike" cap="none" spc="0" baseline="0">
          <a:ln>
            <a:noFill/>
          </a:ln>
          <a:solidFill>
            <a:srgbClr val="000000"/>
          </a:solidFill>
          <a:uFillTx/>
          <a:latin typeface="Montserrat"/>
          <a:ea typeface="Montserrat"/>
          <a:cs typeface="Montserrat"/>
          <a:sym typeface="Montserrat"/>
        </a:defRPr>
      </a:lvl7pPr>
      <a:lvl8pPr marL="0" marR="0" indent="0" algn="ctr" defTabSz="914377" rtl="0" latinLnBrk="0">
        <a:lnSpc>
          <a:spcPct val="100000"/>
        </a:lnSpc>
        <a:spcBef>
          <a:spcPts val="0"/>
        </a:spcBef>
        <a:spcAft>
          <a:spcPts val="0"/>
        </a:spcAft>
        <a:buClrTx/>
        <a:buSzTx/>
        <a:buFontTx/>
        <a:buNone/>
        <a:tabLst/>
        <a:defRPr sz="2000" b="1" i="0" u="none" strike="noStrike" cap="none" spc="0" baseline="0">
          <a:ln>
            <a:noFill/>
          </a:ln>
          <a:solidFill>
            <a:srgbClr val="000000"/>
          </a:solidFill>
          <a:uFillTx/>
          <a:latin typeface="Montserrat"/>
          <a:ea typeface="Montserrat"/>
          <a:cs typeface="Montserrat"/>
          <a:sym typeface="Montserrat"/>
        </a:defRPr>
      </a:lvl8pPr>
      <a:lvl9pPr marL="0" marR="0" indent="0" algn="ctr" defTabSz="914377" rtl="0" latinLnBrk="0">
        <a:lnSpc>
          <a:spcPct val="100000"/>
        </a:lnSpc>
        <a:spcBef>
          <a:spcPts val="0"/>
        </a:spcBef>
        <a:spcAft>
          <a:spcPts val="0"/>
        </a:spcAft>
        <a:buClrTx/>
        <a:buSzTx/>
        <a:buFontTx/>
        <a:buNone/>
        <a:tabLst/>
        <a:defRPr sz="2000" b="1" i="0" u="none" strike="noStrike" cap="none" spc="0" baseline="0">
          <a:ln>
            <a:noFill/>
          </a:ln>
          <a:solidFill>
            <a:srgbClr val="000000"/>
          </a:solidFill>
          <a:uFillTx/>
          <a:latin typeface="Montserrat"/>
          <a:ea typeface="Montserrat"/>
          <a:cs typeface="Montserrat"/>
          <a:sym typeface="Montserrat"/>
        </a:defRPr>
      </a:lvl9pPr>
    </p:titleStyle>
    <p:bodyStyle>
      <a:lvl1pPr marL="457189" marR="0" indent="-419090" algn="l" defTabSz="914377" rtl="0" latinLnBrk="0">
        <a:lnSpc>
          <a:spcPct val="115000"/>
        </a:lnSpc>
        <a:spcBef>
          <a:spcPts val="600"/>
        </a:spcBef>
        <a:spcAft>
          <a:spcPts val="0"/>
        </a:spcAft>
        <a:buClr>
          <a:srgbClr val="000000"/>
        </a:buClr>
        <a:buSzPts val="3000"/>
        <a:buFont typeface="PT Serif"/>
        <a:buChar char="○"/>
        <a:tabLst/>
        <a:defRPr sz="3000" b="0" i="0" u="none" strike="noStrike" cap="none" spc="0" baseline="0">
          <a:ln>
            <a:noFill/>
          </a:ln>
          <a:solidFill>
            <a:srgbClr val="000000"/>
          </a:solidFill>
          <a:uFillTx/>
          <a:latin typeface="PT Serif"/>
          <a:ea typeface="PT Serif"/>
          <a:cs typeface="PT Serif"/>
          <a:sym typeface="PT Serif"/>
        </a:defRPr>
      </a:lvl1pPr>
      <a:lvl2pPr marL="1009625" marR="0" indent="-476239" algn="l" defTabSz="914377" rtl="0" latinLnBrk="0">
        <a:lnSpc>
          <a:spcPct val="115000"/>
        </a:lnSpc>
        <a:spcBef>
          <a:spcPts val="600"/>
        </a:spcBef>
        <a:spcAft>
          <a:spcPts val="0"/>
        </a:spcAft>
        <a:buClr>
          <a:srgbClr val="000000"/>
        </a:buClr>
        <a:buSzPts val="3000"/>
        <a:buFont typeface="PT Serif"/>
        <a:buChar char="□"/>
        <a:tabLst/>
        <a:defRPr sz="3000" b="0" i="0" u="none" strike="noStrike" cap="none" spc="0" baseline="0">
          <a:ln>
            <a:noFill/>
          </a:ln>
          <a:solidFill>
            <a:srgbClr val="000000"/>
          </a:solidFill>
          <a:uFillTx/>
          <a:latin typeface="PT Serif"/>
          <a:ea typeface="PT Serif"/>
          <a:cs typeface="PT Serif"/>
          <a:sym typeface="PT Serif"/>
        </a:defRPr>
      </a:lvl2pPr>
      <a:lvl3pPr marL="1466814" marR="0" indent="-476239" algn="l" defTabSz="914377" rtl="0" latinLnBrk="0">
        <a:lnSpc>
          <a:spcPct val="115000"/>
        </a:lnSpc>
        <a:spcBef>
          <a:spcPts val="600"/>
        </a:spcBef>
        <a:spcAft>
          <a:spcPts val="0"/>
        </a:spcAft>
        <a:buClr>
          <a:srgbClr val="000000"/>
        </a:buClr>
        <a:buSzPts val="3000"/>
        <a:buFont typeface="PT Serif"/>
        <a:buChar char="○"/>
        <a:tabLst/>
        <a:defRPr sz="3000" b="0" i="0" u="none" strike="noStrike" cap="none" spc="0" baseline="0">
          <a:ln>
            <a:noFill/>
          </a:ln>
          <a:solidFill>
            <a:srgbClr val="000000"/>
          </a:solidFill>
          <a:uFillTx/>
          <a:latin typeface="PT Serif"/>
          <a:ea typeface="PT Serif"/>
          <a:cs typeface="PT Serif"/>
          <a:sym typeface="PT Serif"/>
        </a:defRPr>
      </a:lvl3pPr>
      <a:lvl4pPr marL="2057349" marR="0" indent="-571486" algn="l" defTabSz="914377" rtl="0" latinLnBrk="0">
        <a:lnSpc>
          <a:spcPct val="115000"/>
        </a:lnSpc>
        <a:spcBef>
          <a:spcPts val="600"/>
        </a:spcBef>
        <a:spcAft>
          <a:spcPts val="0"/>
        </a:spcAft>
        <a:buClr>
          <a:srgbClr val="000000"/>
        </a:buClr>
        <a:buSzPts val="3000"/>
        <a:buFont typeface="PT Serif"/>
        <a:buChar char="□"/>
        <a:tabLst/>
        <a:defRPr sz="3000" b="0" i="0" u="none" strike="noStrike" cap="none" spc="0" baseline="0">
          <a:ln>
            <a:noFill/>
          </a:ln>
          <a:solidFill>
            <a:srgbClr val="000000"/>
          </a:solidFill>
          <a:uFillTx/>
          <a:latin typeface="PT Serif"/>
          <a:ea typeface="PT Serif"/>
          <a:cs typeface="PT Serif"/>
          <a:sym typeface="PT Serif"/>
        </a:defRPr>
      </a:lvl4pPr>
      <a:lvl5pPr marL="2514537" marR="0" indent="-571486" algn="l" defTabSz="914377" rtl="0" latinLnBrk="0">
        <a:lnSpc>
          <a:spcPct val="115000"/>
        </a:lnSpc>
        <a:spcBef>
          <a:spcPts val="600"/>
        </a:spcBef>
        <a:spcAft>
          <a:spcPts val="0"/>
        </a:spcAft>
        <a:buClr>
          <a:srgbClr val="000000"/>
        </a:buClr>
        <a:buSzPts val="3000"/>
        <a:buFont typeface="PT Serif"/>
        <a:buChar char="○"/>
        <a:tabLst/>
        <a:defRPr sz="3000" b="0" i="0" u="none" strike="noStrike" cap="none" spc="0" baseline="0">
          <a:ln>
            <a:noFill/>
          </a:ln>
          <a:solidFill>
            <a:srgbClr val="000000"/>
          </a:solidFill>
          <a:uFillTx/>
          <a:latin typeface="PT Serif"/>
          <a:ea typeface="PT Serif"/>
          <a:cs typeface="PT Serif"/>
          <a:sym typeface="PT Serif"/>
        </a:defRPr>
      </a:lvl5pPr>
      <a:lvl6pPr marL="2971726" marR="0" indent="-571486" algn="l" defTabSz="914377" rtl="0" latinLnBrk="0">
        <a:lnSpc>
          <a:spcPct val="115000"/>
        </a:lnSpc>
        <a:spcBef>
          <a:spcPts val="600"/>
        </a:spcBef>
        <a:spcAft>
          <a:spcPts val="0"/>
        </a:spcAft>
        <a:buClr>
          <a:srgbClr val="000000"/>
        </a:buClr>
        <a:buSzPts val="3000"/>
        <a:buFont typeface="PT Serif"/>
        <a:buChar char="■"/>
        <a:tabLst/>
        <a:defRPr sz="3000" b="0" i="0" u="none" strike="noStrike" cap="none" spc="0" baseline="0">
          <a:ln>
            <a:noFill/>
          </a:ln>
          <a:solidFill>
            <a:srgbClr val="000000"/>
          </a:solidFill>
          <a:uFillTx/>
          <a:latin typeface="PT Serif"/>
          <a:ea typeface="PT Serif"/>
          <a:cs typeface="PT Serif"/>
          <a:sym typeface="PT Serif"/>
        </a:defRPr>
      </a:lvl6pPr>
      <a:lvl7pPr marL="3428914" marR="0" indent="-571486" algn="l" defTabSz="914377" rtl="0" latinLnBrk="0">
        <a:lnSpc>
          <a:spcPct val="115000"/>
        </a:lnSpc>
        <a:spcBef>
          <a:spcPts val="600"/>
        </a:spcBef>
        <a:spcAft>
          <a:spcPts val="0"/>
        </a:spcAft>
        <a:buClr>
          <a:srgbClr val="000000"/>
        </a:buClr>
        <a:buSzPts val="3000"/>
        <a:buFont typeface="PT Serif"/>
        <a:buChar char="●"/>
        <a:tabLst/>
        <a:defRPr sz="3000" b="0" i="0" u="none" strike="noStrike" cap="none" spc="0" baseline="0">
          <a:ln>
            <a:noFill/>
          </a:ln>
          <a:solidFill>
            <a:srgbClr val="000000"/>
          </a:solidFill>
          <a:uFillTx/>
          <a:latin typeface="PT Serif"/>
          <a:ea typeface="PT Serif"/>
          <a:cs typeface="PT Serif"/>
          <a:sym typeface="PT Serif"/>
        </a:defRPr>
      </a:lvl7pPr>
      <a:lvl8pPr marL="3886103" marR="0" indent="-571486" algn="l" defTabSz="914377" rtl="0" latinLnBrk="0">
        <a:lnSpc>
          <a:spcPct val="115000"/>
        </a:lnSpc>
        <a:spcBef>
          <a:spcPts val="600"/>
        </a:spcBef>
        <a:spcAft>
          <a:spcPts val="0"/>
        </a:spcAft>
        <a:buClr>
          <a:srgbClr val="000000"/>
        </a:buClr>
        <a:buSzPts val="3000"/>
        <a:buFont typeface="PT Serif"/>
        <a:buChar char="○"/>
        <a:tabLst/>
        <a:defRPr sz="3000" b="0" i="0" u="none" strike="noStrike" cap="none" spc="0" baseline="0">
          <a:ln>
            <a:noFill/>
          </a:ln>
          <a:solidFill>
            <a:srgbClr val="000000"/>
          </a:solidFill>
          <a:uFillTx/>
          <a:latin typeface="PT Serif"/>
          <a:ea typeface="PT Serif"/>
          <a:cs typeface="PT Serif"/>
          <a:sym typeface="PT Serif"/>
        </a:defRPr>
      </a:lvl8pPr>
      <a:lvl9pPr marL="4343291" marR="0" indent="-571486" algn="l" defTabSz="914377" rtl="0" latinLnBrk="0">
        <a:lnSpc>
          <a:spcPct val="115000"/>
        </a:lnSpc>
        <a:spcBef>
          <a:spcPts val="600"/>
        </a:spcBef>
        <a:spcAft>
          <a:spcPts val="0"/>
        </a:spcAft>
        <a:buClr>
          <a:srgbClr val="000000"/>
        </a:buClr>
        <a:buSzPts val="3000"/>
        <a:buFont typeface="PT Serif"/>
        <a:buChar char="■"/>
        <a:tabLst/>
        <a:defRPr sz="3000" b="0" i="0" u="none" strike="noStrike" cap="none" spc="0" baseline="0">
          <a:ln>
            <a:noFill/>
          </a:ln>
          <a:solidFill>
            <a:srgbClr val="000000"/>
          </a:solidFill>
          <a:uFillTx/>
          <a:latin typeface="PT Serif"/>
          <a:ea typeface="PT Serif"/>
          <a:cs typeface="PT Serif"/>
          <a:sym typeface="PT Serif"/>
        </a:defRPr>
      </a:lvl9pPr>
    </p:bodyStyle>
    <p:otherStyle>
      <a:lvl1pPr marL="0" marR="0" indent="0" algn="ctr" defTabSz="914377"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T Serif"/>
        </a:defRPr>
      </a:lvl1pPr>
      <a:lvl2pPr marL="0" marR="0" indent="0" algn="ctr" defTabSz="914377"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T Serif"/>
        </a:defRPr>
      </a:lvl2pPr>
      <a:lvl3pPr marL="0" marR="0" indent="0" algn="ctr" defTabSz="914377"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T Serif"/>
        </a:defRPr>
      </a:lvl3pPr>
      <a:lvl4pPr marL="0" marR="0" indent="0" algn="ctr" defTabSz="914377"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T Serif"/>
        </a:defRPr>
      </a:lvl4pPr>
      <a:lvl5pPr marL="0" marR="0" indent="0" algn="ctr" defTabSz="914377"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T Serif"/>
        </a:defRPr>
      </a:lvl5pPr>
      <a:lvl6pPr marL="0" marR="0" indent="0" algn="ctr" defTabSz="914377"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T Serif"/>
        </a:defRPr>
      </a:lvl6pPr>
      <a:lvl7pPr marL="0" marR="0" indent="0" algn="ctr" defTabSz="914377"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T Serif"/>
        </a:defRPr>
      </a:lvl7pPr>
      <a:lvl8pPr marL="0" marR="0" indent="0" algn="ctr" defTabSz="914377"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T Serif"/>
        </a:defRPr>
      </a:lvl8pPr>
      <a:lvl9pPr marL="0" marR="0" indent="0" algn="ctr" defTabSz="914377"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T Serif"/>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0.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0.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0.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notesSlide" Target="../notesSlides/notesSlide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slideLayout" Target="../slideLayouts/slideLayout4.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Google Shape;58;p11"/>
          <p:cNvSpPr txBox="1">
            <a:spLocks noGrp="1"/>
          </p:cNvSpPr>
          <p:nvPr>
            <p:ph type="title"/>
          </p:nvPr>
        </p:nvSpPr>
        <p:spPr>
          <a:xfrm>
            <a:off x="2151600" y="3383886"/>
            <a:ext cx="7888800" cy="1546501"/>
          </a:xfrm>
          <a:prstGeom prst="rect">
            <a:avLst/>
          </a:prstGeom>
        </p:spPr>
        <p:txBody>
          <a:bodyPr/>
          <a:lstStyle>
            <a:lvl1pPr defTabSz="704087">
              <a:defRPr sz="2772"/>
            </a:lvl1pPr>
          </a:lstStyle>
          <a:p>
            <a:r>
              <a:rPr dirty="0"/>
              <a:t>ANALYZING THE AGREEMENT OF THE THIN LENS EQUATION WITH CONVEX LENSES USING THE CHI-SQUARED TEST </a:t>
            </a:r>
            <a:endParaRPr sz="924" dirty="0"/>
          </a:p>
        </p:txBody>
      </p:sp>
      <p:sp>
        <p:nvSpPr>
          <p:cNvPr id="2" name="TextBox 1">
            <a:extLst>
              <a:ext uri="{FF2B5EF4-FFF2-40B4-BE49-F238E27FC236}">
                <a16:creationId xmlns:a16="http://schemas.microsoft.com/office/drawing/2014/main" id="{D211EAFF-5AA8-43A9-8E66-998CF27667CF}"/>
              </a:ext>
            </a:extLst>
          </p:cNvPr>
          <p:cNvSpPr txBox="1"/>
          <p:nvPr/>
        </p:nvSpPr>
        <p:spPr>
          <a:xfrm>
            <a:off x="3283977" y="4940218"/>
            <a:ext cx="5624051"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lgn="ctr" defTabSz="914377"/>
            <a:r>
              <a:rPr lang="en-US" sz="1600" spc="200" dirty="0">
                <a:solidFill>
                  <a:schemeClr val="bg1"/>
                </a:solidFill>
                <a:latin typeface="Montserrat Light" panose="00000400000000000000" pitchFamily="2" charset="0"/>
              </a:rPr>
              <a:t>Sheenah Ancheta | Kenneth Domingo</a:t>
            </a:r>
          </a:p>
          <a:p>
            <a:pPr algn="ctr" defTabSz="914377"/>
            <a:r>
              <a:rPr lang="en-US" sz="1600" spc="200" dirty="0">
                <a:solidFill>
                  <a:schemeClr val="bg1"/>
                </a:solidFill>
                <a:latin typeface="Montserrat Light" panose="00000400000000000000" pitchFamily="2" charset="0"/>
              </a:rPr>
              <a:t>John Bert Lazaro | </a:t>
            </a:r>
            <a:r>
              <a:rPr lang="en-US" sz="1600" spc="200" dirty="0" err="1">
                <a:solidFill>
                  <a:schemeClr val="bg1"/>
                </a:solidFill>
                <a:latin typeface="Montserrat Light" panose="00000400000000000000" pitchFamily="2" charset="0"/>
              </a:rPr>
              <a:t>Ysabella</a:t>
            </a:r>
            <a:r>
              <a:rPr lang="en-US" sz="1600" spc="200" dirty="0">
                <a:solidFill>
                  <a:schemeClr val="bg1"/>
                </a:solidFill>
                <a:latin typeface="Montserrat Light" panose="00000400000000000000" pitchFamily="2" charset="0"/>
              </a:rPr>
              <a:t> Ong</a:t>
            </a:r>
          </a:p>
          <a:p>
            <a:pPr algn="ctr" defTabSz="914377"/>
            <a:r>
              <a:rPr lang="en-US" sz="1600" spc="200" dirty="0">
                <a:solidFill>
                  <a:schemeClr val="bg1"/>
                </a:solidFill>
                <a:latin typeface="Montserrat Light" panose="00000400000000000000" pitchFamily="2" charset="0"/>
              </a:rPr>
              <a:t>Physics 192 Group 18</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Google Shape;93;p16"/>
          <p:cNvSpPr txBox="1">
            <a:spLocks noGrp="1"/>
          </p:cNvSpPr>
          <p:nvPr>
            <p:ph type="title"/>
          </p:nvPr>
        </p:nvSpPr>
        <p:spPr>
          <a:prstGeom prst="rect">
            <a:avLst/>
          </a:prstGeom>
        </p:spPr>
        <p:txBody>
          <a:bodyPr/>
          <a:lstStyle/>
          <a:p>
            <a:r>
              <a:rPr lang="en-US" dirty="0"/>
              <a:t>OBJECTIVES</a:t>
            </a:r>
            <a:endParaRPr dirty="0"/>
          </a:p>
        </p:txBody>
      </p:sp>
      <p:sp>
        <p:nvSpPr>
          <p:cNvPr id="135" name="Google Shape;95;p16"/>
          <p:cNvSpPr txBox="1">
            <a:spLocks noGrp="1"/>
          </p:cNvSpPr>
          <p:nvPr>
            <p:ph type="sldNum" sz="quarter" idx="2"/>
          </p:nvPr>
        </p:nvSpPr>
        <p:spPr>
          <a:xfrm>
            <a:off x="5915519" y="6333136"/>
            <a:ext cx="360964" cy="38468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mc:AlternateContent xmlns:mc="http://schemas.openxmlformats.org/markup-compatibility/2006">
        <mc:Choice xmlns:a14="http://schemas.microsoft.com/office/drawing/2010/main" Requires="a14">
          <p:sp>
            <p:nvSpPr>
              <p:cNvPr id="137" name="Google Shape;94;p16"/>
              <p:cNvSpPr txBox="1">
                <a:spLocks noGrp="1"/>
              </p:cNvSpPr>
              <p:nvPr>
                <p:ph type="body" sz="quarter" idx="1"/>
              </p:nvPr>
            </p:nvSpPr>
            <p:spPr>
              <a:xfrm>
                <a:off x="1591803" y="1900663"/>
                <a:ext cx="9008396" cy="2445196"/>
              </a:xfrm>
              <a:prstGeom prst="rect">
                <a:avLst/>
              </a:prstGeom>
              <a:ln w="9525">
                <a:solidFill>
                  <a:srgbClr val="000000"/>
                </a:solidFill>
              </a:ln>
            </p:spPr>
            <p:txBody>
              <a:bodyPr anchor="t">
                <a:normAutofit/>
              </a:bodyPr>
              <a:lstStyle/>
              <a:p>
                <a:pPr marL="495288" indent="-457189">
                  <a:lnSpc>
                    <a:spcPct val="150000"/>
                  </a:lnSpc>
                  <a:buSzPct val="100000"/>
                  <a:buFont typeface="+mj-lt"/>
                  <a:buAutoNum type="arabicPeriod"/>
                </a:pPr>
                <a:r>
                  <a:rPr lang="en-US" sz="2300" dirty="0">
                    <a:latin typeface="Cambria Math" panose="02040503050406030204" pitchFamily="18" charset="0"/>
                    <a:ea typeface="Cambria Math" panose="02040503050406030204" pitchFamily="18" charset="0"/>
                  </a:rPr>
                  <a:t>To be able to show the agreement of experimental data with the theoretical model using </a:t>
                </a:r>
                <a14:m>
                  <m:oMath xmlns:m="http://schemas.openxmlformats.org/officeDocument/2006/math">
                    <m:sSup>
                      <m:sSupPr>
                        <m:ctrlPr>
                          <a:rPr lang="en-US" sz="2300" i="1">
                            <a:latin typeface="Cambria Math" panose="02040503050406030204" pitchFamily="18" charset="0"/>
                            <a:ea typeface="Cambria Math" panose="02040503050406030204" pitchFamily="18" charset="0"/>
                          </a:rPr>
                        </m:ctrlPr>
                      </m:sSupPr>
                      <m:e>
                        <m:r>
                          <a:rPr lang="en-US" sz="2300" i="1">
                            <a:latin typeface="Latin Modern Math" panose="02000503000000000000" pitchFamily="50" charset="0"/>
                            <a:ea typeface="Latin Modern Math" panose="02000503000000000000" pitchFamily="50" charset="0"/>
                          </a:rPr>
                          <m:t>𝜒</m:t>
                        </m:r>
                      </m:e>
                      <m:sup>
                        <m:r>
                          <a:rPr lang="en-US" sz="2300" i="1">
                            <a:latin typeface="Cambria Math" panose="02040503050406030204" pitchFamily="18" charset="0"/>
                            <a:ea typeface="Cambria Math" panose="02040503050406030204" pitchFamily="18" charset="0"/>
                          </a:rPr>
                          <m:t>2</m:t>
                        </m:r>
                      </m:sup>
                    </m:sSup>
                  </m:oMath>
                </a14:m>
                <a:r>
                  <a:rPr lang="en-US" sz="2300" dirty="0">
                    <a:latin typeface="Cambria Math" panose="02040503050406030204" pitchFamily="18" charset="0"/>
                    <a:ea typeface="Cambria Math" panose="02040503050406030204" pitchFamily="18" charset="0"/>
                  </a:rPr>
                  <a:t> test.</a:t>
                </a:r>
              </a:p>
              <a:p>
                <a:pPr marL="495288" indent="-457189">
                  <a:lnSpc>
                    <a:spcPct val="150000"/>
                  </a:lnSpc>
                  <a:buSzPct val="100000"/>
                  <a:buFont typeface="+mj-lt"/>
                  <a:buAutoNum type="arabicPeriod"/>
                </a:pPr>
                <a:r>
                  <a:rPr lang="en-US" sz="2300" dirty="0">
                    <a:latin typeface="Cambria Math" panose="02040503050406030204" pitchFamily="18" charset="0"/>
                    <a:ea typeface="Cambria Math" panose="02040503050406030204" pitchFamily="18" charset="0"/>
                  </a:rPr>
                  <a:t>To be able to show the agreement between the two definitions of magnification (1), (2)</a:t>
                </a:r>
              </a:p>
              <a:p>
                <a:pPr marL="495288" indent="-457189">
                  <a:lnSpc>
                    <a:spcPct val="150000"/>
                  </a:lnSpc>
                  <a:buSzPct val="100000"/>
                  <a:buFont typeface="+mj-lt"/>
                  <a:buAutoNum type="arabicPeriod"/>
                </a:pPr>
                <a:endParaRPr lang="en-US" sz="2300" dirty="0">
                  <a:latin typeface="Cambria Math" panose="02040503050406030204" pitchFamily="18" charset="0"/>
                  <a:ea typeface="Cambria Math" panose="02040503050406030204" pitchFamily="18" charset="0"/>
                </a:endParaRPr>
              </a:p>
            </p:txBody>
          </p:sp>
        </mc:Choice>
        <mc:Fallback>
          <p:sp>
            <p:nvSpPr>
              <p:cNvPr id="137" name="Google Shape;94;p16"/>
              <p:cNvSpPr txBox="1">
                <a:spLocks noGrp="1" noRot="1" noChangeAspect="1" noMove="1" noResize="1" noEditPoints="1" noAdjustHandles="1" noChangeArrowheads="1" noChangeShapeType="1" noTextEdit="1"/>
              </p:cNvSpPr>
              <p:nvPr>
                <p:ph type="body" sz="quarter" idx="1"/>
              </p:nvPr>
            </p:nvSpPr>
            <p:spPr>
              <a:xfrm>
                <a:off x="1591803" y="1900663"/>
                <a:ext cx="9008396" cy="2445196"/>
              </a:xfrm>
              <a:prstGeom prst="rect">
                <a:avLst/>
              </a:prstGeom>
              <a:blipFill>
                <a:blip r:embed="rId3"/>
                <a:stretch>
                  <a:fillRect l="-473"/>
                </a:stretch>
              </a:blipFill>
              <a:ln w="9525">
                <a:solidFill>
                  <a:srgbClr val="000000"/>
                </a:solidFill>
              </a:ln>
            </p:spPr>
            <p:txBody>
              <a:bodyPr/>
              <a:lstStyle/>
              <a:p>
                <a:r>
                  <a:rPr lang="en-US">
                    <a:noFill/>
                  </a:rPr>
                  <a:t> </a:t>
                </a:r>
              </a:p>
            </p:txBody>
          </p:sp>
        </mc:Fallback>
      </mc:AlternateContent>
    </p:spTree>
    <p:extLst>
      <p:ext uri="{BB962C8B-B14F-4D97-AF65-F5344CB8AC3E}">
        <p14:creationId xmlns:p14="http://schemas.microsoft.com/office/powerpoint/2010/main" val="72087057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Google Shape;81;p14"/>
          <p:cNvSpPr txBox="1">
            <a:spLocks noGrp="1"/>
          </p:cNvSpPr>
          <p:nvPr>
            <p:ph type="title"/>
          </p:nvPr>
        </p:nvSpPr>
        <p:spPr>
          <a:xfrm>
            <a:off x="4124500" y="2720726"/>
            <a:ext cx="5857800" cy="1546500"/>
          </a:xfrm>
          <a:prstGeom prst="rect">
            <a:avLst/>
          </a:prstGeom>
        </p:spPr>
        <p:txBody>
          <a:bodyPr/>
          <a:lstStyle/>
          <a:p>
            <a:r>
              <a:rPr lang="en-US" dirty="0"/>
              <a:t>METHODOLOGY</a:t>
            </a:r>
            <a:endParaRPr dirty="0"/>
          </a:p>
        </p:txBody>
      </p:sp>
      <p:sp>
        <p:nvSpPr>
          <p:cNvPr id="3" name="Text Placeholder 2">
            <a:extLst>
              <a:ext uri="{FF2B5EF4-FFF2-40B4-BE49-F238E27FC236}">
                <a16:creationId xmlns:a16="http://schemas.microsoft.com/office/drawing/2014/main" id="{5918E2FF-81C2-4636-A261-C4AAC89F783C}"/>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321003303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Google Shape;137;p18">
            <a:extLst>
              <a:ext uri="{FF2B5EF4-FFF2-40B4-BE49-F238E27FC236}">
                <a16:creationId xmlns:a16="http://schemas.microsoft.com/office/drawing/2014/main" id="{12B87783-5BEA-41C4-B6F2-F47544F149DB}"/>
              </a:ext>
            </a:extLst>
          </p:cNvPr>
          <p:cNvSpPr txBox="1">
            <a:spLocks noGrp="1"/>
          </p:cNvSpPr>
          <p:nvPr>
            <p:ph type="title"/>
          </p:nvPr>
        </p:nvSpPr>
        <p:spPr>
          <a:xfrm>
            <a:off x="4146901" y="215567"/>
            <a:ext cx="3898203" cy="1143001"/>
          </a:xfrm>
          <a:prstGeom prst="rect">
            <a:avLst/>
          </a:prstGeom>
        </p:spPr>
        <p:txBody>
          <a:bodyPr/>
          <a:lstStyle/>
          <a:p>
            <a:r>
              <a:rPr lang="en-PH" dirty="0"/>
              <a:t>EXPERIMENTAL SETUP &amp; PARAMETERS</a:t>
            </a:r>
            <a:endParaRPr dirty="0"/>
          </a:p>
        </p:txBody>
      </p:sp>
      <p:sp>
        <p:nvSpPr>
          <p:cNvPr id="402" name="Google Shape;139;p18">
            <a:extLst>
              <a:ext uri="{FF2B5EF4-FFF2-40B4-BE49-F238E27FC236}">
                <a16:creationId xmlns:a16="http://schemas.microsoft.com/office/drawing/2014/main" id="{9866754C-845B-4A5D-AEFB-61F357B58365}"/>
              </a:ext>
            </a:extLst>
          </p:cNvPr>
          <p:cNvSpPr txBox="1">
            <a:spLocks noGrp="1"/>
          </p:cNvSpPr>
          <p:nvPr>
            <p:ph type="sldNum" sz="quarter" idx="2"/>
          </p:nvPr>
        </p:nvSpPr>
        <p:spPr>
          <a:xfrm>
            <a:off x="5915519" y="6397798"/>
            <a:ext cx="360964" cy="38468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
        <p:nvSpPr>
          <p:cNvPr id="403" name="TextBox 402">
            <a:extLst>
              <a:ext uri="{FF2B5EF4-FFF2-40B4-BE49-F238E27FC236}">
                <a16:creationId xmlns:a16="http://schemas.microsoft.com/office/drawing/2014/main" id="{9A4F285B-F7D0-4BA3-AC45-8E368D70B8E0}"/>
              </a:ext>
            </a:extLst>
          </p:cNvPr>
          <p:cNvSpPr txBox="1"/>
          <p:nvPr/>
        </p:nvSpPr>
        <p:spPr>
          <a:xfrm>
            <a:off x="2176248" y="4507595"/>
            <a:ext cx="7839504"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lgn="just" defTabSz="914377"/>
            <a:r>
              <a:rPr lang="en-PH" sz="1600" b="1" dirty="0">
                <a:latin typeface="PT Serif"/>
              </a:rPr>
              <a:t>Figure 1. </a:t>
            </a:r>
            <a:r>
              <a:rPr lang="en-PH" sz="1600" dirty="0">
                <a:latin typeface="PT Serif"/>
              </a:rPr>
              <a:t>Thin Lens Setup consisting of an incandescent bulb as a light source projected onto a viewing screen with a variable aperture and a converging thin lens placed in between. </a:t>
            </a:r>
          </a:p>
        </p:txBody>
      </p:sp>
      <p:grpSp>
        <p:nvGrpSpPr>
          <p:cNvPr id="507" name="Group 506">
            <a:extLst>
              <a:ext uri="{FF2B5EF4-FFF2-40B4-BE49-F238E27FC236}">
                <a16:creationId xmlns:a16="http://schemas.microsoft.com/office/drawing/2014/main" id="{573CD728-9B47-4ABE-B8A1-0D0658E274D1}"/>
              </a:ext>
            </a:extLst>
          </p:cNvPr>
          <p:cNvGrpSpPr/>
          <p:nvPr/>
        </p:nvGrpSpPr>
        <p:grpSpPr>
          <a:xfrm>
            <a:off x="1938831" y="5448206"/>
            <a:ext cx="8314337" cy="830998"/>
            <a:chOff x="2630646" y="5275412"/>
            <a:chExt cx="3802599" cy="940598"/>
          </a:xfrm>
        </p:grpSpPr>
        <p:sp>
          <p:nvSpPr>
            <p:cNvPr id="508" name="TextBox 507">
              <a:extLst>
                <a:ext uri="{FF2B5EF4-FFF2-40B4-BE49-F238E27FC236}">
                  <a16:creationId xmlns:a16="http://schemas.microsoft.com/office/drawing/2014/main" id="{9C26BCF4-A660-4E27-B08C-3B6A491888A3}"/>
                </a:ext>
              </a:extLst>
            </p:cNvPr>
            <p:cNvSpPr txBox="1"/>
            <p:nvPr/>
          </p:nvSpPr>
          <p:spPr>
            <a:xfrm>
              <a:off x="2729168" y="5308268"/>
              <a:ext cx="3591610" cy="8362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2" spcCol="38100" rtlCol="0" anchor="t">
              <a:spAutoFit/>
            </a:bodyPr>
            <a:lstStyle/>
            <a:p>
              <a:pPr marL="285744" indent="-285744" defTabSz="914377">
                <a:buFont typeface="Arial" panose="020B0604020202020204" pitchFamily="34" charset="0"/>
                <a:buChar char="•"/>
              </a:pPr>
              <a:r>
                <a:rPr lang="en-PH" sz="1800" dirty="0">
                  <a:latin typeface="PT Serif"/>
                </a:rPr>
                <a:t>Light source: incandescent lamp</a:t>
              </a:r>
            </a:p>
            <a:p>
              <a:pPr marL="285744" indent="-285744" defTabSz="914377">
                <a:buFont typeface="Arial" panose="020B0604020202020204" pitchFamily="34" charset="0"/>
                <a:buChar char="•"/>
              </a:pPr>
              <a:r>
                <a:rPr lang="en-PH" sz="1800" dirty="0">
                  <a:latin typeface="PT Serif"/>
                </a:rPr>
                <a:t>Lens: +200 mm</a:t>
              </a:r>
            </a:p>
            <a:p>
              <a:pPr marL="285744" indent="-285744" defTabSz="914377">
                <a:buFont typeface="Arial" panose="020B0604020202020204" pitchFamily="34" charset="0"/>
                <a:buChar char="•"/>
              </a:pPr>
              <a:r>
                <a:rPr lang="en-PH" sz="1800" dirty="0">
                  <a:latin typeface="PT Serif"/>
                </a:rPr>
                <a:t>Grid spacing: 2.00 mm x 2.00 mm</a:t>
              </a:r>
            </a:p>
            <a:p>
              <a:pPr marL="285750" indent="-285750" defTabSz="914377">
                <a:buFont typeface="Arial" panose="020B0604020202020204" pitchFamily="34" charset="0"/>
                <a:buChar char="•"/>
              </a:pPr>
              <a:r>
                <a:rPr lang="en-PH" sz="1800" dirty="0">
                  <a:latin typeface="PT Serif"/>
                </a:rPr>
                <a:t>No. of trials per p: 5</a:t>
              </a:r>
            </a:p>
            <a:p>
              <a:pPr marL="285750" indent="-285750" defTabSz="914377">
                <a:buFont typeface="Arial" panose="020B0604020202020204" pitchFamily="34" charset="0"/>
                <a:buChar char="•"/>
              </a:pPr>
              <a:r>
                <a:rPr lang="en-PH" sz="1800" dirty="0">
                  <a:latin typeface="PT Serif"/>
                </a:rPr>
                <a:t>Object distance was varied 3x </a:t>
              </a:r>
            </a:p>
          </p:txBody>
        </p:sp>
        <p:sp>
          <p:nvSpPr>
            <p:cNvPr id="509" name="Rectangle 508">
              <a:extLst>
                <a:ext uri="{FF2B5EF4-FFF2-40B4-BE49-F238E27FC236}">
                  <a16:creationId xmlns:a16="http://schemas.microsoft.com/office/drawing/2014/main" id="{6B8FE269-A662-423A-97D3-D7C17A4B77F6}"/>
                </a:ext>
              </a:extLst>
            </p:cNvPr>
            <p:cNvSpPr/>
            <p:nvPr/>
          </p:nvSpPr>
          <p:spPr>
            <a:xfrm>
              <a:off x="2630646" y="5275412"/>
              <a:ext cx="3802599" cy="940598"/>
            </a:xfrm>
            <a:prstGeom prst="rect">
              <a:avLst/>
            </a:prstGeom>
            <a:no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lstStyle/>
            <a:p>
              <a:pPr defTabSz="914377"/>
              <a:endParaRPr lang="en-PH"/>
            </a:p>
          </p:txBody>
        </p:sp>
      </p:grpSp>
      <p:sp>
        <p:nvSpPr>
          <p:cNvPr id="2" name="Left Brace 1">
            <a:extLst>
              <a:ext uri="{FF2B5EF4-FFF2-40B4-BE49-F238E27FC236}">
                <a16:creationId xmlns:a16="http://schemas.microsoft.com/office/drawing/2014/main" id="{52D1CE24-75B7-43A8-AB57-6A1D73E46314}"/>
              </a:ext>
            </a:extLst>
          </p:cNvPr>
          <p:cNvSpPr/>
          <p:nvPr/>
        </p:nvSpPr>
        <p:spPr>
          <a:xfrm rot="16200000">
            <a:off x="4571462" y="2173340"/>
            <a:ext cx="138639" cy="3926076"/>
          </a:xfrm>
          <a:prstGeom prst="leftBrace">
            <a:avLst/>
          </a:prstGeom>
          <a:noFill/>
          <a:ln w="25400" cap="flat">
            <a:solidFill>
              <a:schemeClr val="tx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fromWordArt="0" anchor="t" anchorCtr="0" forceAA="0" compatLnSpc="1">
            <a:prstTxWarp prst="textNoShape">
              <a:avLst/>
            </a:prstTxWarp>
            <a:noAutofit/>
          </a:bodyPr>
          <a:lstStyle/>
          <a:p>
            <a:pPr defTabSz="914377" latinLnBrk="1"/>
            <a:endParaRPr lang="en-US" sz="1800"/>
          </a:p>
        </p:txBody>
      </p:sp>
      <p:sp>
        <p:nvSpPr>
          <p:cNvPr id="3" name="TextBox 2">
            <a:extLst>
              <a:ext uri="{FF2B5EF4-FFF2-40B4-BE49-F238E27FC236}">
                <a16:creationId xmlns:a16="http://schemas.microsoft.com/office/drawing/2014/main" id="{7A2593A7-A426-4FD5-9C16-7E42B27DE6BE}"/>
              </a:ext>
            </a:extLst>
          </p:cNvPr>
          <p:cNvSpPr txBox="1"/>
          <p:nvPr/>
        </p:nvSpPr>
        <p:spPr>
          <a:xfrm>
            <a:off x="3913189" y="4290897"/>
            <a:ext cx="2900515"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defTabSz="914377"/>
            <a:r>
              <a:rPr lang="en-US" dirty="0">
                <a:latin typeface="PT Serif" panose="020A0603040505020204" pitchFamily="18" charset="0"/>
              </a:rPr>
              <a:t>Object distance (p)</a:t>
            </a:r>
          </a:p>
        </p:txBody>
      </p:sp>
      <p:sp>
        <p:nvSpPr>
          <p:cNvPr id="113" name="Left Brace 112">
            <a:extLst>
              <a:ext uri="{FF2B5EF4-FFF2-40B4-BE49-F238E27FC236}">
                <a16:creationId xmlns:a16="http://schemas.microsoft.com/office/drawing/2014/main" id="{55224943-D050-4C30-9E65-A113455E9179}"/>
              </a:ext>
            </a:extLst>
          </p:cNvPr>
          <p:cNvSpPr/>
          <p:nvPr/>
        </p:nvSpPr>
        <p:spPr>
          <a:xfrm rot="16200000">
            <a:off x="7516297" y="3193354"/>
            <a:ext cx="152387" cy="1903257"/>
          </a:xfrm>
          <a:prstGeom prst="leftBrace">
            <a:avLst/>
          </a:prstGeom>
          <a:noFill/>
          <a:ln w="25400" cap="flat">
            <a:solidFill>
              <a:schemeClr val="tx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fromWordArt="0" anchor="t" anchorCtr="0" forceAA="0" compatLnSpc="1">
            <a:prstTxWarp prst="textNoShape">
              <a:avLst/>
            </a:prstTxWarp>
            <a:noAutofit/>
          </a:bodyPr>
          <a:lstStyle/>
          <a:p>
            <a:pPr defTabSz="914377" latinLnBrk="1"/>
            <a:endParaRPr lang="en-US" sz="1800"/>
          </a:p>
        </p:txBody>
      </p:sp>
      <p:sp>
        <p:nvSpPr>
          <p:cNvPr id="114" name="TextBox 113">
            <a:extLst>
              <a:ext uri="{FF2B5EF4-FFF2-40B4-BE49-F238E27FC236}">
                <a16:creationId xmlns:a16="http://schemas.microsoft.com/office/drawing/2014/main" id="{44CC2D0D-4C6E-43C9-AD1E-14312FE4A7D9}"/>
              </a:ext>
            </a:extLst>
          </p:cNvPr>
          <p:cNvSpPr txBox="1"/>
          <p:nvPr/>
        </p:nvSpPr>
        <p:spPr>
          <a:xfrm>
            <a:off x="6910700" y="4309029"/>
            <a:ext cx="2900515"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defTabSz="914377"/>
            <a:r>
              <a:rPr lang="en-US" dirty="0">
                <a:latin typeface="PT Serif" panose="020A0603040505020204" pitchFamily="18" charset="0"/>
              </a:rPr>
              <a:t>Image distance (q)</a:t>
            </a:r>
          </a:p>
        </p:txBody>
      </p:sp>
      <p:grpSp>
        <p:nvGrpSpPr>
          <p:cNvPr id="118" name="Group 117">
            <a:extLst>
              <a:ext uri="{FF2B5EF4-FFF2-40B4-BE49-F238E27FC236}">
                <a16:creationId xmlns:a16="http://schemas.microsoft.com/office/drawing/2014/main" id="{8B693569-C12B-43DA-806D-F3C527F02081}"/>
              </a:ext>
            </a:extLst>
          </p:cNvPr>
          <p:cNvGrpSpPr/>
          <p:nvPr/>
        </p:nvGrpSpPr>
        <p:grpSpPr>
          <a:xfrm>
            <a:off x="2176248" y="1323425"/>
            <a:ext cx="7839506" cy="2771355"/>
            <a:chOff x="652246" y="1301104"/>
            <a:chExt cx="7839506" cy="2771355"/>
          </a:xfrm>
        </p:grpSpPr>
        <p:sp>
          <p:nvSpPr>
            <p:cNvPr id="119" name="Rectangle: Rounded Corners 118">
              <a:extLst>
                <a:ext uri="{FF2B5EF4-FFF2-40B4-BE49-F238E27FC236}">
                  <a16:creationId xmlns:a16="http://schemas.microsoft.com/office/drawing/2014/main" id="{0B34DAA5-98C1-481C-8C98-94C70EF4AAF3}"/>
                </a:ext>
              </a:extLst>
            </p:cNvPr>
            <p:cNvSpPr/>
            <p:nvPr/>
          </p:nvSpPr>
          <p:spPr>
            <a:xfrm>
              <a:off x="7483167" y="1992403"/>
              <a:ext cx="1008585" cy="1143001"/>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PH" sz="1400" b="0" i="0" u="none" strike="noStrike" cap="none" spc="0" normalizeH="0" baseline="0">
                <a:ln>
                  <a:noFill/>
                </a:ln>
                <a:solidFill>
                  <a:srgbClr val="000000"/>
                </a:solidFill>
                <a:effectLst/>
                <a:uFillTx/>
                <a:latin typeface="+mj-lt"/>
                <a:ea typeface="+mj-ea"/>
                <a:cs typeface="+mj-cs"/>
                <a:sym typeface="Arial"/>
              </a:endParaRPr>
            </a:p>
          </p:txBody>
        </p:sp>
        <p:sp>
          <p:nvSpPr>
            <p:cNvPr id="120" name="Rectangle 119">
              <a:extLst>
                <a:ext uri="{FF2B5EF4-FFF2-40B4-BE49-F238E27FC236}">
                  <a16:creationId xmlns:a16="http://schemas.microsoft.com/office/drawing/2014/main" id="{EFF17295-FB4F-459C-AB31-ECA651923D5A}"/>
                </a:ext>
              </a:extLst>
            </p:cNvPr>
            <p:cNvSpPr/>
            <p:nvPr/>
          </p:nvSpPr>
          <p:spPr>
            <a:xfrm>
              <a:off x="1565837" y="3367003"/>
              <a:ext cx="5454278" cy="245994"/>
            </a:xfrm>
            <a:prstGeom prst="rect">
              <a:avLst/>
            </a:prstGeom>
            <a:solidFill>
              <a:schemeClr val="tx1">
                <a:lumMod val="85000"/>
                <a:lumOff val="15000"/>
              </a:schemeClr>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PH" sz="1400" b="0" i="0" u="none" strike="noStrike" cap="none" spc="0" normalizeH="0" baseline="0">
                <a:ln>
                  <a:noFill/>
                </a:ln>
                <a:solidFill>
                  <a:srgbClr val="000000"/>
                </a:solidFill>
                <a:effectLst/>
                <a:uFillTx/>
                <a:latin typeface="+mj-lt"/>
                <a:ea typeface="+mj-ea"/>
                <a:cs typeface="+mj-cs"/>
                <a:sym typeface="Arial"/>
              </a:endParaRPr>
            </a:p>
          </p:txBody>
        </p:sp>
        <p:sp>
          <p:nvSpPr>
            <p:cNvPr id="121" name="Freeform: Shape 120">
              <a:extLst>
                <a:ext uri="{FF2B5EF4-FFF2-40B4-BE49-F238E27FC236}">
                  <a16:creationId xmlns:a16="http://schemas.microsoft.com/office/drawing/2014/main" id="{934EDDD2-19CF-4180-8CD6-6AEA40C54B49}"/>
                </a:ext>
              </a:extLst>
            </p:cNvPr>
            <p:cNvSpPr/>
            <p:nvPr/>
          </p:nvSpPr>
          <p:spPr>
            <a:xfrm>
              <a:off x="755899" y="2494606"/>
              <a:ext cx="710172" cy="719640"/>
            </a:xfrm>
            <a:custGeom>
              <a:avLst/>
              <a:gdLst>
                <a:gd name="connsiteX0" fmla="*/ 606823 w 710172"/>
                <a:gd name="connsiteY0" fmla="*/ 719640 h 719640"/>
                <a:gd name="connsiteX1" fmla="*/ 696764 w 710172"/>
                <a:gd name="connsiteY1" fmla="*/ 479798 h 719640"/>
                <a:gd name="connsiteX2" fmla="*/ 351990 w 710172"/>
                <a:gd name="connsiteY2" fmla="*/ 113 h 719640"/>
                <a:gd name="connsiteX3" fmla="*/ 7217 w 710172"/>
                <a:gd name="connsiteY3" fmla="*/ 524768 h 719640"/>
                <a:gd name="connsiteX4" fmla="*/ 82168 w 710172"/>
                <a:gd name="connsiteY4" fmla="*/ 719640 h 719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172" h="719640">
                  <a:moveTo>
                    <a:pt x="606823" y="719640"/>
                  </a:moveTo>
                  <a:cubicBezTo>
                    <a:pt x="673029" y="659679"/>
                    <a:pt x="739236" y="599719"/>
                    <a:pt x="696764" y="479798"/>
                  </a:cubicBezTo>
                  <a:cubicBezTo>
                    <a:pt x="654292" y="359877"/>
                    <a:pt x="466914" y="-7382"/>
                    <a:pt x="351990" y="113"/>
                  </a:cubicBezTo>
                  <a:cubicBezTo>
                    <a:pt x="237065" y="7608"/>
                    <a:pt x="52187" y="404847"/>
                    <a:pt x="7217" y="524768"/>
                  </a:cubicBezTo>
                  <a:cubicBezTo>
                    <a:pt x="-37753" y="644689"/>
                    <a:pt x="144627" y="702151"/>
                    <a:pt x="82168" y="719640"/>
                  </a:cubicBezTo>
                </a:path>
              </a:pathLst>
            </a:custGeom>
            <a:ln/>
          </p:spPr>
          <p:style>
            <a:lnRef idx="1">
              <a:schemeClr val="dk1"/>
            </a:lnRef>
            <a:fillRef idx="0">
              <a:schemeClr val="dk1"/>
            </a:fillRef>
            <a:effectRef idx="0">
              <a:schemeClr val="dk1"/>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PH" sz="1800" b="0" i="0" u="none" strike="noStrike" cap="none" spc="0" normalizeH="0" baseline="0">
                <a:ln>
                  <a:noFill/>
                </a:ln>
                <a:solidFill>
                  <a:srgbClr val="000000"/>
                </a:solidFill>
                <a:effectLst/>
                <a:uFillTx/>
              </a:endParaRPr>
            </a:p>
          </p:txBody>
        </p:sp>
        <p:grpSp>
          <p:nvGrpSpPr>
            <p:cNvPr id="122" name="Group 121">
              <a:extLst>
                <a:ext uri="{FF2B5EF4-FFF2-40B4-BE49-F238E27FC236}">
                  <a16:creationId xmlns:a16="http://schemas.microsoft.com/office/drawing/2014/main" id="{BF61B5DA-71EA-48C8-8D74-6A1F660EFAAE}"/>
                </a:ext>
              </a:extLst>
            </p:cNvPr>
            <p:cNvGrpSpPr/>
            <p:nvPr/>
          </p:nvGrpSpPr>
          <p:grpSpPr>
            <a:xfrm>
              <a:off x="992151" y="2863539"/>
              <a:ext cx="276222" cy="350707"/>
              <a:chOff x="1809750" y="2152650"/>
              <a:chExt cx="276222" cy="350707"/>
            </a:xfrm>
            <a:effectLst>
              <a:glow rad="228600">
                <a:schemeClr val="accent2">
                  <a:satMod val="175000"/>
                  <a:alpha val="40000"/>
                </a:schemeClr>
              </a:glow>
            </a:effectLst>
          </p:grpSpPr>
          <p:cxnSp>
            <p:nvCxnSpPr>
              <p:cNvPr id="212" name="Straight Connector 211">
                <a:extLst>
                  <a:ext uri="{FF2B5EF4-FFF2-40B4-BE49-F238E27FC236}">
                    <a16:creationId xmlns:a16="http://schemas.microsoft.com/office/drawing/2014/main" id="{CDE41945-A151-45F5-92D0-BB6DA00156DB}"/>
                  </a:ext>
                </a:extLst>
              </p:cNvPr>
              <p:cNvCxnSpPr>
                <a:cxnSpLocks/>
              </p:cNvCxnSpPr>
              <p:nvPr/>
            </p:nvCxnSpPr>
            <p:spPr>
              <a:xfrm>
                <a:off x="1876425" y="2152650"/>
                <a:ext cx="66675" cy="26670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13" name="Straight Connector 212">
                <a:extLst>
                  <a:ext uri="{FF2B5EF4-FFF2-40B4-BE49-F238E27FC236}">
                    <a16:creationId xmlns:a16="http://schemas.microsoft.com/office/drawing/2014/main" id="{B42ED750-453B-4D0C-A3AD-3A94EBB799A1}"/>
                  </a:ext>
                </a:extLst>
              </p:cNvPr>
              <p:cNvCxnSpPr>
                <a:cxnSpLocks/>
              </p:cNvCxnSpPr>
              <p:nvPr/>
            </p:nvCxnSpPr>
            <p:spPr>
              <a:xfrm>
                <a:off x="1943100" y="2152650"/>
                <a:ext cx="76200" cy="26670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14" name="Straight Connector 213">
                <a:extLst>
                  <a:ext uri="{FF2B5EF4-FFF2-40B4-BE49-F238E27FC236}">
                    <a16:creationId xmlns:a16="http://schemas.microsoft.com/office/drawing/2014/main" id="{ACD78D79-96ED-4198-B8AD-5B7DBCFC0EDE}"/>
                  </a:ext>
                </a:extLst>
              </p:cNvPr>
              <p:cNvCxnSpPr>
                <a:cxnSpLocks/>
              </p:cNvCxnSpPr>
              <p:nvPr/>
            </p:nvCxnSpPr>
            <p:spPr>
              <a:xfrm flipV="1">
                <a:off x="1809750" y="2152651"/>
                <a:ext cx="0" cy="350706"/>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15" name="Straight Connector 214">
                <a:extLst>
                  <a:ext uri="{FF2B5EF4-FFF2-40B4-BE49-F238E27FC236}">
                    <a16:creationId xmlns:a16="http://schemas.microsoft.com/office/drawing/2014/main" id="{9EACCDF6-DA5F-47CF-9B32-2AAECF350BE7}"/>
                  </a:ext>
                </a:extLst>
              </p:cNvPr>
              <p:cNvCxnSpPr>
                <a:cxnSpLocks/>
              </p:cNvCxnSpPr>
              <p:nvPr/>
            </p:nvCxnSpPr>
            <p:spPr>
              <a:xfrm>
                <a:off x="1809750" y="2152650"/>
                <a:ext cx="66675" cy="26670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16" name="Straight Connector 215">
                <a:extLst>
                  <a:ext uri="{FF2B5EF4-FFF2-40B4-BE49-F238E27FC236}">
                    <a16:creationId xmlns:a16="http://schemas.microsoft.com/office/drawing/2014/main" id="{4C1DA5D6-FAAC-4B19-B32E-3B9D7143909D}"/>
                  </a:ext>
                </a:extLst>
              </p:cNvPr>
              <p:cNvCxnSpPr>
                <a:cxnSpLocks/>
              </p:cNvCxnSpPr>
              <p:nvPr/>
            </p:nvCxnSpPr>
            <p:spPr>
              <a:xfrm flipH="1" flipV="1">
                <a:off x="1876424" y="2152651"/>
                <a:ext cx="1" cy="266699"/>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17" name="Straight Connector 216">
                <a:extLst>
                  <a:ext uri="{FF2B5EF4-FFF2-40B4-BE49-F238E27FC236}">
                    <a16:creationId xmlns:a16="http://schemas.microsoft.com/office/drawing/2014/main" id="{B5EAA93F-9D1B-425F-85FB-0CF2BA1A194A}"/>
                  </a:ext>
                </a:extLst>
              </p:cNvPr>
              <p:cNvCxnSpPr>
                <a:cxnSpLocks/>
              </p:cNvCxnSpPr>
              <p:nvPr/>
            </p:nvCxnSpPr>
            <p:spPr>
              <a:xfrm flipV="1">
                <a:off x="1943098" y="2152650"/>
                <a:ext cx="0" cy="26670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18" name="Straight Connector 217">
                <a:extLst>
                  <a:ext uri="{FF2B5EF4-FFF2-40B4-BE49-F238E27FC236}">
                    <a16:creationId xmlns:a16="http://schemas.microsoft.com/office/drawing/2014/main" id="{57BE5BEB-9819-4FAD-A3DF-7A8BC9E4EE90}"/>
                  </a:ext>
                </a:extLst>
              </p:cNvPr>
              <p:cNvCxnSpPr>
                <a:cxnSpLocks/>
              </p:cNvCxnSpPr>
              <p:nvPr/>
            </p:nvCxnSpPr>
            <p:spPr>
              <a:xfrm flipH="1" flipV="1">
                <a:off x="2009773" y="2152650"/>
                <a:ext cx="9526" cy="26670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19" name="Straight Connector 218">
                <a:extLst>
                  <a:ext uri="{FF2B5EF4-FFF2-40B4-BE49-F238E27FC236}">
                    <a16:creationId xmlns:a16="http://schemas.microsoft.com/office/drawing/2014/main" id="{895F2ADA-D1A3-4282-B345-00ECEF4A55AA}"/>
                  </a:ext>
                </a:extLst>
              </p:cNvPr>
              <p:cNvCxnSpPr>
                <a:cxnSpLocks/>
              </p:cNvCxnSpPr>
              <p:nvPr/>
            </p:nvCxnSpPr>
            <p:spPr>
              <a:xfrm>
                <a:off x="2009775" y="2152650"/>
                <a:ext cx="76197" cy="26670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20" name="Straight Connector 219">
                <a:extLst>
                  <a:ext uri="{FF2B5EF4-FFF2-40B4-BE49-F238E27FC236}">
                    <a16:creationId xmlns:a16="http://schemas.microsoft.com/office/drawing/2014/main" id="{DAA9139C-FC78-4FBA-87A6-D6A7E90BCB43}"/>
                  </a:ext>
                </a:extLst>
              </p:cNvPr>
              <p:cNvCxnSpPr>
                <a:cxnSpLocks/>
              </p:cNvCxnSpPr>
              <p:nvPr/>
            </p:nvCxnSpPr>
            <p:spPr>
              <a:xfrm>
                <a:off x="2085971" y="2419350"/>
                <a:ext cx="0" cy="84007"/>
              </a:xfrm>
              <a:prstGeom prst="line">
                <a:avLst/>
              </a:prstGeom>
              <a:ln w="28575"/>
            </p:spPr>
            <p:style>
              <a:lnRef idx="1">
                <a:schemeClr val="accent2"/>
              </a:lnRef>
              <a:fillRef idx="0">
                <a:schemeClr val="accent2"/>
              </a:fillRef>
              <a:effectRef idx="0">
                <a:schemeClr val="accent2"/>
              </a:effectRef>
              <a:fontRef idx="minor">
                <a:schemeClr val="tx1"/>
              </a:fontRef>
            </p:style>
          </p:cxnSp>
        </p:grpSp>
        <p:sp>
          <p:nvSpPr>
            <p:cNvPr id="123" name="Rectangle 122">
              <a:extLst>
                <a:ext uri="{FF2B5EF4-FFF2-40B4-BE49-F238E27FC236}">
                  <a16:creationId xmlns:a16="http://schemas.microsoft.com/office/drawing/2014/main" id="{D3DD10A7-55D5-4505-863E-701FCC415147}"/>
                </a:ext>
              </a:extLst>
            </p:cNvPr>
            <p:cNvSpPr/>
            <p:nvPr/>
          </p:nvSpPr>
          <p:spPr>
            <a:xfrm>
              <a:off x="4956895" y="2644677"/>
              <a:ext cx="235596" cy="719640"/>
            </a:xfrm>
            <a:prstGeom prst="rect">
              <a:avLst/>
            </a:prstGeom>
            <a:solidFill>
              <a:schemeClr val="tx1">
                <a:lumMod val="50000"/>
                <a:lumOff val="50000"/>
              </a:schemeClr>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PH" sz="1400" b="0" i="0" u="none" strike="noStrike" cap="none" spc="0" normalizeH="0" baseline="0">
                <a:ln>
                  <a:noFill/>
                </a:ln>
                <a:solidFill>
                  <a:srgbClr val="000000"/>
                </a:solidFill>
                <a:effectLst/>
                <a:uFillTx/>
                <a:latin typeface="+mj-lt"/>
                <a:ea typeface="+mj-ea"/>
                <a:cs typeface="+mj-cs"/>
                <a:sym typeface="Arial"/>
              </a:endParaRPr>
            </a:p>
          </p:txBody>
        </p:sp>
        <p:cxnSp>
          <p:nvCxnSpPr>
            <p:cNvPr id="124" name="Straight Connector 123">
              <a:extLst>
                <a:ext uri="{FF2B5EF4-FFF2-40B4-BE49-F238E27FC236}">
                  <a16:creationId xmlns:a16="http://schemas.microsoft.com/office/drawing/2014/main" id="{CAD135BB-C9C4-4063-B05F-947890892C89}"/>
                </a:ext>
              </a:extLst>
            </p:cNvPr>
            <p:cNvCxnSpPr/>
            <p:nvPr/>
          </p:nvCxnSpPr>
          <p:spPr>
            <a:xfrm>
              <a:off x="7022645" y="2475589"/>
              <a:ext cx="0" cy="872397"/>
            </a:xfrm>
            <a:prstGeom prst="line">
              <a:avLst/>
            </a:prstGeom>
            <a:ln/>
          </p:spPr>
          <p:style>
            <a:lnRef idx="2">
              <a:schemeClr val="dk1"/>
            </a:lnRef>
            <a:fillRef idx="0">
              <a:schemeClr val="dk1"/>
            </a:fillRef>
            <a:effectRef idx="1">
              <a:schemeClr val="dk1"/>
            </a:effectRef>
            <a:fontRef idx="minor">
              <a:schemeClr val="tx1"/>
            </a:fontRef>
          </p:style>
        </p:cxnSp>
        <p:sp>
          <p:nvSpPr>
            <p:cNvPr id="125" name="Arrow: Right 124">
              <a:extLst>
                <a:ext uri="{FF2B5EF4-FFF2-40B4-BE49-F238E27FC236}">
                  <a16:creationId xmlns:a16="http://schemas.microsoft.com/office/drawing/2014/main" id="{1666BA69-8F8B-4B3F-ACC3-4AD9FC50260C}"/>
                </a:ext>
              </a:extLst>
            </p:cNvPr>
            <p:cNvSpPr/>
            <p:nvPr/>
          </p:nvSpPr>
          <p:spPr>
            <a:xfrm rot="19414505">
              <a:off x="5268781" y="2393450"/>
              <a:ext cx="261227" cy="245994"/>
            </a:xfrm>
            <a:prstGeom prst="rightArrow">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PH" sz="1400" b="0" i="0" u="none" strike="noStrike" cap="none" spc="0" normalizeH="0" baseline="0">
                <a:ln>
                  <a:noFill/>
                </a:ln>
                <a:solidFill>
                  <a:srgbClr val="000000"/>
                </a:solidFill>
                <a:effectLst/>
                <a:uFillTx/>
                <a:latin typeface="+mj-lt"/>
                <a:ea typeface="+mj-ea"/>
                <a:cs typeface="+mj-cs"/>
                <a:sym typeface="Arial"/>
              </a:endParaRPr>
            </a:p>
          </p:txBody>
        </p:sp>
        <p:grpSp>
          <p:nvGrpSpPr>
            <p:cNvPr id="126" name="Group 125">
              <a:extLst>
                <a:ext uri="{FF2B5EF4-FFF2-40B4-BE49-F238E27FC236}">
                  <a16:creationId xmlns:a16="http://schemas.microsoft.com/office/drawing/2014/main" id="{ADA4DA21-DA10-4997-8FF4-68804A55D312}"/>
                </a:ext>
              </a:extLst>
            </p:cNvPr>
            <p:cNvGrpSpPr/>
            <p:nvPr/>
          </p:nvGrpSpPr>
          <p:grpSpPr>
            <a:xfrm>
              <a:off x="5648691" y="1983714"/>
              <a:ext cx="603656" cy="1054572"/>
              <a:chOff x="5826357" y="1172584"/>
              <a:chExt cx="603656" cy="1054572"/>
            </a:xfrm>
          </p:grpSpPr>
          <p:sp>
            <p:nvSpPr>
              <p:cNvPr id="210" name="Flowchart: Delay 209">
                <a:extLst>
                  <a:ext uri="{FF2B5EF4-FFF2-40B4-BE49-F238E27FC236}">
                    <a16:creationId xmlns:a16="http://schemas.microsoft.com/office/drawing/2014/main" id="{436A2C94-1EE2-4837-860B-9B76D1713303}"/>
                  </a:ext>
                </a:extLst>
              </p:cNvPr>
              <p:cNvSpPr/>
              <p:nvPr/>
            </p:nvSpPr>
            <p:spPr>
              <a:xfrm rot="16200000">
                <a:off x="5600899" y="1398042"/>
                <a:ext cx="1054572" cy="603656"/>
              </a:xfrm>
              <a:prstGeom prst="flowChartDelay">
                <a:avLst/>
              </a:prstGeom>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PH" sz="1400" b="0" i="0" u="none" strike="noStrike" cap="none" spc="0" normalizeH="0" baseline="0" dirty="0">
                  <a:ln>
                    <a:noFill/>
                  </a:ln>
                  <a:solidFill>
                    <a:srgbClr val="000000"/>
                  </a:solidFill>
                  <a:effectLst/>
                  <a:uFillTx/>
                  <a:latin typeface="+mj-lt"/>
                  <a:ea typeface="+mj-ea"/>
                  <a:cs typeface="+mj-cs"/>
                  <a:sym typeface="Arial"/>
                </a:endParaRPr>
              </a:p>
            </p:txBody>
          </p:sp>
          <p:sp>
            <p:nvSpPr>
              <p:cNvPr id="211" name="Oval 210">
                <a:extLst>
                  <a:ext uri="{FF2B5EF4-FFF2-40B4-BE49-F238E27FC236}">
                    <a16:creationId xmlns:a16="http://schemas.microsoft.com/office/drawing/2014/main" id="{7A2FB626-9601-4ABB-9CFC-A9E39CF76A7E}"/>
                  </a:ext>
                </a:extLst>
              </p:cNvPr>
              <p:cNvSpPr/>
              <p:nvPr/>
            </p:nvSpPr>
            <p:spPr>
              <a:xfrm>
                <a:off x="5923040" y="1293900"/>
                <a:ext cx="410290" cy="429374"/>
              </a:xfrm>
              <a:prstGeom prst="ellipse">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PH" sz="1400" b="0" i="0" u="none" strike="noStrike" cap="none" spc="0" normalizeH="0" baseline="0">
                  <a:ln>
                    <a:noFill/>
                  </a:ln>
                  <a:solidFill>
                    <a:srgbClr val="000000"/>
                  </a:solidFill>
                  <a:effectLst/>
                  <a:uFillTx/>
                  <a:latin typeface="+mj-lt"/>
                  <a:ea typeface="+mj-ea"/>
                  <a:cs typeface="+mj-cs"/>
                  <a:sym typeface="Arial"/>
                </a:endParaRPr>
              </a:p>
            </p:txBody>
          </p:sp>
        </p:grpSp>
        <p:sp>
          <p:nvSpPr>
            <p:cNvPr id="127" name="Arrow: Right 126">
              <a:extLst>
                <a:ext uri="{FF2B5EF4-FFF2-40B4-BE49-F238E27FC236}">
                  <a16:creationId xmlns:a16="http://schemas.microsoft.com/office/drawing/2014/main" id="{0F410459-9DF7-4501-9B43-8DA88EDC378B}"/>
                </a:ext>
              </a:extLst>
            </p:cNvPr>
            <p:cNvSpPr/>
            <p:nvPr/>
          </p:nvSpPr>
          <p:spPr>
            <a:xfrm rot="19414505">
              <a:off x="7127411" y="2386378"/>
              <a:ext cx="261227" cy="245994"/>
            </a:xfrm>
            <a:prstGeom prst="rightArrow">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PH" sz="1400" b="0" i="0" u="none" strike="noStrike" cap="none" spc="0" normalizeH="0" baseline="0">
                <a:ln>
                  <a:noFill/>
                </a:ln>
                <a:solidFill>
                  <a:srgbClr val="000000"/>
                </a:solidFill>
                <a:effectLst/>
                <a:uFillTx/>
                <a:latin typeface="+mj-lt"/>
                <a:ea typeface="+mj-ea"/>
                <a:cs typeface="+mj-cs"/>
                <a:sym typeface="Arial"/>
              </a:endParaRPr>
            </a:p>
          </p:txBody>
        </p:sp>
        <p:sp>
          <p:nvSpPr>
            <p:cNvPr id="128" name="TextBox 127">
              <a:extLst>
                <a:ext uri="{FF2B5EF4-FFF2-40B4-BE49-F238E27FC236}">
                  <a16:creationId xmlns:a16="http://schemas.microsoft.com/office/drawing/2014/main" id="{2BA94A58-1883-4297-A963-118B99DF8828}"/>
                </a:ext>
              </a:extLst>
            </p:cNvPr>
            <p:cNvSpPr txBox="1"/>
            <p:nvPr/>
          </p:nvSpPr>
          <p:spPr>
            <a:xfrm>
              <a:off x="652246" y="3641572"/>
              <a:ext cx="946505"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PH" dirty="0"/>
                <a:t>LIGHT SOURCE</a:t>
              </a:r>
              <a:endParaRPr kumimoji="0" lang="en-PH" sz="1400" b="0" i="0" u="none" strike="noStrike" cap="none" spc="0" normalizeH="0" baseline="0" dirty="0">
                <a:ln>
                  <a:noFill/>
                </a:ln>
                <a:solidFill>
                  <a:srgbClr val="000000"/>
                </a:solidFill>
                <a:effectLst/>
                <a:uFillTx/>
                <a:latin typeface="+mj-lt"/>
                <a:ea typeface="+mj-ea"/>
                <a:cs typeface="+mj-cs"/>
                <a:sym typeface="Arial"/>
              </a:endParaRPr>
            </a:p>
          </p:txBody>
        </p:sp>
        <p:sp>
          <p:nvSpPr>
            <p:cNvPr id="129" name="TextBox 128">
              <a:extLst>
                <a:ext uri="{FF2B5EF4-FFF2-40B4-BE49-F238E27FC236}">
                  <a16:creationId xmlns:a16="http://schemas.microsoft.com/office/drawing/2014/main" id="{3223EDE3-8881-40FA-B8F1-FD7744649737}"/>
                </a:ext>
              </a:extLst>
            </p:cNvPr>
            <p:cNvSpPr txBox="1"/>
            <p:nvPr/>
          </p:nvSpPr>
          <p:spPr>
            <a:xfrm>
              <a:off x="3612626" y="3632046"/>
              <a:ext cx="1573486"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PH" sz="1400" b="0" i="0" u="none" strike="noStrike" cap="none" spc="0" normalizeH="0" baseline="0" dirty="0">
                  <a:ln>
                    <a:noFill/>
                  </a:ln>
                  <a:solidFill>
                    <a:srgbClr val="000000"/>
                  </a:solidFill>
                  <a:effectLst/>
                  <a:uFillTx/>
                  <a:latin typeface="+mj-lt"/>
                  <a:ea typeface="+mj-ea"/>
                  <a:cs typeface="+mj-cs"/>
                  <a:sym typeface="Arial"/>
                </a:rPr>
                <a:t>OPTICAL BENCH</a:t>
              </a:r>
            </a:p>
          </p:txBody>
        </p:sp>
        <p:sp>
          <p:nvSpPr>
            <p:cNvPr id="130" name="TextBox 129">
              <a:extLst>
                <a:ext uri="{FF2B5EF4-FFF2-40B4-BE49-F238E27FC236}">
                  <a16:creationId xmlns:a16="http://schemas.microsoft.com/office/drawing/2014/main" id="{E6F94444-6E80-4AF6-9567-17359FD4AA52}"/>
                </a:ext>
              </a:extLst>
            </p:cNvPr>
            <p:cNvSpPr txBox="1"/>
            <p:nvPr/>
          </p:nvSpPr>
          <p:spPr>
            <a:xfrm>
              <a:off x="5694061" y="1674143"/>
              <a:ext cx="512267"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PH" sz="1400" b="0" i="0" u="none" strike="noStrike" cap="none" spc="0" normalizeH="0" baseline="0" dirty="0">
                  <a:ln>
                    <a:noFill/>
                  </a:ln>
                  <a:solidFill>
                    <a:srgbClr val="000000"/>
                  </a:solidFill>
                  <a:effectLst/>
                  <a:uFillTx/>
                  <a:latin typeface="+mj-lt"/>
                  <a:ea typeface="+mj-ea"/>
                  <a:cs typeface="+mj-cs"/>
                  <a:sym typeface="Arial"/>
                </a:rPr>
                <a:t>LENS</a:t>
              </a:r>
            </a:p>
          </p:txBody>
        </p:sp>
        <p:sp>
          <p:nvSpPr>
            <p:cNvPr id="131" name="TextBox 130">
              <a:extLst>
                <a:ext uri="{FF2B5EF4-FFF2-40B4-BE49-F238E27FC236}">
                  <a16:creationId xmlns:a16="http://schemas.microsoft.com/office/drawing/2014/main" id="{93DC05D3-8D1D-46BF-8A48-2A11B27AA9D7}"/>
                </a:ext>
              </a:extLst>
            </p:cNvPr>
            <p:cNvSpPr txBox="1"/>
            <p:nvPr/>
          </p:nvSpPr>
          <p:spPr>
            <a:xfrm>
              <a:off x="7617324" y="1505530"/>
              <a:ext cx="837643"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PH" sz="1400" b="0" i="0" u="none" strike="noStrike" cap="none" spc="0" normalizeH="0" baseline="0" dirty="0">
                  <a:ln>
                    <a:noFill/>
                  </a:ln>
                  <a:solidFill>
                    <a:srgbClr val="000000"/>
                  </a:solidFill>
                  <a:effectLst/>
                  <a:uFillTx/>
                  <a:latin typeface="+mj-lt"/>
                  <a:ea typeface="+mj-ea"/>
                  <a:cs typeface="+mj-cs"/>
                  <a:sym typeface="Arial"/>
                </a:rPr>
                <a:t>VIEWING SCREEN</a:t>
              </a:r>
            </a:p>
          </p:txBody>
        </p:sp>
        <p:sp>
          <p:nvSpPr>
            <p:cNvPr id="132" name="Rectangle 131">
              <a:extLst>
                <a:ext uri="{FF2B5EF4-FFF2-40B4-BE49-F238E27FC236}">
                  <a16:creationId xmlns:a16="http://schemas.microsoft.com/office/drawing/2014/main" id="{8DA5AF5A-E830-40C0-8121-9FE5DBD718EC}"/>
                </a:ext>
              </a:extLst>
            </p:cNvPr>
            <p:cNvSpPr/>
            <p:nvPr/>
          </p:nvSpPr>
          <p:spPr>
            <a:xfrm>
              <a:off x="780714" y="3214246"/>
              <a:ext cx="710171" cy="404735"/>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PH" sz="1400" b="0" i="0" u="none" strike="noStrike" cap="none" spc="0" normalizeH="0" baseline="0" dirty="0">
                <a:ln>
                  <a:noFill/>
                </a:ln>
                <a:solidFill>
                  <a:srgbClr val="000000"/>
                </a:solidFill>
                <a:effectLst/>
                <a:uFillTx/>
                <a:latin typeface="+mj-lt"/>
                <a:ea typeface="+mj-ea"/>
                <a:cs typeface="+mj-cs"/>
                <a:sym typeface="Arial"/>
              </a:endParaRPr>
            </a:p>
          </p:txBody>
        </p:sp>
        <p:sp>
          <p:nvSpPr>
            <p:cNvPr id="133" name="Rectangle 132">
              <a:extLst>
                <a:ext uri="{FF2B5EF4-FFF2-40B4-BE49-F238E27FC236}">
                  <a16:creationId xmlns:a16="http://schemas.microsoft.com/office/drawing/2014/main" id="{F5ABE92D-9B02-4ECC-A4F7-7201D6DB8D05}"/>
                </a:ext>
              </a:extLst>
            </p:cNvPr>
            <p:cNvSpPr/>
            <p:nvPr/>
          </p:nvSpPr>
          <p:spPr>
            <a:xfrm>
              <a:off x="3136266" y="2648561"/>
              <a:ext cx="235596" cy="719640"/>
            </a:xfrm>
            <a:prstGeom prst="rect">
              <a:avLst/>
            </a:prstGeom>
            <a:solidFill>
              <a:schemeClr val="tx1">
                <a:lumMod val="50000"/>
                <a:lumOff val="50000"/>
              </a:schemeClr>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PH" sz="1400" b="0" i="0" u="none" strike="noStrike" cap="none" spc="0" normalizeH="0" baseline="0">
                <a:ln>
                  <a:noFill/>
                </a:ln>
                <a:solidFill>
                  <a:srgbClr val="000000"/>
                </a:solidFill>
                <a:effectLst/>
                <a:uFillTx/>
                <a:latin typeface="+mj-lt"/>
                <a:ea typeface="+mj-ea"/>
                <a:cs typeface="+mj-cs"/>
                <a:sym typeface="Arial"/>
              </a:endParaRPr>
            </a:p>
          </p:txBody>
        </p:sp>
        <p:grpSp>
          <p:nvGrpSpPr>
            <p:cNvPr id="134" name="Group 133">
              <a:extLst>
                <a:ext uri="{FF2B5EF4-FFF2-40B4-BE49-F238E27FC236}">
                  <a16:creationId xmlns:a16="http://schemas.microsoft.com/office/drawing/2014/main" id="{CB4E2C16-BE00-4AD5-B008-6C97BEDD184B}"/>
                </a:ext>
              </a:extLst>
            </p:cNvPr>
            <p:cNvGrpSpPr/>
            <p:nvPr/>
          </p:nvGrpSpPr>
          <p:grpSpPr>
            <a:xfrm>
              <a:off x="3851188" y="1988880"/>
              <a:ext cx="603656" cy="1054572"/>
              <a:chOff x="5826357" y="1172584"/>
              <a:chExt cx="603656" cy="1054572"/>
            </a:xfrm>
          </p:grpSpPr>
          <p:sp>
            <p:nvSpPr>
              <p:cNvPr id="208" name="Flowchart: Delay 207">
                <a:extLst>
                  <a:ext uri="{FF2B5EF4-FFF2-40B4-BE49-F238E27FC236}">
                    <a16:creationId xmlns:a16="http://schemas.microsoft.com/office/drawing/2014/main" id="{CB2AEE30-3137-49B9-B203-D58F425F89B0}"/>
                  </a:ext>
                </a:extLst>
              </p:cNvPr>
              <p:cNvSpPr/>
              <p:nvPr/>
            </p:nvSpPr>
            <p:spPr>
              <a:xfrm rot="16200000">
                <a:off x="5600899" y="1398042"/>
                <a:ext cx="1054572" cy="603656"/>
              </a:xfrm>
              <a:prstGeom prst="flowChartDelay">
                <a:avLst/>
              </a:prstGeom>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PH" sz="1400" b="0" i="0" u="none" strike="noStrike" cap="none" spc="0" normalizeH="0" baseline="0">
                  <a:ln>
                    <a:noFill/>
                  </a:ln>
                  <a:solidFill>
                    <a:srgbClr val="000000"/>
                  </a:solidFill>
                  <a:effectLst/>
                  <a:uFillTx/>
                  <a:latin typeface="+mj-lt"/>
                  <a:ea typeface="+mj-ea"/>
                  <a:cs typeface="+mj-cs"/>
                  <a:sym typeface="Arial"/>
                </a:endParaRPr>
              </a:p>
            </p:txBody>
          </p:sp>
          <p:sp>
            <p:nvSpPr>
              <p:cNvPr id="209" name="Oval 208">
                <a:extLst>
                  <a:ext uri="{FF2B5EF4-FFF2-40B4-BE49-F238E27FC236}">
                    <a16:creationId xmlns:a16="http://schemas.microsoft.com/office/drawing/2014/main" id="{FAFD9CC9-C668-424F-8D81-1948B6A851A7}"/>
                  </a:ext>
                </a:extLst>
              </p:cNvPr>
              <p:cNvSpPr/>
              <p:nvPr/>
            </p:nvSpPr>
            <p:spPr>
              <a:xfrm>
                <a:off x="5923040" y="1293900"/>
                <a:ext cx="410290" cy="429374"/>
              </a:xfrm>
              <a:prstGeom prst="ellipse">
                <a:avLst/>
              </a:prstGeom>
              <a:solidFill>
                <a:schemeClr val="tx1">
                  <a:lumMod val="85000"/>
                  <a:lumOff val="15000"/>
                </a:schemeClr>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PH" sz="1400" b="0" i="0" u="none" strike="noStrike" cap="none" spc="0" normalizeH="0" baseline="0" dirty="0">
                  <a:ln>
                    <a:noFill/>
                  </a:ln>
                  <a:solidFill>
                    <a:srgbClr val="000000"/>
                  </a:solidFill>
                  <a:effectLst/>
                  <a:uFillTx/>
                  <a:latin typeface="+mj-lt"/>
                  <a:ea typeface="+mj-ea"/>
                  <a:cs typeface="+mj-cs"/>
                  <a:sym typeface="Arial"/>
                </a:endParaRPr>
              </a:p>
            </p:txBody>
          </p:sp>
        </p:grpSp>
        <p:sp>
          <p:nvSpPr>
            <p:cNvPr id="135" name="Arrow: Right 134">
              <a:extLst>
                <a:ext uri="{FF2B5EF4-FFF2-40B4-BE49-F238E27FC236}">
                  <a16:creationId xmlns:a16="http://schemas.microsoft.com/office/drawing/2014/main" id="{830DFB39-676E-4E86-96C9-5B0D2449B664}"/>
                </a:ext>
              </a:extLst>
            </p:cNvPr>
            <p:cNvSpPr/>
            <p:nvPr/>
          </p:nvSpPr>
          <p:spPr>
            <a:xfrm rot="19414505">
              <a:off x="3446072" y="2393451"/>
              <a:ext cx="261227" cy="245994"/>
            </a:xfrm>
            <a:prstGeom prst="rightArrow">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PH" sz="1400" b="0" i="0" u="none" strike="noStrike" cap="none" spc="0" normalizeH="0" baseline="0">
                <a:ln>
                  <a:noFill/>
                </a:ln>
                <a:solidFill>
                  <a:srgbClr val="000000"/>
                </a:solidFill>
                <a:effectLst/>
                <a:uFillTx/>
                <a:latin typeface="+mj-lt"/>
                <a:ea typeface="+mj-ea"/>
                <a:cs typeface="+mj-cs"/>
                <a:sym typeface="Arial"/>
              </a:endParaRPr>
            </a:p>
          </p:txBody>
        </p:sp>
        <p:sp>
          <p:nvSpPr>
            <p:cNvPr id="136" name="Oval 135">
              <a:extLst>
                <a:ext uri="{FF2B5EF4-FFF2-40B4-BE49-F238E27FC236}">
                  <a16:creationId xmlns:a16="http://schemas.microsoft.com/office/drawing/2014/main" id="{62879E07-8A0F-497F-AF04-583344C30D90}"/>
                </a:ext>
              </a:extLst>
            </p:cNvPr>
            <p:cNvSpPr/>
            <p:nvPr/>
          </p:nvSpPr>
          <p:spPr>
            <a:xfrm>
              <a:off x="4094917" y="2282093"/>
              <a:ext cx="101829" cy="93418"/>
            </a:xfrm>
            <a:prstGeom prst="ellipse">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PH" sz="1400" b="0" i="0" u="none" strike="noStrike" cap="none" spc="0" normalizeH="0" baseline="0">
                <a:ln>
                  <a:noFill/>
                </a:ln>
                <a:solidFill>
                  <a:srgbClr val="000000"/>
                </a:solidFill>
                <a:effectLst/>
                <a:uFillTx/>
                <a:latin typeface="+mj-lt"/>
                <a:ea typeface="+mj-ea"/>
                <a:cs typeface="+mj-cs"/>
                <a:sym typeface="Arial"/>
              </a:endParaRPr>
            </a:p>
          </p:txBody>
        </p:sp>
        <p:grpSp>
          <p:nvGrpSpPr>
            <p:cNvPr id="137" name="Group 136">
              <a:extLst>
                <a:ext uri="{FF2B5EF4-FFF2-40B4-BE49-F238E27FC236}">
                  <a16:creationId xmlns:a16="http://schemas.microsoft.com/office/drawing/2014/main" id="{BFF46BD7-FADC-4F17-B416-5651079955FC}"/>
                </a:ext>
              </a:extLst>
            </p:cNvPr>
            <p:cNvGrpSpPr/>
            <p:nvPr/>
          </p:nvGrpSpPr>
          <p:grpSpPr>
            <a:xfrm>
              <a:off x="3947870" y="2100867"/>
              <a:ext cx="315846" cy="320148"/>
              <a:chOff x="4119845" y="1757226"/>
              <a:chExt cx="315846" cy="320148"/>
            </a:xfrm>
          </p:grpSpPr>
          <p:sp>
            <p:nvSpPr>
              <p:cNvPr id="205" name="Arc 204">
                <a:extLst>
                  <a:ext uri="{FF2B5EF4-FFF2-40B4-BE49-F238E27FC236}">
                    <a16:creationId xmlns:a16="http://schemas.microsoft.com/office/drawing/2014/main" id="{A323FD20-ACFF-495B-96FE-23E57A313DC9}"/>
                  </a:ext>
                </a:extLst>
              </p:cNvPr>
              <p:cNvSpPr/>
              <p:nvPr/>
            </p:nvSpPr>
            <p:spPr>
              <a:xfrm>
                <a:off x="4119845" y="1799015"/>
                <a:ext cx="190319" cy="278359"/>
              </a:xfrm>
              <a:prstGeom prst="arc">
                <a:avLst/>
              </a:prstGeom>
              <a:ln/>
            </p:spPr>
            <p:style>
              <a:lnRef idx="1">
                <a:schemeClr val="dk1"/>
              </a:lnRef>
              <a:fillRef idx="0">
                <a:schemeClr val="dk1"/>
              </a:fillRef>
              <a:effectRef idx="0">
                <a:schemeClr val="dk1"/>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PH" sz="1800" b="0" i="0" u="none" strike="noStrike" cap="none" spc="0" normalizeH="0" baseline="0">
                  <a:ln>
                    <a:noFill/>
                  </a:ln>
                  <a:solidFill>
                    <a:srgbClr val="000000"/>
                  </a:solidFill>
                  <a:effectLst/>
                  <a:uFillTx/>
                </a:endParaRPr>
              </a:p>
            </p:txBody>
          </p:sp>
          <p:sp>
            <p:nvSpPr>
              <p:cNvPr id="206" name="Arc 205">
                <a:extLst>
                  <a:ext uri="{FF2B5EF4-FFF2-40B4-BE49-F238E27FC236}">
                    <a16:creationId xmlns:a16="http://schemas.microsoft.com/office/drawing/2014/main" id="{CFEC9CE6-510C-4128-9D28-6BB28CEF2B22}"/>
                  </a:ext>
                </a:extLst>
              </p:cNvPr>
              <p:cNvSpPr/>
              <p:nvPr/>
            </p:nvSpPr>
            <p:spPr>
              <a:xfrm rot="1471130">
                <a:off x="4153575" y="1757226"/>
                <a:ext cx="190319" cy="278359"/>
              </a:xfrm>
              <a:prstGeom prst="arc">
                <a:avLst/>
              </a:prstGeom>
              <a:ln/>
            </p:spPr>
            <p:style>
              <a:lnRef idx="1">
                <a:schemeClr val="dk1"/>
              </a:lnRef>
              <a:fillRef idx="0">
                <a:schemeClr val="dk1"/>
              </a:fillRef>
              <a:effectRef idx="0">
                <a:schemeClr val="dk1"/>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PH" sz="1800" b="0" i="0" u="none" strike="noStrike" cap="none" spc="0" normalizeH="0" baseline="0">
                  <a:ln>
                    <a:noFill/>
                  </a:ln>
                  <a:solidFill>
                    <a:srgbClr val="000000"/>
                  </a:solidFill>
                  <a:effectLst/>
                  <a:uFillTx/>
                </a:endParaRPr>
              </a:p>
            </p:txBody>
          </p:sp>
          <p:sp>
            <p:nvSpPr>
              <p:cNvPr id="207" name="Arc 206">
                <a:extLst>
                  <a:ext uri="{FF2B5EF4-FFF2-40B4-BE49-F238E27FC236}">
                    <a16:creationId xmlns:a16="http://schemas.microsoft.com/office/drawing/2014/main" id="{A65302AC-FA58-4A2B-912A-0F28BF228DE4}"/>
                  </a:ext>
                </a:extLst>
              </p:cNvPr>
              <p:cNvSpPr/>
              <p:nvPr/>
            </p:nvSpPr>
            <p:spPr>
              <a:xfrm rot="3188102">
                <a:off x="4201352" y="1733192"/>
                <a:ext cx="190319" cy="278359"/>
              </a:xfrm>
              <a:prstGeom prst="arc">
                <a:avLst/>
              </a:prstGeom>
              <a:ln/>
            </p:spPr>
            <p:style>
              <a:lnRef idx="1">
                <a:schemeClr val="dk1"/>
              </a:lnRef>
              <a:fillRef idx="0">
                <a:schemeClr val="dk1"/>
              </a:fillRef>
              <a:effectRef idx="0">
                <a:schemeClr val="dk1"/>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PH" sz="1800" b="0" i="0" u="none" strike="noStrike" cap="none" spc="0" normalizeH="0" baseline="0">
                  <a:ln>
                    <a:noFill/>
                  </a:ln>
                  <a:solidFill>
                    <a:srgbClr val="000000"/>
                  </a:solidFill>
                  <a:effectLst/>
                  <a:uFillTx/>
                </a:endParaRPr>
              </a:p>
            </p:txBody>
          </p:sp>
        </p:grpSp>
        <p:grpSp>
          <p:nvGrpSpPr>
            <p:cNvPr id="138" name="Group 137">
              <a:extLst>
                <a:ext uri="{FF2B5EF4-FFF2-40B4-BE49-F238E27FC236}">
                  <a16:creationId xmlns:a16="http://schemas.microsoft.com/office/drawing/2014/main" id="{1B83A953-9AEF-4B55-A694-28C5796DFA77}"/>
                </a:ext>
              </a:extLst>
            </p:cNvPr>
            <p:cNvGrpSpPr/>
            <p:nvPr/>
          </p:nvGrpSpPr>
          <p:grpSpPr>
            <a:xfrm rot="5145029">
              <a:off x="4050173" y="2113693"/>
              <a:ext cx="315846" cy="320148"/>
              <a:chOff x="4119845" y="1757226"/>
              <a:chExt cx="315846" cy="320148"/>
            </a:xfrm>
          </p:grpSpPr>
          <p:sp>
            <p:nvSpPr>
              <p:cNvPr id="202" name="Arc 201">
                <a:extLst>
                  <a:ext uri="{FF2B5EF4-FFF2-40B4-BE49-F238E27FC236}">
                    <a16:creationId xmlns:a16="http://schemas.microsoft.com/office/drawing/2014/main" id="{6664C164-DB38-49AA-98C6-678106EA8DA9}"/>
                  </a:ext>
                </a:extLst>
              </p:cNvPr>
              <p:cNvSpPr/>
              <p:nvPr/>
            </p:nvSpPr>
            <p:spPr>
              <a:xfrm>
                <a:off x="4119845" y="1799015"/>
                <a:ext cx="190319" cy="278359"/>
              </a:xfrm>
              <a:prstGeom prst="arc">
                <a:avLst/>
              </a:prstGeom>
              <a:ln/>
            </p:spPr>
            <p:style>
              <a:lnRef idx="1">
                <a:schemeClr val="dk1"/>
              </a:lnRef>
              <a:fillRef idx="0">
                <a:schemeClr val="dk1"/>
              </a:fillRef>
              <a:effectRef idx="0">
                <a:schemeClr val="dk1"/>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PH" sz="1800" b="0" i="0" u="none" strike="noStrike" cap="none" spc="0" normalizeH="0" baseline="0">
                  <a:ln>
                    <a:noFill/>
                  </a:ln>
                  <a:solidFill>
                    <a:srgbClr val="000000"/>
                  </a:solidFill>
                  <a:effectLst/>
                  <a:uFillTx/>
                </a:endParaRPr>
              </a:p>
            </p:txBody>
          </p:sp>
          <p:sp>
            <p:nvSpPr>
              <p:cNvPr id="203" name="Arc 202">
                <a:extLst>
                  <a:ext uri="{FF2B5EF4-FFF2-40B4-BE49-F238E27FC236}">
                    <a16:creationId xmlns:a16="http://schemas.microsoft.com/office/drawing/2014/main" id="{223F56F3-74E3-4719-B222-6246F79E8AD2}"/>
                  </a:ext>
                </a:extLst>
              </p:cNvPr>
              <p:cNvSpPr/>
              <p:nvPr/>
            </p:nvSpPr>
            <p:spPr>
              <a:xfrm rot="1471130">
                <a:off x="4153575" y="1757226"/>
                <a:ext cx="190319" cy="278359"/>
              </a:xfrm>
              <a:prstGeom prst="arc">
                <a:avLst/>
              </a:prstGeom>
              <a:ln/>
            </p:spPr>
            <p:style>
              <a:lnRef idx="1">
                <a:schemeClr val="dk1"/>
              </a:lnRef>
              <a:fillRef idx="0">
                <a:schemeClr val="dk1"/>
              </a:fillRef>
              <a:effectRef idx="0">
                <a:schemeClr val="dk1"/>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PH" sz="1800" b="0" i="0" u="none" strike="noStrike" cap="none" spc="0" normalizeH="0" baseline="0">
                  <a:ln>
                    <a:noFill/>
                  </a:ln>
                  <a:solidFill>
                    <a:srgbClr val="000000"/>
                  </a:solidFill>
                  <a:effectLst/>
                  <a:uFillTx/>
                </a:endParaRPr>
              </a:p>
            </p:txBody>
          </p:sp>
          <p:sp>
            <p:nvSpPr>
              <p:cNvPr id="204" name="Arc 203">
                <a:extLst>
                  <a:ext uri="{FF2B5EF4-FFF2-40B4-BE49-F238E27FC236}">
                    <a16:creationId xmlns:a16="http://schemas.microsoft.com/office/drawing/2014/main" id="{178D2528-450F-49BB-A5BB-2522D4AA20AA}"/>
                  </a:ext>
                </a:extLst>
              </p:cNvPr>
              <p:cNvSpPr/>
              <p:nvPr/>
            </p:nvSpPr>
            <p:spPr>
              <a:xfrm rot="3188102">
                <a:off x="4201352" y="1733192"/>
                <a:ext cx="190319" cy="278359"/>
              </a:xfrm>
              <a:prstGeom prst="arc">
                <a:avLst/>
              </a:prstGeom>
              <a:ln/>
            </p:spPr>
            <p:style>
              <a:lnRef idx="1">
                <a:schemeClr val="dk1"/>
              </a:lnRef>
              <a:fillRef idx="0">
                <a:schemeClr val="dk1"/>
              </a:fillRef>
              <a:effectRef idx="0">
                <a:schemeClr val="dk1"/>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PH" sz="1800" b="0" i="0" u="none" strike="noStrike" cap="none" spc="0" normalizeH="0" baseline="0">
                  <a:ln>
                    <a:noFill/>
                  </a:ln>
                  <a:solidFill>
                    <a:srgbClr val="000000"/>
                  </a:solidFill>
                  <a:effectLst/>
                  <a:uFillTx/>
                </a:endParaRPr>
              </a:p>
            </p:txBody>
          </p:sp>
        </p:grpSp>
        <p:grpSp>
          <p:nvGrpSpPr>
            <p:cNvPr id="139" name="Group 138">
              <a:extLst>
                <a:ext uri="{FF2B5EF4-FFF2-40B4-BE49-F238E27FC236}">
                  <a16:creationId xmlns:a16="http://schemas.microsoft.com/office/drawing/2014/main" id="{F4872402-845F-45CE-A793-2DDDC44FE32A}"/>
                </a:ext>
              </a:extLst>
            </p:cNvPr>
            <p:cNvGrpSpPr/>
            <p:nvPr/>
          </p:nvGrpSpPr>
          <p:grpSpPr>
            <a:xfrm rot="9776597">
              <a:off x="4046952" y="2223664"/>
              <a:ext cx="315846" cy="320148"/>
              <a:chOff x="4119845" y="1757226"/>
              <a:chExt cx="315846" cy="320148"/>
            </a:xfrm>
          </p:grpSpPr>
          <p:sp>
            <p:nvSpPr>
              <p:cNvPr id="199" name="Arc 198">
                <a:extLst>
                  <a:ext uri="{FF2B5EF4-FFF2-40B4-BE49-F238E27FC236}">
                    <a16:creationId xmlns:a16="http://schemas.microsoft.com/office/drawing/2014/main" id="{C790D58D-189E-4477-A6A6-4ED46EED7982}"/>
                  </a:ext>
                </a:extLst>
              </p:cNvPr>
              <p:cNvSpPr/>
              <p:nvPr/>
            </p:nvSpPr>
            <p:spPr>
              <a:xfrm>
                <a:off x="4119845" y="1799015"/>
                <a:ext cx="190319" cy="278359"/>
              </a:xfrm>
              <a:prstGeom prst="arc">
                <a:avLst/>
              </a:prstGeom>
              <a:ln/>
            </p:spPr>
            <p:style>
              <a:lnRef idx="1">
                <a:schemeClr val="dk1"/>
              </a:lnRef>
              <a:fillRef idx="0">
                <a:schemeClr val="dk1"/>
              </a:fillRef>
              <a:effectRef idx="0">
                <a:schemeClr val="dk1"/>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PH" sz="1800" b="0" i="0" u="none" strike="noStrike" cap="none" spc="0" normalizeH="0" baseline="0">
                  <a:ln>
                    <a:noFill/>
                  </a:ln>
                  <a:solidFill>
                    <a:srgbClr val="000000"/>
                  </a:solidFill>
                  <a:effectLst/>
                  <a:uFillTx/>
                </a:endParaRPr>
              </a:p>
            </p:txBody>
          </p:sp>
          <p:sp>
            <p:nvSpPr>
              <p:cNvPr id="200" name="Arc 199">
                <a:extLst>
                  <a:ext uri="{FF2B5EF4-FFF2-40B4-BE49-F238E27FC236}">
                    <a16:creationId xmlns:a16="http://schemas.microsoft.com/office/drawing/2014/main" id="{3D19C4D0-A408-4971-92E6-1AF7BEFA7BD7}"/>
                  </a:ext>
                </a:extLst>
              </p:cNvPr>
              <p:cNvSpPr/>
              <p:nvPr/>
            </p:nvSpPr>
            <p:spPr>
              <a:xfrm rot="1471130">
                <a:off x="4153575" y="1757226"/>
                <a:ext cx="190319" cy="278359"/>
              </a:xfrm>
              <a:prstGeom prst="arc">
                <a:avLst/>
              </a:prstGeom>
              <a:ln/>
            </p:spPr>
            <p:style>
              <a:lnRef idx="1">
                <a:schemeClr val="dk1"/>
              </a:lnRef>
              <a:fillRef idx="0">
                <a:schemeClr val="dk1"/>
              </a:fillRef>
              <a:effectRef idx="0">
                <a:schemeClr val="dk1"/>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PH" sz="1800" b="0" i="0" u="none" strike="noStrike" cap="none" spc="0" normalizeH="0" baseline="0">
                  <a:ln>
                    <a:noFill/>
                  </a:ln>
                  <a:solidFill>
                    <a:srgbClr val="000000"/>
                  </a:solidFill>
                  <a:effectLst/>
                  <a:uFillTx/>
                </a:endParaRPr>
              </a:p>
            </p:txBody>
          </p:sp>
          <p:sp>
            <p:nvSpPr>
              <p:cNvPr id="201" name="Arc 200">
                <a:extLst>
                  <a:ext uri="{FF2B5EF4-FFF2-40B4-BE49-F238E27FC236}">
                    <a16:creationId xmlns:a16="http://schemas.microsoft.com/office/drawing/2014/main" id="{D31D0FF3-3482-4359-929C-D07F026CA8A5}"/>
                  </a:ext>
                </a:extLst>
              </p:cNvPr>
              <p:cNvSpPr/>
              <p:nvPr/>
            </p:nvSpPr>
            <p:spPr>
              <a:xfrm rot="3188102">
                <a:off x="4201352" y="1733192"/>
                <a:ext cx="190319" cy="278359"/>
              </a:xfrm>
              <a:prstGeom prst="arc">
                <a:avLst/>
              </a:prstGeom>
              <a:ln/>
            </p:spPr>
            <p:style>
              <a:lnRef idx="1">
                <a:schemeClr val="dk1"/>
              </a:lnRef>
              <a:fillRef idx="0">
                <a:schemeClr val="dk1"/>
              </a:fillRef>
              <a:effectRef idx="0">
                <a:schemeClr val="dk1"/>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PH" sz="1800" b="0" i="0" u="none" strike="noStrike" cap="none" spc="0" normalizeH="0" baseline="0">
                  <a:ln>
                    <a:noFill/>
                  </a:ln>
                  <a:solidFill>
                    <a:srgbClr val="000000"/>
                  </a:solidFill>
                  <a:effectLst/>
                  <a:uFillTx/>
                </a:endParaRPr>
              </a:p>
            </p:txBody>
          </p:sp>
        </p:grpSp>
        <p:grpSp>
          <p:nvGrpSpPr>
            <p:cNvPr id="140" name="Group 139">
              <a:extLst>
                <a:ext uri="{FF2B5EF4-FFF2-40B4-BE49-F238E27FC236}">
                  <a16:creationId xmlns:a16="http://schemas.microsoft.com/office/drawing/2014/main" id="{7A5C8370-9EB7-4922-8501-05DD1868DDDF}"/>
                </a:ext>
              </a:extLst>
            </p:cNvPr>
            <p:cNvGrpSpPr/>
            <p:nvPr/>
          </p:nvGrpSpPr>
          <p:grpSpPr>
            <a:xfrm rot="15021840">
              <a:off x="3949082" y="2226175"/>
              <a:ext cx="315846" cy="320148"/>
              <a:chOff x="4119845" y="1757226"/>
              <a:chExt cx="315846" cy="320148"/>
            </a:xfrm>
          </p:grpSpPr>
          <p:sp>
            <p:nvSpPr>
              <p:cNvPr id="196" name="Arc 195">
                <a:extLst>
                  <a:ext uri="{FF2B5EF4-FFF2-40B4-BE49-F238E27FC236}">
                    <a16:creationId xmlns:a16="http://schemas.microsoft.com/office/drawing/2014/main" id="{4CBDF6A9-1773-4D75-9544-C64BAB486600}"/>
                  </a:ext>
                </a:extLst>
              </p:cNvPr>
              <p:cNvSpPr/>
              <p:nvPr/>
            </p:nvSpPr>
            <p:spPr>
              <a:xfrm>
                <a:off x="4119845" y="1799015"/>
                <a:ext cx="190319" cy="278359"/>
              </a:xfrm>
              <a:prstGeom prst="arc">
                <a:avLst/>
              </a:prstGeom>
              <a:ln/>
            </p:spPr>
            <p:style>
              <a:lnRef idx="1">
                <a:schemeClr val="dk1"/>
              </a:lnRef>
              <a:fillRef idx="0">
                <a:schemeClr val="dk1"/>
              </a:fillRef>
              <a:effectRef idx="0">
                <a:schemeClr val="dk1"/>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PH" sz="1800" b="0" i="0" u="none" strike="noStrike" cap="none" spc="0" normalizeH="0" baseline="0">
                  <a:ln>
                    <a:noFill/>
                  </a:ln>
                  <a:solidFill>
                    <a:srgbClr val="000000"/>
                  </a:solidFill>
                  <a:effectLst/>
                  <a:uFillTx/>
                </a:endParaRPr>
              </a:p>
            </p:txBody>
          </p:sp>
          <p:sp>
            <p:nvSpPr>
              <p:cNvPr id="197" name="Arc 196">
                <a:extLst>
                  <a:ext uri="{FF2B5EF4-FFF2-40B4-BE49-F238E27FC236}">
                    <a16:creationId xmlns:a16="http://schemas.microsoft.com/office/drawing/2014/main" id="{5F306DBD-D913-456C-B0EB-8A794A159A96}"/>
                  </a:ext>
                </a:extLst>
              </p:cNvPr>
              <p:cNvSpPr/>
              <p:nvPr/>
            </p:nvSpPr>
            <p:spPr>
              <a:xfrm rot="1471130">
                <a:off x="4153575" y="1757226"/>
                <a:ext cx="190319" cy="278359"/>
              </a:xfrm>
              <a:prstGeom prst="arc">
                <a:avLst>
                  <a:gd name="adj1" fmla="val 16569599"/>
                  <a:gd name="adj2" fmla="val 0"/>
                </a:avLst>
              </a:prstGeom>
              <a:ln/>
            </p:spPr>
            <p:style>
              <a:lnRef idx="1">
                <a:schemeClr val="dk1"/>
              </a:lnRef>
              <a:fillRef idx="0">
                <a:schemeClr val="dk1"/>
              </a:fillRef>
              <a:effectRef idx="0">
                <a:schemeClr val="dk1"/>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PH" sz="1800" b="0" i="0" u="none" strike="noStrike" cap="none" spc="0" normalizeH="0" baseline="0" dirty="0">
                  <a:ln>
                    <a:noFill/>
                  </a:ln>
                  <a:solidFill>
                    <a:srgbClr val="000000"/>
                  </a:solidFill>
                  <a:effectLst/>
                  <a:uFillTx/>
                </a:endParaRPr>
              </a:p>
            </p:txBody>
          </p:sp>
          <p:sp>
            <p:nvSpPr>
              <p:cNvPr id="198" name="Arc 197">
                <a:extLst>
                  <a:ext uri="{FF2B5EF4-FFF2-40B4-BE49-F238E27FC236}">
                    <a16:creationId xmlns:a16="http://schemas.microsoft.com/office/drawing/2014/main" id="{B45563C1-8199-4FFB-ABAA-E80DEBB61450}"/>
                  </a:ext>
                </a:extLst>
              </p:cNvPr>
              <p:cNvSpPr/>
              <p:nvPr/>
            </p:nvSpPr>
            <p:spPr>
              <a:xfrm rot="3188102">
                <a:off x="4201352" y="1733192"/>
                <a:ext cx="190319" cy="278359"/>
              </a:xfrm>
              <a:prstGeom prst="arc">
                <a:avLst/>
              </a:prstGeom>
              <a:ln/>
            </p:spPr>
            <p:style>
              <a:lnRef idx="1">
                <a:schemeClr val="dk1"/>
              </a:lnRef>
              <a:fillRef idx="0">
                <a:schemeClr val="dk1"/>
              </a:fillRef>
              <a:effectRef idx="0">
                <a:schemeClr val="dk1"/>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PH" sz="1800" b="0" i="0" u="none" strike="noStrike" cap="none" spc="0" normalizeH="0" baseline="0">
                  <a:ln>
                    <a:noFill/>
                  </a:ln>
                  <a:solidFill>
                    <a:srgbClr val="000000"/>
                  </a:solidFill>
                  <a:effectLst/>
                  <a:uFillTx/>
                </a:endParaRPr>
              </a:p>
            </p:txBody>
          </p:sp>
        </p:grpSp>
        <p:grpSp>
          <p:nvGrpSpPr>
            <p:cNvPr id="141" name="Group 140">
              <a:extLst>
                <a:ext uri="{FF2B5EF4-FFF2-40B4-BE49-F238E27FC236}">
                  <a16:creationId xmlns:a16="http://schemas.microsoft.com/office/drawing/2014/main" id="{07431343-7680-4205-BEC6-36F9D3952003}"/>
                </a:ext>
              </a:extLst>
            </p:cNvPr>
            <p:cNvGrpSpPr/>
            <p:nvPr/>
          </p:nvGrpSpPr>
          <p:grpSpPr>
            <a:xfrm rot="18098331">
              <a:off x="3915930" y="2159448"/>
              <a:ext cx="315846" cy="320148"/>
              <a:chOff x="4119845" y="1757226"/>
              <a:chExt cx="315846" cy="320148"/>
            </a:xfrm>
          </p:grpSpPr>
          <p:sp>
            <p:nvSpPr>
              <p:cNvPr id="193" name="Arc 192">
                <a:extLst>
                  <a:ext uri="{FF2B5EF4-FFF2-40B4-BE49-F238E27FC236}">
                    <a16:creationId xmlns:a16="http://schemas.microsoft.com/office/drawing/2014/main" id="{A780377F-134C-40B9-8491-8E280254F546}"/>
                  </a:ext>
                </a:extLst>
              </p:cNvPr>
              <p:cNvSpPr/>
              <p:nvPr/>
            </p:nvSpPr>
            <p:spPr>
              <a:xfrm>
                <a:off x="4119845" y="1799015"/>
                <a:ext cx="190319" cy="278359"/>
              </a:xfrm>
              <a:prstGeom prst="arc">
                <a:avLst>
                  <a:gd name="adj1" fmla="val 16910730"/>
                  <a:gd name="adj2" fmla="val 0"/>
                </a:avLst>
              </a:prstGeom>
              <a:ln/>
            </p:spPr>
            <p:style>
              <a:lnRef idx="1">
                <a:schemeClr val="dk1"/>
              </a:lnRef>
              <a:fillRef idx="0">
                <a:schemeClr val="dk1"/>
              </a:fillRef>
              <a:effectRef idx="0">
                <a:schemeClr val="dk1"/>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PH" sz="1800" b="0" i="0" u="none" strike="noStrike" cap="none" spc="0" normalizeH="0" baseline="0" dirty="0">
                  <a:ln>
                    <a:noFill/>
                  </a:ln>
                  <a:solidFill>
                    <a:srgbClr val="000000"/>
                  </a:solidFill>
                  <a:effectLst/>
                  <a:uFillTx/>
                </a:endParaRPr>
              </a:p>
            </p:txBody>
          </p:sp>
          <p:sp>
            <p:nvSpPr>
              <p:cNvPr id="194" name="Arc 193">
                <a:extLst>
                  <a:ext uri="{FF2B5EF4-FFF2-40B4-BE49-F238E27FC236}">
                    <a16:creationId xmlns:a16="http://schemas.microsoft.com/office/drawing/2014/main" id="{7B57788E-424A-4A75-9EDA-BC577829085C}"/>
                  </a:ext>
                </a:extLst>
              </p:cNvPr>
              <p:cNvSpPr/>
              <p:nvPr/>
            </p:nvSpPr>
            <p:spPr>
              <a:xfrm rot="1471130">
                <a:off x="4153575" y="1757226"/>
                <a:ext cx="190319" cy="278359"/>
              </a:xfrm>
              <a:prstGeom prst="arc">
                <a:avLst>
                  <a:gd name="adj1" fmla="val 16954464"/>
                  <a:gd name="adj2" fmla="val 0"/>
                </a:avLst>
              </a:prstGeom>
              <a:ln/>
            </p:spPr>
            <p:style>
              <a:lnRef idx="1">
                <a:schemeClr val="dk1"/>
              </a:lnRef>
              <a:fillRef idx="0">
                <a:schemeClr val="dk1"/>
              </a:fillRef>
              <a:effectRef idx="0">
                <a:schemeClr val="dk1"/>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PH" sz="1800" b="0" i="0" u="none" strike="noStrike" cap="none" spc="0" normalizeH="0" baseline="0">
                  <a:ln>
                    <a:noFill/>
                  </a:ln>
                  <a:solidFill>
                    <a:srgbClr val="000000"/>
                  </a:solidFill>
                  <a:effectLst/>
                  <a:uFillTx/>
                </a:endParaRPr>
              </a:p>
            </p:txBody>
          </p:sp>
          <p:sp>
            <p:nvSpPr>
              <p:cNvPr id="195" name="Arc 194">
                <a:extLst>
                  <a:ext uri="{FF2B5EF4-FFF2-40B4-BE49-F238E27FC236}">
                    <a16:creationId xmlns:a16="http://schemas.microsoft.com/office/drawing/2014/main" id="{4EDDF194-60AC-46BE-996A-4D08B63D7638}"/>
                  </a:ext>
                </a:extLst>
              </p:cNvPr>
              <p:cNvSpPr/>
              <p:nvPr/>
            </p:nvSpPr>
            <p:spPr>
              <a:xfrm rot="3188102">
                <a:off x="4201352" y="1733192"/>
                <a:ext cx="190319" cy="278359"/>
              </a:xfrm>
              <a:prstGeom prst="arc">
                <a:avLst>
                  <a:gd name="adj1" fmla="val 16738072"/>
                  <a:gd name="adj2" fmla="val 0"/>
                </a:avLst>
              </a:prstGeom>
              <a:ln/>
            </p:spPr>
            <p:style>
              <a:lnRef idx="1">
                <a:schemeClr val="dk1"/>
              </a:lnRef>
              <a:fillRef idx="0">
                <a:schemeClr val="dk1"/>
              </a:fillRef>
              <a:effectRef idx="0">
                <a:schemeClr val="dk1"/>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PH" sz="1800" b="0" i="0" u="none" strike="noStrike" cap="none" spc="0" normalizeH="0" baseline="0">
                  <a:ln>
                    <a:noFill/>
                  </a:ln>
                  <a:solidFill>
                    <a:srgbClr val="000000"/>
                  </a:solidFill>
                  <a:effectLst/>
                  <a:uFillTx/>
                </a:endParaRPr>
              </a:p>
            </p:txBody>
          </p:sp>
        </p:grpSp>
        <p:grpSp>
          <p:nvGrpSpPr>
            <p:cNvPr id="142" name="Group 141">
              <a:extLst>
                <a:ext uri="{FF2B5EF4-FFF2-40B4-BE49-F238E27FC236}">
                  <a16:creationId xmlns:a16="http://schemas.microsoft.com/office/drawing/2014/main" id="{0E19E587-D7D8-40E8-9FD5-E9FB081D471D}"/>
                </a:ext>
              </a:extLst>
            </p:cNvPr>
            <p:cNvGrpSpPr/>
            <p:nvPr/>
          </p:nvGrpSpPr>
          <p:grpSpPr>
            <a:xfrm>
              <a:off x="1740390" y="1545985"/>
              <a:ext cx="1089913" cy="1216712"/>
              <a:chOff x="1912365" y="1202344"/>
              <a:chExt cx="1089913" cy="1216712"/>
            </a:xfrm>
          </p:grpSpPr>
          <p:sp>
            <p:nvSpPr>
              <p:cNvPr id="175" name="Rectangle 174">
                <a:extLst>
                  <a:ext uri="{FF2B5EF4-FFF2-40B4-BE49-F238E27FC236}">
                    <a16:creationId xmlns:a16="http://schemas.microsoft.com/office/drawing/2014/main" id="{F35E4D35-2DF7-4279-B288-153D1169BD2C}"/>
                  </a:ext>
                </a:extLst>
              </p:cNvPr>
              <p:cNvSpPr/>
              <p:nvPr/>
            </p:nvSpPr>
            <p:spPr>
              <a:xfrm>
                <a:off x="1912621" y="1211580"/>
                <a:ext cx="1085874" cy="1207476"/>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PH" sz="1400" b="0" i="0" u="none" strike="noStrike" cap="none" spc="0" normalizeH="0" baseline="0">
                  <a:ln>
                    <a:noFill/>
                  </a:ln>
                  <a:solidFill>
                    <a:srgbClr val="000000"/>
                  </a:solidFill>
                  <a:effectLst/>
                  <a:uFillTx/>
                  <a:latin typeface="+mj-lt"/>
                  <a:ea typeface="+mj-ea"/>
                  <a:cs typeface="+mj-cs"/>
                  <a:sym typeface="Arial"/>
                </a:endParaRPr>
              </a:p>
            </p:txBody>
          </p:sp>
          <p:grpSp>
            <p:nvGrpSpPr>
              <p:cNvPr id="176" name="Group 175">
                <a:extLst>
                  <a:ext uri="{FF2B5EF4-FFF2-40B4-BE49-F238E27FC236}">
                    <a16:creationId xmlns:a16="http://schemas.microsoft.com/office/drawing/2014/main" id="{DB83B691-4618-4E34-B60D-93B4812CB545}"/>
                  </a:ext>
                </a:extLst>
              </p:cNvPr>
              <p:cNvGrpSpPr/>
              <p:nvPr/>
            </p:nvGrpSpPr>
            <p:grpSpPr>
              <a:xfrm>
                <a:off x="2042160" y="1202344"/>
                <a:ext cx="822960" cy="1216711"/>
                <a:chOff x="2042160" y="1202345"/>
                <a:chExt cx="822960" cy="1146984"/>
              </a:xfrm>
            </p:grpSpPr>
            <p:cxnSp>
              <p:nvCxnSpPr>
                <p:cNvPr id="186" name="Straight Connector 185">
                  <a:extLst>
                    <a:ext uri="{FF2B5EF4-FFF2-40B4-BE49-F238E27FC236}">
                      <a16:creationId xmlns:a16="http://schemas.microsoft.com/office/drawing/2014/main" id="{62B3A4B9-DB5C-4857-8619-E9E8184B0AD2}"/>
                    </a:ext>
                  </a:extLst>
                </p:cNvPr>
                <p:cNvCxnSpPr/>
                <p:nvPr/>
              </p:nvCxnSpPr>
              <p:spPr>
                <a:xfrm>
                  <a:off x="2042160" y="1206328"/>
                  <a:ext cx="0" cy="1143001"/>
                </a:xfrm>
                <a:prstGeom prst="line">
                  <a:avLst/>
                </a:prstGeom>
                <a:ln/>
              </p:spPr>
              <p:style>
                <a:lnRef idx="2">
                  <a:schemeClr val="dk1"/>
                </a:lnRef>
                <a:fillRef idx="0">
                  <a:schemeClr val="dk1"/>
                </a:fillRef>
                <a:effectRef idx="1">
                  <a:schemeClr val="dk1"/>
                </a:effectRef>
                <a:fontRef idx="minor">
                  <a:schemeClr val="tx1"/>
                </a:fontRef>
              </p:style>
            </p:cxnSp>
            <p:cxnSp>
              <p:nvCxnSpPr>
                <p:cNvPr id="187" name="Straight Connector 186">
                  <a:extLst>
                    <a:ext uri="{FF2B5EF4-FFF2-40B4-BE49-F238E27FC236}">
                      <a16:creationId xmlns:a16="http://schemas.microsoft.com/office/drawing/2014/main" id="{04993431-524B-41D1-8095-885DAB26E72A}"/>
                    </a:ext>
                  </a:extLst>
                </p:cNvPr>
                <p:cNvCxnSpPr/>
                <p:nvPr/>
              </p:nvCxnSpPr>
              <p:spPr>
                <a:xfrm>
                  <a:off x="2179320" y="1202345"/>
                  <a:ext cx="0" cy="1143001"/>
                </a:xfrm>
                <a:prstGeom prst="line">
                  <a:avLst/>
                </a:prstGeom>
                <a:ln/>
              </p:spPr>
              <p:style>
                <a:lnRef idx="2">
                  <a:schemeClr val="dk1"/>
                </a:lnRef>
                <a:fillRef idx="0">
                  <a:schemeClr val="dk1"/>
                </a:fillRef>
                <a:effectRef idx="1">
                  <a:schemeClr val="dk1"/>
                </a:effectRef>
                <a:fontRef idx="minor">
                  <a:schemeClr val="tx1"/>
                </a:fontRef>
              </p:style>
            </p:cxnSp>
            <p:cxnSp>
              <p:nvCxnSpPr>
                <p:cNvPr id="188" name="Straight Connector 187">
                  <a:extLst>
                    <a:ext uri="{FF2B5EF4-FFF2-40B4-BE49-F238E27FC236}">
                      <a16:creationId xmlns:a16="http://schemas.microsoft.com/office/drawing/2014/main" id="{A64D2FD0-2F12-470C-8886-669402B27250}"/>
                    </a:ext>
                  </a:extLst>
                </p:cNvPr>
                <p:cNvCxnSpPr/>
                <p:nvPr/>
              </p:nvCxnSpPr>
              <p:spPr>
                <a:xfrm>
                  <a:off x="2316480" y="1206328"/>
                  <a:ext cx="0" cy="1143001"/>
                </a:xfrm>
                <a:prstGeom prst="line">
                  <a:avLst/>
                </a:prstGeom>
                <a:ln/>
              </p:spPr>
              <p:style>
                <a:lnRef idx="2">
                  <a:schemeClr val="dk1"/>
                </a:lnRef>
                <a:fillRef idx="0">
                  <a:schemeClr val="dk1"/>
                </a:fillRef>
                <a:effectRef idx="1">
                  <a:schemeClr val="dk1"/>
                </a:effectRef>
                <a:fontRef idx="minor">
                  <a:schemeClr val="tx1"/>
                </a:fontRef>
              </p:style>
            </p:cxnSp>
            <p:cxnSp>
              <p:nvCxnSpPr>
                <p:cNvPr id="189" name="Straight Connector 188">
                  <a:extLst>
                    <a:ext uri="{FF2B5EF4-FFF2-40B4-BE49-F238E27FC236}">
                      <a16:creationId xmlns:a16="http://schemas.microsoft.com/office/drawing/2014/main" id="{0474F1C3-E3FA-4AC6-8E32-91EF0401A87E}"/>
                    </a:ext>
                  </a:extLst>
                </p:cNvPr>
                <p:cNvCxnSpPr/>
                <p:nvPr/>
              </p:nvCxnSpPr>
              <p:spPr>
                <a:xfrm>
                  <a:off x="2453640" y="1202345"/>
                  <a:ext cx="0" cy="1143001"/>
                </a:xfrm>
                <a:prstGeom prst="line">
                  <a:avLst/>
                </a:prstGeom>
                <a:ln/>
              </p:spPr>
              <p:style>
                <a:lnRef idx="2">
                  <a:schemeClr val="dk1"/>
                </a:lnRef>
                <a:fillRef idx="0">
                  <a:schemeClr val="dk1"/>
                </a:fillRef>
                <a:effectRef idx="1">
                  <a:schemeClr val="dk1"/>
                </a:effectRef>
                <a:fontRef idx="minor">
                  <a:schemeClr val="tx1"/>
                </a:fontRef>
              </p:style>
            </p:cxnSp>
            <p:cxnSp>
              <p:nvCxnSpPr>
                <p:cNvPr id="190" name="Straight Connector 189">
                  <a:extLst>
                    <a:ext uri="{FF2B5EF4-FFF2-40B4-BE49-F238E27FC236}">
                      <a16:creationId xmlns:a16="http://schemas.microsoft.com/office/drawing/2014/main" id="{F88286E9-8031-4E00-9416-26BDAD1BB5A2}"/>
                    </a:ext>
                  </a:extLst>
                </p:cNvPr>
                <p:cNvCxnSpPr/>
                <p:nvPr/>
              </p:nvCxnSpPr>
              <p:spPr>
                <a:xfrm>
                  <a:off x="2590800" y="1206328"/>
                  <a:ext cx="0" cy="1143001"/>
                </a:xfrm>
                <a:prstGeom prst="line">
                  <a:avLst/>
                </a:prstGeom>
                <a:ln/>
              </p:spPr>
              <p:style>
                <a:lnRef idx="2">
                  <a:schemeClr val="dk1"/>
                </a:lnRef>
                <a:fillRef idx="0">
                  <a:schemeClr val="dk1"/>
                </a:fillRef>
                <a:effectRef idx="1">
                  <a:schemeClr val="dk1"/>
                </a:effectRef>
                <a:fontRef idx="minor">
                  <a:schemeClr val="tx1"/>
                </a:fontRef>
              </p:style>
            </p:cxnSp>
            <p:cxnSp>
              <p:nvCxnSpPr>
                <p:cNvPr id="191" name="Straight Connector 190">
                  <a:extLst>
                    <a:ext uri="{FF2B5EF4-FFF2-40B4-BE49-F238E27FC236}">
                      <a16:creationId xmlns:a16="http://schemas.microsoft.com/office/drawing/2014/main" id="{3CE559E0-3894-4D9C-8D89-CF9D21D70C99}"/>
                    </a:ext>
                  </a:extLst>
                </p:cNvPr>
                <p:cNvCxnSpPr/>
                <p:nvPr/>
              </p:nvCxnSpPr>
              <p:spPr>
                <a:xfrm>
                  <a:off x="2727960" y="1202345"/>
                  <a:ext cx="0" cy="1143001"/>
                </a:xfrm>
                <a:prstGeom prst="line">
                  <a:avLst/>
                </a:prstGeom>
                <a:ln/>
              </p:spPr>
              <p:style>
                <a:lnRef idx="2">
                  <a:schemeClr val="dk1"/>
                </a:lnRef>
                <a:fillRef idx="0">
                  <a:schemeClr val="dk1"/>
                </a:fillRef>
                <a:effectRef idx="1">
                  <a:schemeClr val="dk1"/>
                </a:effectRef>
                <a:fontRef idx="minor">
                  <a:schemeClr val="tx1"/>
                </a:fontRef>
              </p:style>
            </p:cxnSp>
            <p:cxnSp>
              <p:nvCxnSpPr>
                <p:cNvPr id="192" name="Straight Connector 191">
                  <a:extLst>
                    <a:ext uri="{FF2B5EF4-FFF2-40B4-BE49-F238E27FC236}">
                      <a16:creationId xmlns:a16="http://schemas.microsoft.com/office/drawing/2014/main" id="{848B0018-07C0-4F65-BD1D-4FA6EF87311C}"/>
                    </a:ext>
                  </a:extLst>
                </p:cNvPr>
                <p:cNvCxnSpPr/>
                <p:nvPr/>
              </p:nvCxnSpPr>
              <p:spPr>
                <a:xfrm>
                  <a:off x="2865120" y="1206328"/>
                  <a:ext cx="0" cy="1143001"/>
                </a:xfrm>
                <a:prstGeom prst="line">
                  <a:avLst/>
                </a:prstGeom>
                <a:ln/>
              </p:spPr>
              <p:style>
                <a:lnRef idx="2">
                  <a:schemeClr val="dk1"/>
                </a:lnRef>
                <a:fillRef idx="0">
                  <a:schemeClr val="dk1"/>
                </a:fillRef>
                <a:effectRef idx="1">
                  <a:schemeClr val="dk1"/>
                </a:effectRef>
                <a:fontRef idx="minor">
                  <a:schemeClr val="tx1"/>
                </a:fontRef>
              </p:style>
            </p:cxnSp>
          </p:grpSp>
          <p:grpSp>
            <p:nvGrpSpPr>
              <p:cNvPr id="177" name="Group 176">
                <a:extLst>
                  <a:ext uri="{FF2B5EF4-FFF2-40B4-BE49-F238E27FC236}">
                    <a16:creationId xmlns:a16="http://schemas.microsoft.com/office/drawing/2014/main" id="{5CBCA22D-D1B8-4CDD-82FD-5E72750A7E58}"/>
                  </a:ext>
                </a:extLst>
              </p:cNvPr>
              <p:cNvGrpSpPr/>
              <p:nvPr/>
            </p:nvGrpSpPr>
            <p:grpSpPr>
              <a:xfrm rot="5400000">
                <a:off x="2045969" y="1216215"/>
                <a:ext cx="822960" cy="1089659"/>
                <a:chOff x="2042160" y="1202345"/>
                <a:chExt cx="822960" cy="1146984"/>
              </a:xfrm>
            </p:grpSpPr>
            <p:cxnSp>
              <p:nvCxnSpPr>
                <p:cNvPr id="179" name="Straight Connector 178">
                  <a:extLst>
                    <a:ext uri="{FF2B5EF4-FFF2-40B4-BE49-F238E27FC236}">
                      <a16:creationId xmlns:a16="http://schemas.microsoft.com/office/drawing/2014/main" id="{0E9D6628-D9C5-4BFA-935F-14CDAFB61B8C}"/>
                    </a:ext>
                  </a:extLst>
                </p:cNvPr>
                <p:cNvCxnSpPr/>
                <p:nvPr/>
              </p:nvCxnSpPr>
              <p:spPr>
                <a:xfrm>
                  <a:off x="2042160" y="1206328"/>
                  <a:ext cx="0" cy="1143001"/>
                </a:xfrm>
                <a:prstGeom prst="line">
                  <a:avLst/>
                </a:prstGeom>
                <a:ln/>
              </p:spPr>
              <p:style>
                <a:lnRef idx="2">
                  <a:schemeClr val="dk1"/>
                </a:lnRef>
                <a:fillRef idx="0">
                  <a:schemeClr val="dk1"/>
                </a:fillRef>
                <a:effectRef idx="1">
                  <a:schemeClr val="dk1"/>
                </a:effectRef>
                <a:fontRef idx="minor">
                  <a:schemeClr val="tx1"/>
                </a:fontRef>
              </p:style>
            </p:cxnSp>
            <p:cxnSp>
              <p:nvCxnSpPr>
                <p:cNvPr id="180" name="Straight Connector 179">
                  <a:extLst>
                    <a:ext uri="{FF2B5EF4-FFF2-40B4-BE49-F238E27FC236}">
                      <a16:creationId xmlns:a16="http://schemas.microsoft.com/office/drawing/2014/main" id="{F03ECF08-B1FB-4586-A424-72A5B3239A13}"/>
                    </a:ext>
                  </a:extLst>
                </p:cNvPr>
                <p:cNvCxnSpPr/>
                <p:nvPr/>
              </p:nvCxnSpPr>
              <p:spPr>
                <a:xfrm>
                  <a:off x="2179320" y="1202345"/>
                  <a:ext cx="0" cy="1143001"/>
                </a:xfrm>
                <a:prstGeom prst="line">
                  <a:avLst/>
                </a:prstGeom>
                <a:ln/>
              </p:spPr>
              <p:style>
                <a:lnRef idx="2">
                  <a:schemeClr val="dk1"/>
                </a:lnRef>
                <a:fillRef idx="0">
                  <a:schemeClr val="dk1"/>
                </a:fillRef>
                <a:effectRef idx="1">
                  <a:schemeClr val="dk1"/>
                </a:effectRef>
                <a:fontRef idx="minor">
                  <a:schemeClr val="tx1"/>
                </a:fontRef>
              </p:style>
            </p:cxnSp>
            <p:cxnSp>
              <p:nvCxnSpPr>
                <p:cNvPr id="181" name="Straight Connector 180">
                  <a:extLst>
                    <a:ext uri="{FF2B5EF4-FFF2-40B4-BE49-F238E27FC236}">
                      <a16:creationId xmlns:a16="http://schemas.microsoft.com/office/drawing/2014/main" id="{6015C66C-3F68-40D2-90AB-60A1EE3487CB}"/>
                    </a:ext>
                  </a:extLst>
                </p:cNvPr>
                <p:cNvCxnSpPr/>
                <p:nvPr/>
              </p:nvCxnSpPr>
              <p:spPr>
                <a:xfrm>
                  <a:off x="2316480" y="1206328"/>
                  <a:ext cx="0" cy="1143001"/>
                </a:xfrm>
                <a:prstGeom prst="line">
                  <a:avLst/>
                </a:prstGeom>
                <a:ln/>
              </p:spPr>
              <p:style>
                <a:lnRef idx="2">
                  <a:schemeClr val="dk1"/>
                </a:lnRef>
                <a:fillRef idx="0">
                  <a:schemeClr val="dk1"/>
                </a:fillRef>
                <a:effectRef idx="1">
                  <a:schemeClr val="dk1"/>
                </a:effectRef>
                <a:fontRef idx="minor">
                  <a:schemeClr val="tx1"/>
                </a:fontRef>
              </p:style>
            </p:cxnSp>
            <p:cxnSp>
              <p:nvCxnSpPr>
                <p:cNvPr id="182" name="Straight Connector 181">
                  <a:extLst>
                    <a:ext uri="{FF2B5EF4-FFF2-40B4-BE49-F238E27FC236}">
                      <a16:creationId xmlns:a16="http://schemas.microsoft.com/office/drawing/2014/main" id="{AA38500B-3783-4482-96A3-62C0CAA47B2A}"/>
                    </a:ext>
                  </a:extLst>
                </p:cNvPr>
                <p:cNvCxnSpPr/>
                <p:nvPr/>
              </p:nvCxnSpPr>
              <p:spPr>
                <a:xfrm>
                  <a:off x="2453640" y="1202345"/>
                  <a:ext cx="0" cy="1143001"/>
                </a:xfrm>
                <a:prstGeom prst="line">
                  <a:avLst/>
                </a:prstGeom>
                <a:ln/>
              </p:spPr>
              <p:style>
                <a:lnRef idx="2">
                  <a:schemeClr val="dk1"/>
                </a:lnRef>
                <a:fillRef idx="0">
                  <a:schemeClr val="dk1"/>
                </a:fillRef>
                <a:effectRef idx="1">
                  <a:schemeClr val="dk1"/>
                </a:effectRef>
                <a:fontRef idx="minor">
                  <a:schemeClr val="tx1"/>
                </a:fontRef>
              </p:style>
            </p:cxnSp>
            <p:cxnSp>
              <p:nvCxnSpPr>
                <p:cNvPr id="183" name="Straight Connector 182">
                  <a:extLst>
                    <a:ext uri="{FF2B5EF4-FFF2-40B4-BE49-F238E27FC236}">
                      <a16:creationId xmlns:a16="http://schemas.microsoft.com/office/drawing/2014/main" id="{DAFFF4D4-C432-471A-B8EB-D03C2058AE4B}"/>
                    </a:ext>
                  </a:extLst>
                </p:cNvPr>
                <p:cNvCxnSpPr/>
                <p:nvPr/>
              </p:nvCxnSpPr>
              <p:spPr>
                <a:xfrm>
                  <a:off x="2590800" y="1206328"/>
                  <a:ext cx="0" cy="1143001"/>
                </a:xfrm>
                <a:prstGeom prst="line">
                  <a:avLst/>
                </a:prstGeom>
                <a:ln/>
              </p:spPr>
              <p:style>
                <a:lnRef idx="2">
                  <a:schemeClr val="dk1"/>
                </a:lnRef>
                <a:fillRef idx="0">
                  <a:schemeClr val="dk1"/>
                </a:fillRef>
                <a:effectRef idx="1">
                  <a:schemeClr val="dk1"/>
                </a:effectRef>
                <a:fontRef idx="minor">
                  <a:schemeClr val="tx1"/>
                </a:fontRef>
              </p:style>
            </p:cxnSp>
            <p:cxnSp>
              <p:nvCxnSpPr>
                <p:cNvPr id="184" name="Straight Connector 183">
                  <a:extLst>
                    <a:ext uri="{FF2B5EF4-FFF2-40B4-BE49-F238E27FC236}">
                      <a16:creationId xmlns:a16="http://schemas.microsoft.com/office/drawing/2014/main" id="{CF00FC7D-7789-47A8-A99C-677D798F05EB}"/>
                    </a:ext>
                  </a:extLst>
                </p:cNvPr>
                <p:cNvCxnSpPr/>
                <p:nvPr/>
              </p:nvCxnSpPr>
              <p:spPr>
                <a:xfrm>
                  <a:off x="2727960" y="1202345"/>
                  <a:ext cx="0" cy="1143001"/>
                </a:xfrm>
                <a:prstGeom prst="line">
                  <a:avLst/>
                </a:prstGeom>
                <a:ln/>
              </p:spPr>
              <p:style>
                <a:lnRef idx="2">
                  <a:schemeClr val="dk1"/>
                </a:lnRef>
                <a:fillRef idx="0">
                  <a:schemeClr val="dk1"/>
                </a:fillRef>
                <a:effectRef idx="1">
                  <a:schemeClr val="dk1"/>
                </a:effectRef>
                <a:fontRef idx="minor">
                  <a:schemeClr val="tx1"/>
                </a:fontRef>
              </p:style>
            </p:cxnSp>
            <p:cxnSp>
              <p:nvCxnSpPr>
                <p:cNvPr id="185" name="Straight Connector 184">
                  <a:extLst>
                    <a:ext uri="{FF2B5EF4-FFF2-40B4-BE49-F238E27FC236}">
                      <a16:creationId xmlns:a16="http://schemas.microsoft.com/office/drawing/2014/main" id="{49A3D242-B626-4D1B-A798-6C4D788CF95D}"/>
                    </a:ext>
                  </a:extLst>
                </p:cNvPr>
                <p:cNvCxnSpPr/>
                <p:nvPr/>
              </p:nvCxnSpPr>
              <p:spPr>
                <a:xfrm>
                  <a:off x="2865120" y="1206328"/>
                  <a:ext cx="0" cy="1143001"/>
                </a:xfrm>
                <a:prstGeom prst="line">
                  <a:avLst/>
                </a:prstGeom>
                <a:ln/>
              </p:spPr>
              <p:style>
                <a:lnRef idx="2">
                  <a:schemeClr val="dk1"/>
                </a:lnRef>
                <a:fillRef idx="0">
                  <a:schemeClr val="dk1"/>
                </a:fillRef>
                <a:effectRef idx="1">
                  <a:schemeClr val="dk1"/>
                </a:effectRef>
                <a:fontRef idx="minor">
                  <a:schemeClr val="tx1"/>
                </a:fontRef>
              </p:style>
            </p:cxnSp>
          </p:grpSp>
          <p:cxnSp>
            <p:nvCxnSpPr>
              <p:cNvPr id="178" name="Straight Connector 177">
                <a:extLst>
                  <a:ext uri="{FF2B5EF4-FFF2-40B4-BE49-F238E27FC236}">
                    <a16:creationId xmlns:a16="http://schemas.microsoft.com/office/drawing/2014/main" id="{430238D4-D1AC-4B21-B955-7CCE99339279}"/>
                  </a:ext>
                </a:extLst>
              </p:cNvPr>
              <p:cNvCxnSpPr>
                <a:cxnSpLocks/>
              </p:cNvCxnSpPr>
              <p:nvPr/>
            </p:nvCxnSpPr>
            <p:spPr>
              <a:xfrm>
                <a:off x="1912365" y="2302777"/>
                <a:ext cx="1089913" cy="3881"/>
              </a:xfrm>
              <a:prstGeom prst="line">
                <a:avLst/>
              </a:prstGeom>
              <a:ln/>
            </p:spPr>
            <p:style>
              <a:lnRef idx="2">
                <a:schemeClr val="dk1"/>
              </a:lnRef>
              <a:fillRef idx="0">
                <a:schemeClr val="dk1"/>
              </a:fillRef>
              <a:effectRef idx="1">
                <a:schemeClr val="dk1"/>
              </a:effectRef>
              <a:fontRef idx="minor">
                <a:schemeClr val="tx1"/>
              </a:fontRef>
            </p:style>
          </p:cxnSp>
        </p:grpSp>
        <p:grpSp>
          <p:nvGrpSpPr>
            <p:cNvPr id="143" name="Group 142">
              <a:extLst>
                <a:ext uri="{FF2B5EF4-FFF2-40B4-BE49-F238E27FC236}">
                  <a16:creationId xmlns:a16="http://schemas.microsoft.com/office/drawing/2014/main" id="{5A514968-6207-4C52-8130-1EA7D109909D}"/>
                </a:ext>
              </a:extLst>
            </p:cNvPr>
            <p:cNvGrpSpPr/>
            <p:nvPr/>
          </p:nvGrpSpPr>
          <p:grpSpPr>
            <a:xfrm rot="10800000">
              <a:off x="7863553" y="2409579"/>
              <a:ext cx="247812" cy="271955"/>
              <a:chOff x="1809750" y="2152650"/>
              <a:chExt cx="276222" cy="350707"/>
            </a:xfrm>
            <a:effectLst>
              <a:glow rad="228600">
                <a:schemeClr val="accent2">
                  <a:satMod val="175000"/>
                  <a:alpha val="40000"/>
                </a:schemeClr>
              </a:glow>
            </a:effectLst>
          </p:grpSpPr>
          <p:cxnSp>
            <p:nvCxnSpPr>
              <p:cNvPr id="166" name="Straight Connector 165">
                <a:extLst>
                  <a:ext uri="{FF2B5EF4-FFF2-40B4-BE49-F238E27FC236}">
                    <a16:creationId xmlns:a16="http://schemas.microsoft.com/office/drawing/2014/main" id="{C44A1305-9AD5-4877-B773-2BF7F58CD071}"/>
                  </a:ext>
                </a:extLst>
              </p:cNvPr>
              <p:cNvCxnSpPr>
                <a:cxnSpLocks/>
              </p:cNvCxnSpPr>
              <p:nvPr/>
            </p:nvCxnSpPr>
            <p:spPr>
              <a:xfrm>
                <a:off x="1876425" y="2152650"/>
                <a:ext cx="66675" cy="26670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167" name="Straight Connector 166">
                <a:extLst>
                  <a:ext uri="{FF2B5EF4-FFF2-40B4-BE49-F238E27FC236}">
                    <a16:creationId xmlns:a16="http://schemas.microsoft.com/office/drawing/2014/main" id="{B68FF5BE-402A-487A-8A0A-358DE82DEFE4}"/>
                  </a:ext>
                </a:extLst>
              </p:cNvPr>
              <p:cNvCxnSpPr>
                <a:cxnSpLocks/>
              </p:cNvCxnSpPr>
              <p:nvPr/>
            </p:nvCxnSpPr>
            <p:spPr>
              <a:xfrm>
                <a:off x="1943100" y="2152650"/>
                <a:ext cx="76200" cy="26670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168" name="Straight Connector 167">
                <a:extLst>
                  <a:ext uri="{FF2B5EF4-FFF2-40B4-BE49-F238E27FC236}">
                    <a16:creationId xmlns:a16="http://schemas.microsoft.com/office/drawing/2014/main" id="{AD0E1DD5-375E-40D5-A840-BFFF015221D7}"/>
                  </a:ext>
                </a:extLst>
              </p:cNvPr>
              <p:cNvCxnSpPr>
                <a:cxnSpLocks/>
              </p:cNvCxnSpPr>
              <p:nvPr/>
            </p:nvCxnSpPr>
            <p:spPr>
              <a:xfrm flipV="1">
                <a:off x="1809750" y="2152651"/>
                <a:ext cx="0" cy="350706"/>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169" name="Straight Connector 168">
                <a:extLst>
                  <a:ext uri="{FF2B5EF4-FFF2-40B4-BE49-F238E27FC236}">
                    <a16:creationId xmlns:a16="http://schemas.microsoft.com/office/drawing/2014/main" id="{A05ABEE4-DA6F-430A-B773-6C631D854768}"/>
                  </a:ext>
                </a:extLst>
              </p:cNvPr>
              <p:cNvCxnSpPr>
                <a:cxnSpLocks/>
              </p:cNvCxnSpPr>
              <p:nvPr/>
            </p:nvCxnSpPr>
            <p:spPr>
              <a:xfrm>
                <a:off x="1809750" y="2152650"/>
                <a:ext cx="66675" cy="26670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170" name="Straight Connector 169">
                <a:extLst>
                  <a:ext uri="{FF2B5EF4-FFF2-40B4-BE49-F238E27FC236}">
                    <a16:creationId xmlns:a16="http://schemas.microsoft.com/office/drawing/2014/main" id="{39A11776-7BEC-4B5E-8DB9-E10C65BEF96A}"/>
                  </a:ext>
                </a:extLst>
              </p:cNvPr>
              <p:cNvCxnSpPr>
                <a:cxnSpLocks/>
              </p:cNvCxnSpPr>
              <p:nvPr/>
            </p:nvCxnSpPr>
            <p:spPr>
              <a:xfrm flipH="1" flipV="1">
                <a:off x="1876424" y="2152651"/>
                <a:ext cx="1" cy="266699"/>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171" name="Straight Connector 170">
                <a:extLst>
                  <a:ext uri="{FF2B5EF4-FFF2-40B4-BE49-F238E27FC236}">
                    <a16:creationId xmlns:a16="http://schemas.microsoft.com/office/drawing/2014/main" id="{B30A9015-4ED3-4E5A-ABF2-A9F7B0D1827C}"/>
                  </a:ext>
                </a:extLst>
              </p:cNvPr>
              <p:cNvCxnSpPr>
                <a:cxnSpLocks/>
              </p:cNvCxnSpPr>
              <p:nvPr/>
            </p:nvCxnSpPr>
            <p:spPr>
              <a:xfrm flipV="1">
                <a:off x="1943098" y="2152650"/>
                <a:ext cx="0" cy="26670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172" name="Straight Connector 171">
                <a:extLst>
                  <a:ext uri="{FF2B5EF4-FFF2-40B4-BE49-F238E27FC236}">
                    <a16:creationId xmlns:a16="http://schemas.microsoft.com/office/drawing/2014/main" id="{E1EB6D51-6C65-4969-BD96-846BBE4ED7F3}"/>
                  </a:ext>
                </a:extLst>
              </p:cNvPr>
              <p:cNvCxnSpPr>
                <a:cxnSpLocks/>
              </p:cNvCxnSpPr>
              <p:nvPr/>
            </p:nvCxnSpPr>
            <p:spPr>
              <a:xfrm flipH="1" flipV="1">
                <a:off x="2009773" y="2152650"/>
                <a:ext cx="9526" cy="26670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173" name="Straight Connector 172">
                <a:extLst>
                  <a:ext uri="{FF2B5EF4-FFF2-40B4-BE49-F238E27FC236}">
                    <a16:creationId xmlns:a16="http://schemas.microsoft.com/office/drawing/2014/main" id="{F4EE0D34-5F7B-4C88-B57B-9FACBA284A46}"/>
                  </a:ext>
                </a:extLst>
              </p:cNvPr>
              <p:cNvCxnSpPr>
                <a:cxnSpLocks/>
              </p:cNvCxnSpPr>
              <p:nvPr/>
            </p:nvCxnSpPr>
            <p:spPr>
              <a:xfrm>
                <a:off x="2009775" y="2152650"/>
                <a:ext cx="76197" cy="26670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174" name="Straight Connector 173">
                <a:extLst>
                  <a:ext uri="{FF2B5EF4-FFF2-40B4-BE49-F238E27FC236}">
                    <a16:creationId xmlns:a16="http://schemas.microsoft.com/office/drawing/2014/main" id="{8382A1A6-0F1C-444E-BE24-62E83823664F}"/>
                  </a:ext>
                </a:extLst>
              </p:cNvPr>
              <p:cNvCxnSpPr>
                <a:cxnSpLocks/>
              </p:cNvCxnSpPr>
              <p:nvPr/>
            </p:nvCxnSpPr>
            <p:spPr>
              <a:xfrm>
                <a:off x="2085971" y="2419350"/>
                <a:ext cx="0" cy="84007"/>
              </a:xfrm>
              <a:prstGeom prst="line">
                <a:avLst/>
              </a:prstGeom>
              <a:ln w="19050"/>
            </p:spPr>
            <p:style>
              <a:lnRef idx="1">
                <a:schemeClr val="accent2"/>
              </a:lnRef>
              <a:fillRef idx="0">
                <a:schemeClr val="accent2"/>
              </a:fillRef>
              <a:effectRef idx="0">
                <a:schemeClr val="accent2"/>
              </a:effectRef>
              <a:fontRef idx="minor">
                <a:schemeClr val="tx1"/>
              </a:fontRef>
            </p:style>
          </p:cxnSp>
        </p:grpSp>
        <p:grpSp>
          <p:nvGrpSpPr>
            <p:cNvPr id="144" name="Group 143">
              <a:extLst>
                <a:ext uri="{FF2B5EF4-FFF2-40B4-BE49-F238E27FC236}">
                  <a16:creationId xmlns:a16="http://schemas.microsoft.com/office/drawing/2014/main" id="{6CA92560-24B2-475D-8D82-7720199CD3F2}"/>
                </a:ext>
              </a:extLst>
            </p:cNvPr>
            <p:cNvGrpSpPr/>
            <p:nvPr/>
          </p:nvGrpSpPr>
          <p:grpSpPr>
            <a:xfrm>
              <a:off x="7598349" y="2142656"/>
              <a:ext cx="788033" cy="837505"/>
              <a:chOff x="1912365" y="1202344"/>
              <a:chExt cx="1089914" cy="1216712"/>
            </a:xfrm>
            <a:noFill/>
          </p:grpSpPr>
          <p:sp>
            <p:nvSpPr>
              <p:cNvPr id="148" name="Rectangle 147">
                <a:extLst>
                  <a:ext uri="{FF2B5EF4-FFF2-40B4-BE49-F238E27FC236}">
                    <a16:creationId xmlns:a16="http://schemas.microsoft.com/office/drawing/2014/main" id="{0DBECC2A-15BA-40B2-ADF1-BF398BDBE8FC}"/>
                  </a:ext>
                </a:extLst>
              </p:cNvPr>
              <p:cNvSpPr/>
              <p:nvPr/>
            </p:nvSpPr>
            <p:spPr>
              <a:xfrm>
                <a:off x="1912621" y="1211580"/>
                <a:ext cx="1085874" cy="1207476"/>
              </a:xfrm>
              <a:prstGeom prst="rect">
                <a:avLst/>
              </a:prstGeom>
              <a:grpFill/>
              <a:ln w="3175"/>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PH" sz="1400" b="0" i="0" u="none" strike="noStrike" cap="none" spc="0" normalizeH="0" baseline="0">
                  <a:ln>
                    <a:noFill/>
                  </a:ln>
                  <a:solidFill>
                    <a:srgbClr val="000000"/>
                  </a:solidFill>
                  <a:effectLst/>
                  <a:uFillTx/>
                  <a:latin typeface="+mj-lt"/>
                  <a:ea typeface="+mj-ea"/>
                  <a:cs typeface="+mj-cs"/>
                  <a:sym typeface="Arial"/>
                </a:endParaRPr>
              </a:p>
            </p:txBody>
          </p:sp>
          <p:grpSp>
            <p:nvGrpSpPr>
              <p:cNvPr id="149" name="Group 148">
                <a:extLst>
                  <a:ext uri="{FF2B5EF4-FFF2-40B4-BE49-F238E27FC236}">
                    <a16:creationId xmlns:a16="http://schemas.microsoft.com/office/drawing/2014/main" id="{68F58FE8-371D-43D5-9855-9C14DE165E6F}"/>
                  </a:ext>
                </a:extLst>
              </p:cNvPr>
              <p:cNvGrpSpPr/>
              <p:nvPr/>
            </p:nvGrpSpPr>
            <p:grpSpPr>
              <a:xfrm>
                <a:off x="2042160" y="1202344"/>
                <a:ext cx="822960" cy="1216711"/>
                <a:chOff x="2042160" y="1202345"/>
                <a:chExt cx="822960" cy="1146984"/>
              </a:xfrm>
              <a:grpFill/>
            </p:grpSpPr>
            <p:cxnSp>
              <p:nvCxnSpPr>
                <p:cNvPr id="159" name="Straight Connector 158">
                  <a:extLst>
                    <a:ext uri="{FF2B5EF4-FFF2-40B4-BE49-F238E27FC236}">
                      <a16:creationId xmlns:a16="http://schemas.microsoft.com/office/drawing/2014/main" id="{6C2E3A11-A129-403F-9EDF-4EE413684A19}"/>
                    </a:ext>
                  </a:extLst>
                </p:cNvPr>
                <p:cNvCxnSpPr/>
                <p:nvPr/>
              </p:nvCxnSpPr>
              <p:spPr>
                <a:xfrm>
                  <a:off x="2042160" y="1206328"/>
                  <a:ext cx="0" cy="1143001"/>
                </a:xfrm>
                <a:prstGeom prst="line">
                  <a:avLst/>
                </a:prstGeom>
                <a:grpFill/>
                <a:ln w="3175"/>
              </p:spPr>
              <p:style>
                <a:lnRef idx="2">
                  <a:schemeClr val="dk1"/>
                </a:lnRef>
                <a:fillRef idx="0">
                  <a:schemeClr val="dk1"/>
                </a:fillRef>
                <a:effectRef idx="1">
                  <a:schemeClr val="dk1"/>
                </a:effectRef>
                <a:fontRef idx="minor">
                  <a:schemeClr val="tx1"/>
                </a:fontRef>
              </p:style>
            </p:cxnSp>
            <p:cxnSp>
              <p:nvCxnSpPr>
                <p:cNvPr id="160" name="Straight Connector 159">
                  <a:extLst>
                    <a:ext uri="{FF2B5EF4-FFF2-40B4-BE49-F238E27FC236}">
                      <a16:creationId xmlns:a16="http://schemas.microsoft.com/office/drawing/2014/main" id="{427B4DB5-6406-489E-8C8D-078B5334BC39}"/>
                    </a:ext>
                  </a:extLst>
                </p:cNvPr>
                <p:cNvCxnSpPr/>
                <p:nvPr/>
              </p:nvCxnSpPr>
              <p:spPr>
                <a:xfrm>
                  <a:off x="2179320" y="1202345"/>
                  <a:ext cx="0" cy="1143001"/>
                </a:xfrm>
                <a:prstGeom prst="line">
                  <a:avLst/>
                </a:prstGeom>
                <a:grpFill/>
                <a:ln w="3175"/>
              </p:spPr>
              <p:style>
                <a:lnRef idx="2">
                  <a:schemeClr val="dk1"/>
                </a:lnRef>
                <a:fillRef idx="0">
                  <a:schemeClr val="dk1"/>
                </a:fillRef>
                <a:effectRef idx="1">
                  <a:schemeClr val="dk1"/>
                </a:effectRef>
                <a:fontRef idx="minor">
                  <a:schemeClr val="tx1"/>
                </a:fontRef>
              </p:style>
            </p:cxnSp>
            <p:cxnSp>
              <p:nvCxnSpPr>
                <p:cNvPr id="161" name="Straight Connector 160">
                  <a:extLst>
                    <a:ext uri="{FF2B5EF4-FFF2-40B4-BE49-F238E27FC236}">
                      <a16:creationId xmlns:a16="http://schemas.microsoft.com/office/drawing/2014/main" id="{92001B2D-EE44-4816-A8A3-F7675E8D3BC8}"/>
                    </a:ext>
                  </a:extLst>
                </p:cNvPr>
                <p:cNvCxnSpPr/>
                <p:nvPr/>
              </p:nvCxnSpPr>
              <p:spPr>
                <a:xfrm>
                  <a:off x="2316480" y="1206328"/>
                  <a:ext cx="0" cy="1143001"/>
                </a:xfrm>
                <a:prstGeom prst="line">
                  <a:avLst/>
                </a:prstGeom>
                <a:grpFill/>
                <a:ln w="3175"/>
              </p:spPr>
              <p:style>
                <a:lnRef idx="2">
                  <a:schemeClr val="dk1"/>
                </a:lnRef>
                <a:fillRef idx="0">
                  <a:schemeClr val="dk1"/>
                </a:fillRef>
                <a:effectRef idx="1">
                  <a:schemeClr val="dk1"/>
                </a:effectRef>
                <a:fontRef idx="minor">
                  <a:schemeClr val="tx1"/>
                </a:fontRef>
              </p:style>
            </p:cxnSp>
            <p:cxnSp>
              <p:nvCxnSpPr>
                <p:cNvPr id="162" name="Straight Connector 161">
                  <a:extLst>
                    <a:ext uri="{FF2B5EF4-FFF2-40B4-BE49-F238E27FC236}">
                      <a16:creationId xmlns:a16="http://schemas.microsoft.com/office/drawing/2014/main" id="{A239CF58-11B2-40DA-9C92-FD03FBAA3957}"/>
                    </a:ext>
                  </a:extLst>
                </p:cNvPr>
                <p:cNvCxnSpPr/>
                <p:nvPr/>
              </p:nvCxnSpPr>
              <p:spPr>
                <a:xfrm>
                  <a:off x="2453640" y="1202345"/>
                  <a:ext cx="0" cy="1143001"/>
                </a:xfrm>
                <a:prstGeom prst="line">
                  <a:avLst/>
                </a:prstGeom>
                <a:grpFill/>
                <a:ln w="3175"/>
              </p:spPr>
              <p:style>
                <a:lnRef idx="2">
                  <a:schemeClr val="dk1"/>
                </a:lnRef>
                <a:fillRef idx="0">
                  <a:schemeClr val="dk1"/>
                </a:fillRef>
                <a:effectRef idx="1">
                  <a:schemeClr val="dk1"/>
                </a:effectRef>
                <a:fontRef idx="minor">
                  <a:schemeClr val="tx1"/>
                </a:fontRef>
              </p:style>
            </p:cxnSp>
            <p:cxnSp>
              <p:nvCxnSpPr>
                <p:cNvPr id="163" name="Straight Connector 162">
                  <a:extLst>
                    <a:ext uri="{FF2B5EF4-FFF2-40B4-BE49-F238E27FC236}">
                      <a16:creationId xmlns:a16="http://schemas.microsoft.com/office/drawing/2014/main" id="{27AF99D1-AD51-4DC3-BAF7-2D497E288DC5}"/>
                    </a:ext>
                  </a:extLst>
                </p:cNvPr>
                <p:cNvCxnSpPr/>
                <p:nvPr/>
              </p:nvCxnSpPr>
              <p:spPr>
                <a:xfrm>
                  <a:off x="2590800" y="1206328"/>
                  <a:ext cx="0" cy="1143001"/>
                </a:xfrm>
                <a:prstGeom prst="line">
                  <a:avLst/>
                </a:prstGeom>
                <a:grpFill/>
                <a:ln w="3175"/>
              </p:spPr>
              <p:style>
                <a:lnRef idx="2">
                  <a:schemeClr val="dk1"/>
                </a:lnRef>
                <a:fillRef idx="0">
                  <a:schemeClr val="dk1"/>
                </a:fillRef>
                <a:effectRef idx="1">
                  <a:schemeClr val="dk1"/>
                </a:effectRef>
                <a:fontRef idx="minor">
                  <a:schemeClr val="tx1"/>
                </a:fontRef>
              </p:style>
            </p:cxnSp>
            <p:cxnSp>
              <p:nvCxnSpPr>
                <p:cNvPr id="164" name="Straight Connector 163">
                  <a:extLst>
                    <a:ext uri="{FF2B5EF4-FFF2-40B4-BE49-F238E27FC236}">
                      <a16:creationId xmlns:a16="http://schemas.microsoft.com/office/drawing/2014/main" id="{730883DE-FEFF-45A6-A2BB-44E2E6144441}"/>
                    </a:ext>
                  </a:extLst>
                </p:cNvPr>
                <p:cNvCxnSpPr/>
                <p:nvPr/>
              </p:nvCxnSpPr>
              <p:spPr>
                <a:xfrm>
                  <a:off x="2727960" y="1202345"/>
                  <a:ext cx="0" cy="1143001"/>
                </a:xfrm>
                <a:prstGeom prst="line">
                  <a:avLst/>
                </a:prstGeom>
                <a:grpFill/>
                <a:ln w="3175"/>
              </p:spPr>
              <p:style>
                <a:lnRef idx="2">
                  <a:schemeClr val="dk1"/>
                </a:lnRef>
                <a:fillRef idx="0">
                  <a:schemeClr val="dk1"/>
                </a:fillRef>
                <a:effectRef idx="1">
                  <a:schemeClr val="dk1"/>
                </a:effectRef>
                <a:fontRef idx="minor">
                  <a:schemeClr val="tx1"/>
                </a:fontRef>
              </p:style>
            </p:cxnSp>
            <p:cxnSp>
              <p:nvCxnSpPr>
                <p:cNvPr id="165" name="Straight Connector 164">
                  <a:extLst>
                    <a:ext uri="{FF2B5EF4-FFF2-40B4-BE49-F238E27FC236}">
                      <a16:creationId xmlns:a16="http://schemas.microsoft.com/office/drawing/2014/main" id="{5D7EB671-45FE-4EF8-8BFC-570DCC9829B5}"/>
                    </a:ext>
                  </a:extLst>
                </p:cNvPr>
                <p:cNvCxnSpPr/>
                <p:nvPr/>
              </p:nvCxnSpPr>
              <p:spPr>
                <a:xfrm>
                  <a:off x="2865120" y="1206328"/>
                  <a:ext cx="0" cy="1143001"/>
                </a:xfrm>
                <a:prstGeom prst="line">
                  <a:avLst/>
                </a:prstGeom>
                <a:grpFill/>
                <a:ln w="3175"/>
              </p:spPr>
              <p:style>
                <a:lnRef idx="2">
                  <a:schemeClr val="dk1"/>
                </a:lnRef>
                <a:fillRef idx="0">
                  <a:schemeClr val="dk1"/>
                </a:fillRef>
                <a:effectRef idx="1">
                  <a:schemeClr val="dk1"/>
                </a:effectRef>
                <a:fontRef idx="minor">
                  <a:schemeClr val="tx1"/>
                </a:fontRef>
              </p:style>
            </p:cxnSp>
          </p:grpSp>
          <p:grpSp>
            <p:nvGrpSpPr>
              <p:cNvPr id="150" name="Group 149">
                <a:extLst>
                  <a:ext uri="{FF2B5EF4-FFF2-40B4-BE49-F238E27FC236}">
                    <a16:creationId xmlns:a16="http://schemas.microsoft.com/office/drawing/2014/main" id="{360C365F-8F10-457A-B62E-E2EBA38DD76B}"/>
                  </a:ext>
                </a:extLst>
              </p:cNvPr>
              <p:cNvGrpSpPr/>
              <p:nvPr/>
            </p:nvGrpSpPr>
            <p:grpSpPr>
              <a:xfrm rot="5400000">
                <a:off x="2045969" y="1216215"/>
                <a:ext cx="822960" cy="1089661"/>
                <a:chOff x="2042160" y="1202343"/>
                <a:chExt cx="822960" cy="1146986"/>
              </a:xfrm>
              <a:grpFill/>
            </p:grpSpPr>
            <p:cxnSp>
              <p:nvCxnSpPr>
                <p:cNvPr id="152" name="Straight Connector 151">
                  <a:extLst>
                    <a:ext uri="{FF2B5EF4-FFF2-40B4-BE49-F238E27FC236}">
                      <a16:creationId xmlns:a16="http://schemas.microsoft.com/office/drawing/2014/main" id="{50AD26C5-17DE-4622-A5B3-C9777B0A2EB3}"/>
                    </a:ext>
                  </a:extLst>
                </p:cNvPr>
                <p:cNvCxnSpPr/>
                <p:nvPr/>
              </p:nvCxnSpPr>
              <p:spPr>
                <a:xfrm>
                  <a:off x="2042160" y="1206328"/>
                  <a:ext cx="0" cy="1143001"/>
                </a:xfrm>
                <a:prstGeom prst="line">
                  <a:avLst/>
                </a:prstGeom>
                <a:grpFill/>
                <a:ln w="3175"/>
              </p:spPr>
              <p:style>
                <a:lnRef idx="2">
                  <a:schemeClr val="dk1"/>
                </a:lnRef>
                <a:fillRef idx="0">
                  <a:schemeClr val="dk1"/>
                </a:fillRef>
                <a:effectRef idx="1">
                  <a:schemeClr val="dk1"/>
                </a:effectRef>
                <a:fontRef idx="minor">
                  <a:schemeClr val="tx1"/>
                </a:fontRef>
              </p:style>
            </p:cxnSp>
            <p:cxnSp>
              <p:nvCxnSpPr>
                <p:cNvPr id="153" name="Straight Connector 152">
                  <a:extLst>
                    <a:ext uri="{FF2B5EF4-FFF2-40B4-BE49-F238E27FC236}">
                      <a16:creationId xmlns:a16="http://schemas.microsoft.com/office/drawing/2014/main" id="{0E81E024-84E2-41FE-AF90-D38FAE2B89C3}"/>
                    </a:ext>
                  </a:extLst>
                </p:cNvPr>
                <p:cNvCxnSpPr/>
                <p:nvPr/>
              </p:nvCxnSpPr>
              <p:spPr>
                <a:xfrm>
                  <a:off x="2179321" y="1202343"/>
                  <a:ext cx="0" cy="1143003"/>
                </a:xfrm>
                <a:prstGeom prst="line">
                  <a:avLst/>
                </a:prstGeom>
                <a:grpFill/>
                <a:ln w="3175"/>
              </p:spPr>
              <p:style>
                <a:lnRef idx="2">
                  <a:schemeClr val="dk1"/>
                </a:lnRef>
                <a:fillRef idx="0">
                  <a:schemeClr val="dk1"/>
                </a:fillRef>
                <a:effectRef idx="1">
                  <a:schemeClr val="dk1"/>
                </a:effectRef>
                <a:fontRef idx="minor">
                  <a:schemeClr val="tx1"/>
                </a:fontRef>
              </p:style>
            </p:cxnSp>
            <p:cxnSp>
              <p:nvCxnSpPr>
                <p:cNvPr id="154" name="Straight Connector 153">
                  <a:extLst>
                    <a:ext uri="{FF2B5EF4-FFF2-40B4-BE49-F238E27FC236}">
                      <a16:creationId xmlns:a16="http://schemas.microsoft.com/office/drawing/2014/main" id="{FAFCF4E5-BD2D-4AD8-AC9F-91A8F4E9E414}"/>
                    </a:ext>
                  </a:extLst>
                </p:cNvPr>
                <p:cNvCxnSpPr/>
                <p:nvPr/>
              </p:nvCxnSpPr>
              <p:spPr>
                <a:xfrm>
                  <a:off x="2316480" y="1206328"/>
                  <a:ext cx="0" cy="1143001"/>
                </a:xfrm>
                <a:prstGeom prst="line">
                  <a:avLst/>
                </a:prstGeom>
                <a:grpFill/>
                <a:ln w="3175"/>
              </p:spPr>
              <p:style>
                <a:lnRef idx="2">
                  <a:schemeClr val="dk1"/>
                </a:lnRef>
                <a:fillRef idx="0">
                  <a:schemeClr val="dk1"/>
                </a:fillRef>
                <a:effectRef idx="1">
                  <a:schemeClr val="dk1"/>
                </a:effectRef>
                <a:fontRef idx="minor">
                  <a:schemeClr val="tx1"/>
                </a:fontRef>
              </p:style>
            </p:cxnSp>
            <p:cxnSp>
              <p:nvCxnSpPr>
                <p:cNvPr id="155" name="Straight Connector 154">
                  <a:extLst>
                    <a:ext uri="{FF2B5EF4-FFF2-40B4-BE49-F238E27FC236}">
                      <a16:creationId xmlns:a16="http://schemas.microsoft.com/office/drawing/2014/main" id="{D9303FAD-4CC2-4270-BC1E-20CE7327D9F1}"/>
                    </a:ext>
                  </a:extLst>
                </p:cNvPr>
                <p:cNvCxnSpPr/>
                <p:nvPr/>
              </p:nvCxnSpPr>
              <p:spPr>
                <a:xfrm>
                  <a:off x="2453640" y="1202345"/>
                  <a:ext cx="0" cy="1143001"/>
                </a:xfrm>
                <a:prstGeom prst="line">
                  <a:avLst/>
                </a:prstGeom>
                <a:grpFill/>
                <a:ln w="3175"/>
              </p:spPr>
              <p:style>
                <a:lnRef idx="2">
                  <a:schemeClr val="dk1"/>
                </a:lnRef>
                <a:fillRef idx="0">
                  <a:schemeClr val="dk1"/>
                </a:fillRef>
                <a:effectRef idx="1">
                  <a:schemeClr val="dk1"/>
                </a:effectRef>
                <a:fontRef idx="minor">
                  <a:schemeClr val="tx1"/>
                </a:fontRef>
              </p:style>
            </p:cxnSp>
            <p:cxnSp>
              <p:nvCxnSpPr>
                <p:cNvPr id="156" name="Straight Connector 155">
                  <a:extLst>
                    <a:ext uri="{FF2B5EF4-FFF2-40B4-BE49-F238E27FC236}">
                      <a16:creationId xmlns:a16="http://schemas.microsoft.com/office/drawing/2014/main" id="{6DA44EC9-79F9-4EF6-BB8E-0CF3FDA57608}"/>
                    </a:ext>
                  </a:extLst>
                </p:cNvPr>
                <p:cNvCxnSpPr/>
                <p:nvPr/>
              </p:nvCxnSpPr>
              <p:spPr>
                <a:xfrm>
                  <a:off x="2590800" y="1206328"/>
                  <a:ext cx="0" cy="1143001"/>
                </a:xfrm>
                <a:prstGeom prst="line">
                  <a:avLst/>
                </a:prstGeom>
                <a:grpFill/>
                <a:ln w="3175"/>
              </p:spPr>
              <p:style>
                <a:lnRef idx="2">
                  <a:schemeClr val="dk1"/>
                </a:lnRef>
                <a:fillRef idx="0">
                  <a:schemeClr val="dk1"/>
                </a:fillRef>
                <a:effectRef idx="1">
                  <a:schemeClr val="dk1"/>
                </a:effectRef>
                <a:fontRef idx="minor">
                  <a:schemeClr val="tx1"/>
                </a:fontRef>
              </p:style>
            </p:cxnSp>
            <p:cxnSp>
              <p:nvCxnSpPr>
                <p:cNvPr id="157" name="Straight Connector 156">
                  <a:extLst>
                    <a:ext uri="{FF2B5EF4-FFF2-40B4-BE49-F238E27FC236}">
                      <a16:creationId xmlns:a16="http://schemas.microsoft.com/office/drawing/2014/main" id="{34D72A50-77F0-44F3-BFF0-59F751013A42}"/>
                    </a:ext>
                  </a:extLst>
                </p:cNvPr>
                <p:cNvCxnSpPr/>
                <p:nvPr/>
              </p:nvCxnSpPr>
              <p:spPr>
                <a:xfrm>
                  <a:off x="2727960" y="1202345"/>
                  <a:ext cx="0" cy="1143001"/>
                </a:xfrm>
                <a:prstGeom prst="line">
                  <a:avLst/>
                </a:prstGeom>
                <a:grpFill/>
                <a:ln w="3175"/>
              </p:spPr>
              <p:style>
                <a:lnRef idx="2">
                  <a:schemeClr val="dk1"/>
                </a:lnRef>
                <a:fillRef idx="0">
                  <a:schemeClr val="dk1"/>
                </a:fillRef>
                <a:effectRef idx="1">
                  <a:schemeClr val="dk1"/>
                </a:effectRef>
                <a:fontRef idx="minor">
                  <a:schemeClr val="tx1"/>
                </a:fontRef>
              </p:style>
            </p:cxnSp>
            <p:cxnSp>
              <p:nvCxnSpPr>
                <p:cNvPr id="158" name="Straight Connector 157">
                  <a:extLst>
                    <a:ext uri="{FF2B5EF4-FFF2-40B4-BE49-F238E27FC236}">
                      <a16:creationId xmlns:a16="http://schemas.microsoft.com/office/drawing/2014/main" id="{BCCFF71C-099A-4DD9-983B-86FA76032B66}"/>
                    </a:ext>
                  </a:extLst>
                </p:cNvPr>
                <p:cNvCxnSpPr/>
                <p:nvPr/>
              </p:nvCxnSpPr>
              <p:spPr>
                <a:xfrm>
                  <a:off x="2865120" y="1206328"/>
                  <a:ext cx="0" cy="1143001"/>
                </a:xfrm>
                <a:prstGeom prst="line">
                  <a:avLst/>
                </a:prstGeom>
                <a:grpFill/>
                <a:ln w="3175"/>
              </p:spPr>
              <p:style>
                <a:lnRef idx="2">
                  <a:schemeClr val="dk1"/>
                </a:lnRef>
                <a:fillRef idx="0">
                  <a:schemeClr val="dk1"/>
                </a:fillRef>
                <a:effectRef idx="1">
                  <a:schemeClr val="dk1"/>
                </a:effectRef>
                <a:fontRef idx="minor">
                  <a:schemeClr val="tx1"/>
                </a:fontRef>
              </p:style>
            </p:cxnSp>
          </p:grpSp>
          <p:cxnSp>
            <p:nvCxnSpPr>
              <p:cNvPr id="151" name="Straight Connector 150">
                <a:extLst>
                  <a:ext uri="{FF2B5EF4-FFF2-40B4-BE49-F238E27FC236}">
                    <a16:creationId xmlns:a16="http://schemas.microsoft.com/office/drawing/2014/main" id="{387BACF9-284C-417A-8711-F746C8383ECB}"/>
                  </a:ext>
                </a:extLst>
              </p:cNvPr>
              <p:cNvCxnSpPr>
                <a:cxnSpLocks/>
              </p:cNvCxnSpPr>
              <p:nvPr/>
            </p:nvCxnSpPr>
            <p:spPr>
              <a:xfrm>
                <a:off x="1912365" y="2302777"/>
                <a:ext cx="1089913" cy="3881"/>
              </a:xfrm>
              <a:prstGeom prst="line">
                <a:avLst/>
              </a:prstGeom>
              <a:grpFill/>
              <a:ln w="3175"/>
            </p:spPr>
            <p:style>
              <a:lnRef idx="2">
                <a:schemeClr val="dk1"/>
              </a:lnRef>
              <a:fillRef idx="0">
                <a:schemeClr val="dk1"/>
              </a:fillRef>
              <a:effectRef idx="1">
                <a:schemeClr val="dk1"/>
              </a:effectRef>
              <a:fontRef idx="minor">
                <a:schemeClr val="tx1"/>
              </a:fontRef>
            </p:style>
          </p:cxnSp>
        </p:grpSp>
        <p:sp>
          <p:nvSpPr>
            <p:cNvPr id="145" name="Arrow: Right 144">
              <a:extLst>
                <a:ext uri="{FF2B5EF4-FFF2-40B4-BE49-F238E27FC236}">
                  <a16:creationId xmlns:a16="http://schemas.microsoft.com/office/drawing/2014/main" id="{2C67E7F4-BF07-4C28-B53A-CABA6F0D9637}"/>
                </a:ext>
              </a:extLst>
            </p:cNvPr>
            <p:cNvSpPr/>
            <p:nvPr/>
          </p:nvSpPr>
          <p:spPr>
            <a:xfrm rot="5400000">
              <a:off x="2151051" y="2941448"/>
              <a:ext cx="261227" cy="245994"/>
            </a:xfrm>
            <a:prstGeom prst="rightArrow">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PH" sz="1400" b="0" i="0" u="none" strike="noStrike" cap="none" spc="0" normalizeH="0" baseline="0">
                <a:ln>
                  <a:noFill/>
                </a:ln>
                <a:solidFill>
                  <a:srgbClr val="000000"/>
                </a:solidFill>
                <a:effectLst/>
                <a:uFillTx/>
                <a:latin typeface="+mj-lt"/>
                <a:ea typeface="+mj-ea"/>
                <a:cs typeface="+mj-cs"/>
                <a:sym typeface="Arial"/>
              </a:endParaRPr>
            </a:p>
          </p:txBody>
        </p:sp>
        <p:sp>
          <p:nvSpPr>
            <p:cNvPr id="146" name="TextBox 145">
              <a:extLst>
                <a:ext uri="{FF2B5EF4-FFF2-40B4-BE49-F238E27FC236}">
                  <a16:creationId xmlns:a16="http://schemas.microsoft.com/office/drawing/2014/main" id="{C09A9DF8-43AB-44D6-8F30-0F1DCDF2B4AD}"/>
                </a:ext>
              </a:extLst>
            </p:cNvPr>
            <p:cNvSpPr txBox="1"/>
            <p:nvPr/>
          </p:nvSpPr>
          <p:spPr>
            <a:xfrm>
              <a:off x="3652115" y="1506159"/>
              <a:ext cx="1001522"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PH" dirty="0"/>
                <a:t>VARIABLE APERTURE</a:t>
              </a:r>
              <a:endParaRPr kumimoji="0" lang="en-PH" sz="1400" b="0" i="0" u="none" strike="noStrike" cap="none" spc="0" normalizeH="0" baseline="0" dirty="0">
                <a:ln>
                  <a:noFill/>
                </a:ln>
                <a:solidFill>
                  <a:srgbClr val="000000"/>
                </a:solidFill>
                <a:effectLst/>
                <a:uFillTx/>
                <a:latin typeface="+mj-lt"/>
                <a:ea typeface="+mj-ea"/>
                <a:cs typeface="+mj-cs"/>
                <a:sym typeface="Arial"/>
              </a:endParaRPr>
            </a:p>
          </p:txBody>
        </p:sp>
        <p:sp>
          <p:nvSpPr>
            <p:cNvPr id="147" name="TextBox 146">
              <a:extLst>
                <a:ext uri="{FF2B5EF4-FFF2-40B4-BE49-F238E27FC236}">
                  <a16:creationId xmlns:a16="http://schemas.microsoft.com/office/drawing/2014/main" id="{8732C464-7E8F-4241-99FA-56DE7B2B1331}"/>
                </a:ext>
              </a:extLst>
            </p:cNvPr>
            <p:cNvSpPr txBox="1"/>
            <p:nvPr/>
          </p:nvSpPr>
          <p:spPr>
            <a:xfrm>
              <a:off x="2025530" y="1301104"/>
              <a:ext cx="512267"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PH" sz="1400" b="0" i="0" u="none" strike="noStrike" cap="none" spc="0" normalizeH="0" baseline="0" dirty="0">
                  <a:ln>
                    <a:noFill/>
                  </a:ln>
                  <a:solidFill>
                    <a:srgbClr val="000000"/>
                  </a:solidFill>
                  <a:effectLst/>
                  <a:uFillTx/>
                  <a:latin typeface="+mj-lt"/>
                  <a:ea typeface="+mj-ea"/>
                  <a:cs typeface="+mj-cs"/>
                  <a:sym typeface="Arial"/>
                </a:rPr>
                <a:t>GRID</a:t>
              </a:r>
            </a:p>
          </p:txBody>
        </p:sp>
      </p:gr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Google Shape;81;p14"/>
          <p:cNvSpPr txBox="1">
            <a:spLocks noGrp="1"/>
          </p:cNvSpPr>
          <p:nvPr>
            <p:ph type="title"/>
          </p:nvPr>
        </p:nvSpPr>
        <p:spPr>
          <a:xfrm>
            <a:off x="4124500" y="2720726"/>
            <a:ext cx="5857800" cy="1546500"/>
          </a:xfrm>
          <a:prstGeom prst="rect">
            <a:avLst/>
          </a:prstGeom>
        </p:spPr>
        <p:txBody>
          <a:bodyPr/>
          <a:lstStyle/>
          <a:p>
            <a:r>
              <a:rPr lang="en-US" dirty="0"/>
              <a:t>RESULTS &amp; DISCUSSION</a:t>
            </a:r>
            <a:endParaRPr dirty="0"/>
          </a:p>
        </p:txBody>
      </p:sp>
      <p:sp>
        <p:nvSpPr>
          <p:cNvPr id="3" name="Text Placeholder 2">
            <a:extLst>
              <a:ext uri="{FF2B5EF4-FFF2-40B4-BE49-F238E27FC236}">
                <a16:creationId xmlns:a16="http://schemas.microsoft.com/office/drawing/2014/main" id="{5918E2FF-81C2-4636-A261-C4AAC89F783C}"/>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189711869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6" name="Google Shape;168;p22"/>
              <p:cNvSpPr txBox="1">
                <a:spLocks noGrp="1"/>
              </p:cNvSpPr>
              <p:nvPr>
                <p:ph type="title"/>
              </p:nvPr>
            </p:nvSpPr>
            <p:spPr>
              <a:prstGeom prst="rect">
                <a:avLst/>
              </a:prstGeom>
            </p:spPr>
            <p:txBody>
              <a:bodyPr/>
              <a:lstStyle/>
              <a:p>
                <a14:m>
                  <m:oMath xmlns:m="http://schemas.openxmlformats.org/officeDocument/2006/math">
                    <m:sSup>
                      <m:sSupPr>
                        <m:ctrlPr>
                          <a:rPr lang="en-US" b="1" i="1" dirty="0" smtClean="0">
                            <a:latin typeface="Cambria Math" panose="02040503050406030204" pitchFamily="18" charset="0"/>
                            <a:ea typeface="Latin Modern Math" panose="02000503000000000000" pitchFamily="50" charset="0"/>
                          </a:rPr>
                        </m:ctrlPr>
                      </m:sSupPr>
                      <m:e>
                        <m:r>
                          <a:rPr lang="en-US" b="1" i="1" dirty="0" smtClean="0">
                            <a:latin typeface="Latin Modern Math" panose="02000503000000000000" pitchFamily="50" charset="0"/>
                            <a:ea typeface="Latin Modern Math" panose="02000503000000000000" pitchFamily="50" charset="0"/>
                          </a:rPr>
                          <m:t>𝝌</m:t>
                        </m:r>
                      </m:e>
                      <m:sup>
                        <m:r>
                          <a:rPr lang="en-US" b="1" i="1" dirty="0" smtClean="0">
                            <a:latin typeface="Cambria Math" panose="02040503050406030204" pitchFamily="18" charset="0"/>
                            <a:ea typeface="Latin Modern Math" panose="02000503000000000000" pitchFamily="50" charset="0"/>
                          </a:rPr>
                          <m:t>𝟐</m:t>
                        </m:r>
                      </m:sup>
                    </m:sSup>
                  </m:oMath>
                </a14:m>
                <a:r>
                  <a:rPr lang="en-US" dirty="0">
                    <a:latin typeface="Latin Modern Math" panose="02000503000000000000" pitchFamily="50" charset="0"/>
                    <a:ea typeface="Latin Modern Math" panose="02000503000000000000" pitchFamily="50" charset="0"/>
                  </a:rPr>
                  <a:t> </a:t>
                </a:r>
                <a:r>
                  <a:rPr lang="en-US" dirty="0"/>
                  <a:t>TEST: FOCAL LENGTH</a:t>
                </a:r>
                <a:endParaRPr dirty="0"/>
              </a:p>
            </p:txBody>
          </p:sp>
        </mc:Choice>
        <mc:Fallback xmlns="">
          <p:sp>
            <p:nvSpPr>
              <p:cNvPr id="156" name="Google Shape;168;p22"/>
              <p:cNvSpPr txBox="1">
                <a:spLocks noGrp="1" noRot="1" noChangeAspect="1" noMove="1" noResize="1" noEditPoints="1" noAdjustHandles="1" noChangeArrowheads="1" noChangeShapeType="1" noTextEdit="1"/>
              </p:cNvSpPr>
              <p:nvPr>
                <p:ph type="title"/>
              </p:nvPr>
            </p:nvSpPr>
            <p:spPr>
              <a:prstGeom prst="rect">
                <a:avLst/>
              </a:prstGeom>
              <a:blipFill>
                <a:blip r:embed="rId2"/>
                <a:stretch>
                  <a:fillRect/>
                </a:stretch>
              </a:blipFill>
            </p:spPr>
            <p:txBody>
              <a:bodyPr/>
              <a:lstStyle/>
              <a:p>
                <a:r>
                  <a:rPr lang="en-US">
                    <a:noFill/>
                  </a:rPr>
                  <a:t> </a:t>
                </a:r>
              </a:p>
            </p:txBody>
          </p:sp>
        </mc:Fallback>
      </mc:AlternateContent>
      <p:sp>
        <p:nvSpPr>
          <p:cNvPr id="166" name="Google Shape;172;p22"/>
          <p:cNvSpPr txBox="1">
            <a:spLocks noGrp="1"/>
          </p:cNvSpPr>
          <p:nvPr>
            <p:ph type="sldNum" sz="quarter" idx="2"/>
          </p:nvPr>
        </p:nvSpPr>
        <p:spPr>
          <a:xfrm>
            <a:off x="5915519" y="6333136"/>
            <a:ext cx="360964" cy="38468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pic>
        <p:nvPicPr>
          <p:cNvPr id="3" name="Picture 2">
            <a:extLst>
              <a:ext uri="{FF2B5EF4-FFF2-40B4-BE49-F238E27FC236}">
                <a16:creationId xmlns:a16="http://schemas.microsoft.com/office/drawing/2014/main" id="{198C79F8-DE55-4DB7-9966-BCA66C6ED8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1843" y="1293904"/>
            <a:ext cx="8459791" cy="5025655"/>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1E554A92-FC18-4CD3-A9F5-75E10C8FDA7F}"/>
                  </a:ext>
                </a:extLst>
              </p:cNvPr>
              <p:cNvSpPr txBox="1">
                <a:spLocks/>
              </p:cNvSpPr>
              <p:nvPr/>
            </p:nvSpPr>
            <p:spPr>
              <a:xfrm>
                <a:off x="2764699" y="3371653"/>
                <a:ext cx="1425679" cy="435077"/>
              </a:xfrm>
              <a:prstGeom prst="rect">
                <a:avLst/>
              </a:prstGeom>
              <a:solidFill>
                <a:srgbClr val="F6F2E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defTabSz="914377"/>
                <a14:m>
                  <m:oMathPara xmlns:m="http://schemas.openxmlformats.org/officeDocument/2006/math">
                    <m:oMathParaPr>
                      <m:jc m:val="centerGroup"/>
                    </m:oMathParaPr>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𝜒</m:t>
                          </m:r>
                        </m:e>
                        <m:sup>
                          <m:r>
                            <a:rPr lang="en-US" i="1" dirty="0">
                              <a:latin typeface="Cambria Math" panose="02040503050406030204" pitchFamily="18" charset="0"/>
                            </a:rPr>
                            <m:t>2</m:t>
                          </m:r>
                        </m:sup>
                      </m:sSup>
                      <m:r>
                        <a:rPr lang="en-US" i="1" dirty="0">
                          <a:latin typeface="Cambria Math" panose="02040503050406030204" pitchFamily="18" charset="0"/>
                        </a:rPr>
                        <m:t>=1.73×</m:t>
                      </m:r>
                      <m:sSup>
                        <m:sSupPr>
                          <m:ctrlPr>
                            <a:rPr lang="en-US" i="1" dirty="0">
                              <a:latin typeface="Cambria Math" panose="02040503050406030204" pitchFamily="18" charset="0"/>
                            </a:rPr>
                          </m:ctrlPr>
                        </m:sSupPr>
                        <m:e>
                          <m:r>
                            <a:rPr lang="en-US" i="1" dirty="0">
                              <a:latin typeface="Cambria Math" panose="02040503050406030204" pitchFamily="18" charset="0"/>
                            </a:rPr>
                            <m:t>10</m:t>
                          </m:r>
                        </m:e>
                        <m:sup>
                          <m:r>
                            <a:rPr lang="en-US" i="1" dirty="0">
                              <a:latin typeface="Cambria Math" panose="02040503050406030204" pitchFamily="18" charset="0"/>
                            </a:rPr>
                            <m:t>−3</m:t>
                          </m:r>
                        </m:sup>
                      </m:sSup>
                    </m:oMath>
                  </m:oMathPara>
                </a14:m>
                <a:endParaRPr lang="en-US" dirty="0"/>
              </a:p>
            </p:txBody>
          </p:sp>
        </mc:Choice>
        <mc:Fallback>
          <p:sp>
            <p:nvSpPr>
              <p:cNvPr id="6" name="TextBox 5">
                <a:extLst>
                  <a:ext uri="{FF2B5EF4-FFF2-40B4-BE49-F238E27FC236}">
                    <a16:creationId xmlns:a16="http://schemas.microsoft.com/office/drawing/2014/main" id="{1E554A92-FC18-4CD3-A9F5-75E10C8FDA7F}"/>
                  </a:ext>
                </a:extLst>
              </p:cNvPr>
              <p:cNvSpPr txBox="1">
                <a:spLocks noRot="1" noChangeAspect="1" noMove="1" noResize="1" noEditPoints="1" noAdjustHandles="1" noChangeArrowheads="1" noChangeShapeType="1" noTextEdit="1"/>
              </p:cNvSpPr>
              <p:nvPr/>
            </p:nvSpPr>
            <p:spPr>
              <a:xfrm>
                <a:off x="2764699" y="3371653"/>
                <a:ext cx="1425679" cy="435077"/>
              </a:xfrm>
              <a:prstGeom prst="rect">
                <a:avLst/>
              </a:prstGeom>
              <a:blipFill>
                <a:blip r:embed="rId4"/>
                <a:stretch>
                  <a:fillRect l="-1717"/>
                </a:stretch>
              </a:blipFill>
              <a:ln w="12700" cap="flat">
                <a:noFill/>
                <a:miter lim="400000"/>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48ED8609-5AA2-4C95-BD85-2083029A1EAD}"/>
                  </a:ext>
                </a:extLst>
              </p:cNvPr>
              <p:cNvSpPr txBox="1">
                <a:spLocks/>
              </p:cNvSpPr>
              <p:nvPr/>
            </p:nvSpPr>
            <p:spPr>
              <a:xfrm>
                <a:off x="5441117" y="3371652"/>
                <a:ext cx="1425679" cy="435077"/>
              </a:xfrm>
              <a:prstGeom prst="rect">
                <a:avLst/>
              </a:prstGeom>
              <a:solidFill>
                <a:srgbClr val="F6F2E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defTabSz="914377"/>
                <a14:m>
                  <m:oMathPara xmlns:m="http://schemas.openxmlformats.org/officeDocument/2006/math">
                    <m:oMathParaPr>
                      <m:jc m:val="centerGroup"/>
                    </m:oMathParaPr>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𝜒</m:t>
                          </m:r>
                        </m:e>
                        <m:sup>
                          <m:r>
                            <a:rPr lang="en-US" i="1" dirty="0">
                              <a:latin typeface="Cambria Math" panose="02040503050406030204" pitchFamily="18" charset="0"/>
                            </a:rPr>
                            <m:t>2</m:t>
                          </m:r>
                        </m:sup>
                      </m:sSup>
                      <m:r>
                        <a:rPr lang="en-US" i="1" dirty="0">
                          <a:latin typeface="Cambria Math" panose="02040503050406030204" pitchFamily="18" charset="0"/>
                        </a:rPr>
                        <m:t>=4.7×</m:t>
                      </m:r>
                      <m:sSup>
                        <m:sSupPr>
                          <m:ctrlPr>
                            <a:rPr lang="en-US" i="1" dirty="0">
                              <a:latin typeface="Cambria Math" panose="02040503050406030204" pitchFamily="18" charset="0"/>
                            </a:rPr>
                          </m:ctrlPr>
                        </m:sSupPr>
                        <m:e>
                          <m:r>
                            <a:rPr lang="en-US" i="1" dirty="0">
                              <a:latin typeface="Cambria Math" panose="02040503050406030204" pitchFamily="18" charset="0"/>
                            </a:rPr>
                            <m:t>10</m:t>
                          </m:r>
                        </m:e>
                        <m:sup>
                          <m:r>
                            <a:rPr lang="en-US" i="1" dirty="0">
                              <a:latin typeface="Cambria Math" panose="02040503050406030204" pitchFamily="18" charset="0"/>
                            </a:rPr>
                            <m:t>−6</m:t>
                          </m:r>
                        </m:sup>
                      </m:sSup>
                    </m:oMath>
                  </m:oMathPara>
                </a14:m>
                <a:endParaRPr lang="en-US" dirty="0"/>
              </a:p>
            </p:txBody>
          </p:sp>
        </mc:Choice>
        <mc:Fallback>
          <p:sp>
            <p:nvSpPr>
              <p:cNvPr id="18" name="TextBox 17">
                <a:extLst>
                  <a:ext uri="{FF2B5EF4-FFF2-40B4-BE49-F238E27FC236}">
                    <a16:creationId xmlns:a16="http://schemas.microsoft.com/office/drawing/2014/main" id="{48ED8609-5AA2-4C95-BD85-2083029A1EAD}"/>
                  </a:ext>
                </a:extLst>
              </p:cNvPr>
              <p:cNvSpPr txBox="1">
                <a:spLocks noRot="1" noChangeAspect="1" noMove="1" noResize="1" noEditPoints="1" noAdjustHandles="1" noChangeArrowheads="1" noChangeShapeType="1" noTextEdit="1"/>
              </p:cNvSpPr>
              <p:nvPr/>
            </p:nvSpPr>
            <p:spPr>
              <a:xfrm>
                <a:off x="5441117" y="3371652"/>
                <a:ext cx="1425679" cy="435077"/>
              </a:xfrm>
              <a:prstGeom prst="rect">
                <a:avLst/>
              </a:prstGeom>
              <a:blipFill>
                <a:blip r:embed="rId5"/>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6DC9B6E0-F85E-4531-9CF6-F87699A86E90}"/>
                  </a:ext>
                </a:extLst>
              </p:cNvPr>
              <p:cNvSpPr txBox="1">
                <a:spLocks/>
              </p:cNvSpPr>
              <p:nvPr/>
            </p:nvSpPr>
            <p:spPr>
              <a:xfrm>
                <a:off x="8088040" y="3371650"/>
                <a:ext cx="1425679" cy="435077"/>
              </a:xfrm>
              <a:prstGeom prst="rect">
                <a:avLst/>
              </a:prstGeom>
              <a:solidFill>
                <a:srgbClr val="F6F2E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defTabSz="914377"/>
                <a14:m>
                  <m:oMathPara xmlns:m="http://schemas.openxmlformats.org/officeDocument/2006/math">
                    <m:oMathParaPr>
                      <m:jc m:val="centerGroup"/>
                    </m:oMathParaPr>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𝜒</m:t>
                          </m:r>
                        </m:e>
                        <m:sup>
                          <m:r>
                            <a:rPr lang="en-US" i="1" dirty="0">
                              <a:latin typeface="Cambria Math" panose="02040503050406030204" pitchFamily="18" charset="0"/>
                            </a:rPr>
                            <m:t>2</m:t>
                          </m:r>
                        </m:sup>
                      </m:sSup>
                      <m:r>
                        <a:rPr lang="en-US" i="1" dirty="0">
                          <a:latin typeface="Cambria Math" panose="02040503050406030204" pitchFamily="18" charset="0"/>
                        </a:rPr>
                        <m:t>=1.7×</m:t>
                      </m:r>
                      <m:sSup>
                        <m:sSupPr>
                          <m:ctrlPr>
                            <a:rPr lang="en-US" i="1" dirty="0">
                              <a:latin typeface="Cambria Math" panose="02040503050406030204" pitchFamily="18" charset="0"/>
                            </a:rPr>
                          </m:ctrlPr>
                        </m:sSupPr>
                        <m:e>
                          <m:r>
                            <a:rPr lang="en-US" i="1" dirty="0">
                              <a:latin typeface="Cambria Math" panose="02040503050406030204" pitchFamily="18" charset="0"/>
                            </a:rPr>
                            <m:t>10</m:t>
                          </m:r>
                        </m:e>
                        <m:sup>
                          <m:r>
                            <a:rPr lang="en-US" i="1" dirty="0">
                              <a:latin typeface="Cambria Math" panose="02040503050406030204" pitchFamily="18" charset="0"/>
                            </a:rPr>
                            <m:t>−5</m:t>
                          </m:r>
                        </m:sup>
                      </m:sSup>
                    </m:oMath>
                  </m:oMathPara>
                </a14:m>
                <a:endParaRPr lang="en-US" dirty="0"/>
              </a:p>
            </p:txBody>
          </p:sp>
        </mc:Choice>
        <mc:Fallback>
          <p:sp>
            <p:nvSpPr>
              <p:cNvPr id="19" name="TextBox 18">
                <a:extLst>
                  <a:ext uri="{FF2B5EF4-FFF2-40B4-BE49-F238E27FC236}">
                    <a16:creationId xmlns:a16="http://schemas.microsoft.com/office/drawing/2014/main" id="{6DC9B6E0-F85E-4531-9CF6-F87699A86E90}"/>
                  </a:ext>
                </a:extLst>
              </p:cNvPr>
              <p:cNvSpPr txBox="1">
                <a:spLocks noRot="1" noChangeAspect="1" noMove="1" noResize="1" noEditPoints="1" noAdjustHandles="1" noChangeArrowheads="1" noChangeShapeType="1" noTextEdit="1"/>
              </p:cNvSpPr>
              <p:nvPr/>
            </p:nvSpPr>
            <p:spPr>
              <a:xfrm>
                <a:off x="8088040" y="3371650"/>
                <a:ext cx="1425679" cy="435077"/>
              </a:xfrm>
              <a:prstGeom prst="rect">
                <a:avLst/>
              </a:prstGeom>
              <a:blipFill>
                <a:blip r:embed="rId6"/>
                <a:stretch>
                  <a:fillRect/>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118755133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300"/>
                                        <p:tgtEl>
                                          <p:spTgt spid="6"/>
                                        </p:tgtEl>
                                      </p:cBhvr>
                                    </p:animEffect>
                                  </p:childTnLst>
                                </p:cTn>
                              </p:par>
                            </p:childTnLst>
                          </p:cTn>
                        </p:par>
                        <p:par>
                          <p:cTn id="8" fill="hold">
                            <p:stCondLst>
                              <p:cond delay="3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300"/>
                                        <p:tgtEl>
                                          <p:spTgt spid="18"/>
                                        </p:tgtEl>
                                      </p:cBhvr>
                                    </p:animEffect>
                                  </p:childTnLst>
                                </p:cTn>
                              </p:par>
                            </p:childTnLst>
                          </p:cTn>
                        </p:par>
                        <p:par>
                          <p:cTn id="12" fill="hold">
                            <p:stCondLst>
                              <p:cond delay="600"/>
                            </p:stCondLst>
                            <p:childTnLst>
                              <p:par>
                                <p:cTn id="13" presetID="10"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3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8"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6" name="Google Shape;168;p22"/>
              <p:cNvSpPr txBox="1">
                <a:spLocks noGrp="1"/>
              </p:cNvSpPr>
              <p:nvPr>
                <p:ph type="title"/>
              </p:nvPr>
            </p:nvSpPr>
            <p:spPr>
              <a:prstGeom prst="rect">
                <a:avLst/>
              </a:prstGeom>
            </p:spPr>
            <p:txBody>
              <a:bodyPr/>
              <a:lstStyle/>
              <a:p>
                <a14:m>
                  <m:oMath xmlns:m="http://schemas.openxmlformats.org/officeDocument/2006/math">
                    <m:sSup>
                      <m:sSupPr>
                        <m:ctrlPr>
                          <a:rPr lang="en-US" b="1" i="1" dirty="0" smtClean="0">
                            <a:latin typeface="Cambria Math" panose="02040503050406030204" pitchFamily="18" charset="0"/>
                            <a:ea typeface="Latin Modern Math" panose="02000503000000000000" pitchFamily="50" charset="0"/>
                          </a:rPr>
                        </m:ctrlPr>
                      </m:sSupPr>
                      <m:e>
                        <m:r>
                          <a:rPr lang="en-US" b="1" i="1" dirty="0" smtClean="0">
                            <a:latin typeface="Latin Modern Math" panose="02000503000000000000" pitchFamily="50" charset="0"/>
                            <a:ea typeface="Latin Modern Math" panose="02000503000000000000" pitchFamily="50" charset="0"/>
                          </a:rPr>
                          <m:t>𝝌</m:t>
                        </m:r>
                      </m:e>
                      <m:sup>
                        <m:r>
                          <a:rPr lang="en-US" b="1" i="1" dirty="0" smtClean="0">
                            <a:latin typeface="Cambria Math" panose="02040503050406030204" pitchFamily="18" charset="0"/>
                            <a:ea typeface="Latin Modern Math" panose="02000503000000000000" pitchFamily="50" charset="0"/>
                          </a:rPr>
                          <m:t>𝟐</m:t>
                        </m:r>
                      </m:sup>
                    </m:sSup>
                  </m:oMath>
                </a14:m>
                <a:r>
                  <a:rPr lang="en-US" dirty="0">
                    <a:latin typeface="Latin Modern Math" panose="02000503000000000000" pitchFamily="50" charset="0"/>
                    <a:ea typeface="Latin Modern Math" panose="02000503000000000000" pitchFamily="50" charset="0"/>
                  </a:rPr>
                  <a:t> </a:t>
                </a:r>
                <a:r>
                  <a:rPr lang="en-US" dirty="0"/>
                  <a:t>TEST: MAGNIFICATION (1)</a:t>
                </a:r>
                <a:endParaRPr dirty="0"/>
              </a:p>
            </p:txBody>
          </p:sp>
        </mc:Choice>
        <mc:Fallback xmlns="">
          <p:sp>
            <p:nvSpPr>
              <p:cNvPr id="156" name="Google Shape;168;p22"/>
              <p:cNvSpPr txBox="1">
                <a:spLocks noGrp="1" noRot="1" noChangeAspect="1" noMove="1" noResize="1" noEditPoints="1" noAdjustHandles="1" noChangeArrowheads="1" noChangeShapeType="1" noTextEdit="1"/>
              </p:cNvSpPr>
              <p:nvPr>
                <p:ph type="title"/>
              </p:nvPr>
            </p:nvSpPr>
            <p:spPr>
              <a:prstGeom prst="rect">
                <a:avLst/>
              </a:prstGeom>
              <a:blipFill>
                <a:blip r:embed="rId2"/>
                <a:stretch>
                  <a:fillRect/>
                </a:stretch>
              </a:blipFill>
            </p:spPr>
            <p:txBody>
              <a:bodyPr/>
              <a:lstStyle/>
              <a:p>
                <a:r>
                  <a:rPr lang="en-US">
                    <a:noFill/>
                  </a:rPr>
                  <a:t> </a:t>
                </a:r>
              </a:p>
            </p:txBody>
          </p:sp>
        </mc:Fallback>
      </mc:AlternateContent>
      <p:sp>
        <p:nvSpPr>
          <p:cNvPr id="166" name="Google Shape;172;p22"/>
          <p:cNvSpPr txBox="1">
            <a:spLocks noGrp="1"/>
          </p:cNvSpPr>
          <p:nvPr>
            <p:ph type="sldNum" sz="quarter" idx="2"/>
          </p:nvPr>
        </p:nvSpPr>
        <p:spPr>
          <a:xfrm>
            <a:off x="5915519" y="6333136"/>
            <a:ext cx="360964" cy="38468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pic>
        <p:nvPicPr>
          <p:cNvPr id="3" name="Picture 2">
            <a:extLst>
              <a:ext uri="{FF2B5EF4-FFF2-40B4-BE49-F238E27FC236}">
                <a16:creationId xmlns:a16="http://schemas.microsoft.com/office/drawing/2014/main" id="{198C79F8-DE55-4DB7-9966-BCA66C6ED8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1843" y="1298608"/>
            <a:ext cx="8459791" cy="5016245"/>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1E554A92-FC18-4CD3-A9F5-75E10C8FDA7F}"/>
                  </a:ext>
                </a:extLst>
              </p:cNvPr>
              <p:cNvSpPr txBox="1">
                <a:spLocks/>
              </p:cNvSpPr>
              <p:nvPr/>
            </p:nvSpPr>
            <p:spPr>
              <a:xfrm>
                <a:off x="2715539" y="3371653"/>
                <a:ext cx="1425679" cy="435077"/>
              </a:xfrm>
              <a:prstGeom prst="rect">
                <a:avLst/>
              </a:prstGeom>
              <a:solidFill>
                <a:srgbClr val="F6F2E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defTabSz="914377"/>
                <a14:m>
                  <m:oMathPara xmlns:m="http://schemas.openxmlformats.org/officeDocument/2006/math">
                    <m:oMathParaPr>
                      <m:jc m:val="centerGroup"/>
                    </m:oMathParaPr>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𝜒</m:t>
                          </m:r>
                        </m:e>
                        <m:sup>
                          <m:r>
                            <a:rPr lang="en-US" i="1" dirty="0">
                              <a:latin typeface="Cambria Math" panose="02040503050406030204" pitchFamily="18" charset="0"/>
                            </a:rPr>
                            <m:t>2</m:t>
                          </m:r>
                        </m:sup>
                      </m:sSup>
                      <m:r>
                        <a:rPr lang="en-US" i="1" dirty="0">
                          <a:latin typeface="Cambria Math" panose="02040503050406030204" pitchFamily="18" charset="0"/>
                        </a:rPr>
                        <m:t>=0.015</m:t>
                      </m:r>
                    </m:oMath>
                  </m:oMathPara>
                </a14:m>
                <a:endParaRPr lang="en-US" dirty="0"/>
              </a:p>
            </p:txBody>
          </p:sp>
        </mc:Choice>
        <mc:Fallback>
          <p:sp>
            <p:nvSpPr>
              <p:cNvPr id="6" name="TextBox 5">
                <a:extLst>
                  <a:ext uri="{FF2B5EF4-FFF2-40B4-BE49-F238E27FC236}">
                    <a16:creationId xmlns:a16="http://schemas.microsoft.com/office/drawing/2014/main" id="{1E554A92-FC18-4CD3-A9F5-75E10C8FDA7F}"/>
                  </a:ext>
                </a:extLst>
              </p:cNvPr>
              <p:cNvSpPr txBox="1">
                <a:spLocks noRot="1" noChangeAspect="1" noMove="1" noResize="1" noEditPoints="1" noAdjustHandles="1" noChangeArrowheads="1" noChangeShapeType="1" noTextEdit="1"/>
              </p:cNvSpPr>
              <p:nvPr/>
            </p:nvSpPr>
            <p:spPr>
              <a:xfrm>
                <a:off x="2715539" y="3371653"/>
                <a:ext cx="1425679" cy="435077"/>
              </a:xfrm>
              <a:prstGeom prst="rect">
                <a:avLst/>
              </a:prstGeom>
              <a:blipFill>
                <a:blip r:embed="rId4"/>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48ED8609-5AA2-4C95-BD85-2083029A1EAD}"/>
                  </a:ext>
                </a:extLst>
              </p:cNvPr>
              <p:cNvSpPr txBox="1">
                <a:spLocks/>
              </p:cNvSpPr>
              <p:nvPr/>
            </p:nvSpPr>
            <p:spPr>
              <a:xfrm>
                <a:off x="5401789" y="3371652"/>
                <a:ext cx="1425679" cy="435077"/>
              </a:xfrm>
              <a:prstGeom prst="rect">
                <a:avLst/>
              </a:prstGeom>
              <a:solidFill>
                <a:srgbClr val="F6F2E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defTabSz="914377"/>
                <a14:m>
                  <m:oMathPara xmlns:m="http://schemas.openxmlformats.org/officeDocument/2006/math">
                    <m:oMathParaPr>
                      <m:jc m:val="centerGroup"/>
                    </m:oMathParaPr>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𝜒</m:t>
                          </m:r>
                        </m:e>
                        <m:sup>
                          <m:r>
                            <a:rPr lang="en-US" i="1" dirty="0">
                              <a:latin typeface="Cambria Math" panose="02040503050406030204" pitchFamily="18" charset="0"/>
                            </a:rPr>
                            <m:t>2</m:t>
                          </m:r>
                        </m:sup>
                      </m:sSup>
                      <m:r>
                        <a:rPr lang="en-US" i="1" dirty="0">
                          <a:latin typeface="Cambria Math" panose="02040503050406030204" pitchFamily="18" charset="0"/>
                        </a:rPr>
                        <m:t>=5.5×</m:t>
                      </m:r>
                      <m:sSup>
                        <m:sSupPr>
                          <m:ctrlPr>
                            <a:rPr lang="en-US" i="1" dirty="0">
                              <a:latin typeface="Cambria Math" panose="02040503050406030204" pitchFamily="18" charset="0"/>
                            </a:rPr>
                          </m:ctrlPr>
                        </m:sSupPr>
                        <m:e>
                          <m:r>
                            <a:rPr lang="en-US" i="1" dirty="0">
                              <a:latin typeface="Cambria Math" panose="02040503050406030204" pitchFamily="18" charset="0"/>
                            </a:rPr>
                            <m:t>10</m:t>
                          </m:r>
                        </m:e>
                        <m:sup>
                          <m:r>
                            <a:rPr lang="en-US" i="1" dirty="0">
                              <a:latin typeface="Cambria Math" panose="02040503050406030204" pitchFamily="18" charset="0"/>
                            </a:rPr>
                            <m:t>−5</m:t>
                          </m:r>
                        </m:sup>
                      </m:sSup>
                    </m:oMath>
                  </m:oMathPara>
                </a14:m>
                <a:endParaRPr lang="en-US" dirty="0"/>
              </a:p>
            </p:txBody>
          </p:sp>
        </mc:Choice>
        <mc:Fallback>
          <p:sp>
            <p:nvSpPr>
              <p:cNvPr id="18" name="TextBox 17">
                <a:extLst>
                  <a:ext uri="{FF2B5EF4-FFF2-40B4-BE49-F238E27FC236}">
                    <a16:creationId xmlns:a16="http://schemas.microsoft.com/office/drawing/2014/main" id="{48ED8609-5AA2-4C95-BD85-2083029A1EAD}"/>
                  </a:ext>
                </a:extLst>
              </p:cNvPr>
              <p:cNvSpPr txBox="1">
                <a:spLocks noRot="1" noChangeAspect="1" noMove="1" noResize="1" noEditPoints="1" noAdjustHandles="1" noChangeArrowheads="1" noChangeShapeType="1" noTextEdit="1"/>
              </p:cNvSpPr>
              <p:nvPr/>
            </p:nvSpPr>
            <p:spPr>
              <a:xfrm>
                <a:off x="5401789" y="3371652"/>
                <a:ext cx="1425679" cy="435077"/>
              </a:xfrm>
              <a:prstGeom prst="rect">
                <a:avLst/>
              </a:prstGeom>
              <a:blipFill>
                <a:blip r:embed="rId5"/>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6DC9B6E0-F85E-4531-9CF6-F87699A86E90}"/>
                  </a:ext>
                </a:extLst>
              </p:cNvPr>
              <p:cNvSpPr txBox="1">
                <a:spLocks/>
              </p:cNvSpPr>
              <p:nvPr/>
            </p:nvSpPr>
            <p:spPr>
              <a:xfrm>
                <a:off x="8078208" y="3371650"/>
                <a:ext cx="1425679" cy="435077"/>
              </a:xfrm>
              <a:prstGeom prst="rect">
                <a:avLst/>
              </a:prstGeom>
              <a:solidFill>
                <a:srgbClr val="F6F2E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defTabSz="914377"/>
                <a14:m>
                  <m:oMathPara xmlns:m="http://schemas.openxmlformats.org/officeDocument/2006/math">
                    <m:oMathParaPr>
                      <m:jc m:val="centerGroup"/>
                    </m:oMathParaPr>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𝜒</m:t>
                          </m:r>
                        </m:e>
                        <m:sup>
                          <m:r>
                            <a:rPr lang="en-US" i="1" dirty="0">
                              <a:latin typeface="Cambria Math" panose="02040503050406030204" pitchFamily="18" charset="0"/>
                            </a:rPr>
                            <m:t>2</m:t>
                          </m:r>
                        </m:sup>
                      </m:sSup>
                      <m:r>
                        <a:rPr lang="en-US" i="1" dirty="0">
                          <a:latin typeface="Cambria Math" panose="02040503050406030204" pitchFamily="18" charset="0"/>
                        </a:rPr>
                        <m:t>=5.5×</m:t>
                      </m:r>
                      <m:sSup>
                        <m:sSupPr>
                          <m:ctrlPr>
                            <a:rPr lang="en-US" i="1" dirty="0">
                              <a:latin typeface="Cambria Math" panose="02040503050406030204" pitchFamily="18" charset="0"/>
                            </a:rPr>
                          </m:ctrlPr>
                        </m:sSupPr>
                        <m:e>
                          <m:r>
                            <a:rPr lang="en-US" i="1" dirty="0">
                              <a:latin typeface="Cambria Math" panose="02040503050406030204" pitchFamily="18" charset="0"/>
                            </a:rPr>
                            <m:t>10</m:t>
                          </m:r>
                        </m:e>
                        <m:sup>
                          <m:r>
                            <a:rPr lang="en-US" i="1" dirty="0">
                              <a:latin typeface="Cambria Math" panose="02040503050406030204" pitchFamily="18" charset="0"/>
                            </a:rPr>
                            <m:t>−5</m:t>
                          </m:r>
                        </m:sup>
                      </m:sSup>
                    </m:oMath>
                  </m:oMathPara>
                </a14:m>
                <a:endParaRPr lang="en-US" dirty="0"/>
              </a:p>
            </p:txBody>
          </p:sp>
        </mc:Choice>
        <mc:Fallback>
          <p:sp>
            <p:nvSpPr>
              <p:cNvPr id="19" name="TextBox 18">
                <a:extLst>
                  <a:ext uri="{FF2B5EF4-FFF2-40B4-BE49-F238E27FC236}">
                    <a16:creationId xmlns:a16="http://schemas.microsoft.com/office/drawing/2014/main" id="{6DC9B6E0-F85E-4531-9CF6-F87699A86E90}"/>
                  </a:ext>
                </a:extLst>
              </p:cNvPr>
              <p:cNvSpPr txBox="1">
                <a:spLocks noRot="1" noChangeAspect="1" noMove="1" noResize="1" noEditPoints="1" noAdjustHandles="1" noChangeArrowheads="1" noChangeShapeType="1" noTextEdit="1"/>
              </p:cNvSpPr>
              <p:nvPr/>
            </p:nvSpPr>
            <p:spPr>
              <a:xfrm>
                <a:off x="8078208" y="3371650"/>
                <a:ext cx="1425679" cy="435077"/>
              </a:xfrm>
              <a:prstGeom prst="rect">
                <a:avLst/>
              </a:prstGeom>
              <a:blipFill>
                <a:blip r:embed="rId5"/>
                <a:stretch>
                  <a:fillRect/>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22408079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300"/>
                                        <p:tgtEl>
                                          <p:spTgt spid="6"/>
                                        </p:tgtEl>
                                      </p:cBhvr>
                                    </p:animEffect>
                                  </p:childTnLst>
                                </p:cTn>
                              </p:par>
                            </p:childTnLst>
                          </p:cTn>
                        </p:par>
                        <p:par>
                          <p:cTn id="8" fill="hold">
                            <p:stCondLst>
                              <p:cond delay="3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300"/>
                                        <p:tgtEl>
                                          <p:spTgt spid="18"/>
                                        </p:tgtEl>
                                      </p:cBhvr>
                                    </p:animEffect>
                                  </p:childTnLst>
                                </p:cTn>
                              </p:par>
                            </p:childTnLst>
                          </p:cTn>
                        </p:par>
                        <p:par>
                          <p:cTn id="12" fill="hold">
                            <p:stCondLst>
                              <p:cond delay="600"/>
                            </p:stCondLst>
                            <p:childTnLst>
                              <p:par>
                                <p:cTn id="13" presetID="10"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3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6" name="Google Shape;168;p22"/>
              <p:cNvSpPr txBox="1">
                <a:spLocks noGrp="1"/>
              </p:cNvSpPr>
              <p:nvPr>
                <p:ph type="title"/>
              </p:nvPr>
            </p:nvSpPr>
            <p:spPr>
              <a:prstGeom prst="rect">
                <a:avLst/>
              </a:prstGeom>
            </p:spPr>
            <p:txBody>
              <a:bodyPr/>
              <a:lstStyle/>
              <a:p>
                <a14:m>
                  <m:oMath xmlns:m="http://schemas.openxmlformats.org/officeDocument/2006/math">
                    <m:sSup>
                      <m:sSupPr>
                        <m:ctrlPr>
                          <a:rPr lang="en-US" b="1" i="1" dirty="0" smtClean="0">
                            <a:latin typeface="Cambria Math" panose="02040503050406030204" pitchFamily="18" charset="0"/>
                            <a:ea typeface="Latin Modern Math" panose="02000503000000000000" pitchFamily="50" charset="0"/>
                          </a:rPr>
                        </m:ctrlPr>
                      </m:sSupPr>
                      <m:e>
                        <m:r>
                          <a:rPr lang="en-US" b="1" i="1" dirty="0" smtClean="0">
                            <a:latin typeface="Latin Modern Math" panose="02000503000000000000" pitchFamily="50" charset="0"/>
                            <a:ea typeface="Latin Modern Math" panose="02000503000000000000" pitchFamily="50" charset="0"/>
                          </a:rPr>
                          <m:t>𝝌</m:t>
                        </m:r>
                      </m:e>
                      <m:sup>
                        <m:r>
                          <a:rPr lang="en-US" b="1" i="1" dirty="0" smtClean="0">
                            <a:latin typeface="Cambria Math" panose="02040503050406030204" pitchFamily="18" charset="0"/>
                            <a:ea typeface="Latin Modern Math" panose="02000503000000000000" pitchFamily="50" charset="0"/>
                          </a:rPr>
                          <m:t>𝟐</m:t>
                        </m:r>
                      </m:sup>
                    </m:sSup>
                  </m:oMath>
                </a14:m>
                <a:r>
                  <a:rPr lang="en-US" dirty="0">
                    <a:latin typeface="Latin Modern Math" panose="02000503000000000000" pitchFamily="50" charset="0"/>
                    <a:ea typeface="Latin Modern Math" panose="02000503000000000000" pitchFamily="50" charset="0"/>
                  </a:rPr>
                  <a:t> </a:t>
                </a:r>
                <a:r>
                  <a:rPr lang="en-US" dirty="0"/>
                  <a:t>TEST: MAGNIFICATION (2)</a:t>
                </a:r>
                <a:endParaRPr dirty="0"/>
              </a:p>
            </p:txBody>
          </p:sp>
        </mc:Choice>
        <mc:Fallback xmlns="">
          <p:sp>
            <p:nvSpPr>
              <p:cNvPr id="156" name="Google Shape;168;p22"/>
              <p:cNvSpPr txBox="1">
                <a:spLocks noGrp="1" noRot="1" noChangeAspect="1" noMove="1" noResize="1" noEditPoints="1" noAdjustHandles="1" noChangeArrowheads="1" noChangeShapeType="1" noTextEdit="1"/>
              </p:cNvSpPr>
              <p:nvPr>
                <p:ph type="title"/>
              </p:nvPr>
            </p:nvSpPr>
            <p:spPr>
              <a:prstGeom prst="rect">
                <a:avLst/>
              </a:prstGeom>
              <a:blipFill>
                <a:blip r:embed="rId2"/>
                <a:stretch>
                  <a:fillRect/>
                </a:stretch>
              </a:blipFill>
            </p:spPr>
            <p:txBody>
              <a:bodyPr/>
              <a:lstStyle/>
              <a:p>
                <a:r>
                  <a:rPr lang="en-US">
                    <a:noFill/>
                  </a:rPr>
                  <a:t> </a:t>
                </a:r>
              </a:p>
            </p:txBody>
          </p:sp>
        </mc:Fallback>
      </mc:AlternateContent>
      <p:sp>
        <p:nvSpPr>
          <p:cNvPr id="166" name="Google Shape;172;p22"/>
          <p:cNvSpPr txBox="1">
            <a:spLocks noGrp="1"/>
          </p:cNvSpPr>
          <p:nvPr>
            <p:ph type="sldNum" sz="quarter" idx="2"/>
          </p:nvPr>
        </p:nvSpPr>
        <p:spPr>
          <a:xfrm>
            <a:off x="5915519" y="6333136"/>
            <a:ext cx="360964" cy="38468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pic>
        <p:nvPicPr>
          <p:cNvPr id="3" name="Picture 2">
            <a:extLst>
              <a:ext uri="{FF2B5EF4-FFF2-40B4-BE49-F238E27FC236}">
                <a16:creationId xmlns:a16="http://schemas.microsoft.com/office/drawing/2014/main" id="{198C79F8-DE55-4DB7-9966-BCA66C6ED8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1842" y="1298608"/>
            <a:ext cx="8459789" cy="5016245"/>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1E554A92-FC18-4CD3-A9F5-75E10C8FDA7F}"/>
                  </a:ext>
                </a:extLst>
              </p:cNvPr>
              <p:cNvSpPr txBox="1">
                <a:spLocks/>
              </p:cNvSpPr>
              <p:nvPr/>
            </p:nvSpPr>
            <p:spPr>
              <a:xfrm>
                <a:off x="2715539" y="3371653"/>
                <a:ext cx="1425679" cy="435077"/>
              </a:xfrm>
              <a:prstGeom prst="rect">
                <a:avLst/>
              </a:prstGeom>
              <a:solidFill>
                <a:srgbClr val="F6F2E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defTabSz="914377"/>
                <a14:m>
                  <m:oMathPara xmlns:m="http://schemas.openxmlformats.org/officeDocument/2006/math">
                    <m:oMathParaPr>
                      <m:jc m:val="centerGroup"/>
                    </m:oMathParaPr>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𝜒</m:t>
                          </m:r>
                        </m:e>
                        <m:sup>
                          <m:r>
                            <a:rPr lang="en-US" i="1" dirty="0">
                              <a:latin typeface="Cambria Math" panose="02040503050406030204" pitchFamily="18" charset="0"/>
                            </a:rPr>
                            <m:t>2</m:t>
                          </m:r>
                        </m:sup>
                      </m:sSup>
                      <m:r>
                        <a:rPr lang="en-US" i="1" dirty="0">
                          <a:latin typeface="Cambria Math" panose="02040503050406030204" pitchFamily="18" charset="0"/>
                        </a:rPr>
                        <m:t>=0.060</m:t>
                      </m:r>
                    </m:oMath>
                  </m:oMathPara>
                </a14:m>
                <a:endParaRPr lang="en-US" dirty="0"/>
              </a:p>
            </p:txBody>
          </p:sp>
        </mc:Choice>
        <mc:Fallback>
          <p:sp>
            <p:nvSpPr>
              <p:cNvPr id="6" name="TextBox 5">
                <a:extLst>
                  <a:ext uri="{FF2B5EF4-FFF2-40B4-BE49-F238E27FC236}">
                    <a16:creationId xmlns:a16="http://schemas.microsoft.com/office/drawing/2014/main" id="{1E554A92-FC18-4CD3-A9F5-75E10C8FDA7F}"/>
                  </a:ext>
                </a:extLst>
              </p:cNvPr>
              <p:cNvSpPr txBox="1">
                <a:spLocks noRot="1" noChangeAspect="1" noMove="1" noResize="1" noEditPoints="1" noAdjustHandles="1" noChangeArrowheads="1" noChangeShapeType="1" noTextEdit="1"/>
              </p:cNvSpPr>
              <p:nvPr/>
            </p:nvSpPr>
            <p:spPr>
              <a:xfrm>
                <a:off x="2715539" y="3371653"/>
                <a:ext cx="1425679" cy="435077"/>
              </a:xfrm>
              <a:prstGeom prst="rect">
                <a:avLst/>
              </a:prstGeom>
              <a:blipFill>
                <a:blip r:embed="rId4"/>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48ED8609-5AA2-4C95-BD85-2083029A1EAD}"/>
                  </a:ext>
                </a:extLst>
              </p:cNvPr>
              <p:cNvSpPr txBox="1">
                <a:spLocks/>
              </p:cNvSpPr>
              <p:nvPr/>
            </p:nvSpPr>
            <p:spPr>
              <a:xfrm>
                <a:off x="5401789" y="3371652"/>
                <a:ext cx="1425679" cy="435077"/>
              </a:xfrm>
              <a:prstGeom prst="rect">
                <a:avLst/>
              </a:prstGeom>
              <a:solidFill>
                <a:srgbClr val="F6F2E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defTabSz="914377"/>
                <a14:m>
                  <m:oMathPara xmlns:m="http://schemas.openxmlformats.org/officeDocument/2006/math">
                    <m:oMathParaPr>
                      <m:jc m:val="centerGroup"/>
                    </m:oMathParaPr>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𝜒</m:t>
                          </m:r>
                        </m:e>
                        <m:sup>
                          <m:r>
                            <a:rPr lang="en-US" i="1" dirty="0">
                              <a:latin typeface="Cambria Math" panose="02040503050406030204" pitchFamily="18" charset="0"/>
                            </a:rPr>
                            <m:t>2</m:t>
                          </m:r>
                        </m:sup>
                      </m:sSup>
                      <m:r>
                        <a:rPr lang="en-US" i="1" dirty="0">
                          <a:latin typeface="Cambria Math" panose="02040503050406030204" pitchFamily="18" charset="0"/>
                        </a:rPr>
                        <m:t>=6×</m:t>
                      </m:r>
                      <m:sSup>
                        <m:sSupPr>
                          <m:ctrlPr>
                            <a:rPr lang="en-US" i="1" dirty="0">
                              <a:latin typeface="Cambria Math" panose="02040503050406030204" pitchFamily="18" charset="0"/>
                            </a:rPr>
                          </m:ctrlPr>
                        </m:sSupPr>
                        <m:e>
                          <m:r>
                            <a:rPr lang="en-US" i="1" dirty="0">
                              <a:latin typeface="Cambria Math" panose="02040503050406030204" pitchFamily="18" charset="0"/>
                            </a:rPr>
                            <m:t>10</m:t>
                          </m:r>
                        </m:e>
                        <m:sup>
                          <m:r>
                            <a:rPr lang="en-US" i="1" dirty="0">
                              <a:latin typeface="Cambria Math" panose="02040503050406030204" pitchFamily="18" charset="0"/>
                            </a:rPr>
                            <m:t>−3</m:t>
                          </m:r>
                        </m:sup>
                      </m:sSup>
                    </m:oMath>
                  </m:oMathPara>
                </a14:m>
                <a:endParaRPr lang="en-US" dirty="0"/>
              </a:p>
            </p:txBody>
          </p:sp>
        </mc:Choice>
        <mc:Fallback>
          <p:sp>
            <p:nvSpPr>
              <p:cNvPr id="18" name="TextBox 17">
                <a:extLst>
                  <a:ext uri="{FF2B5EF4-FFF2-40B4-BE49-F238E27FC236}">
                    <a16:creationId xmlns:a16="http://schemas.microsoft.com/office/drawing/2014/main" id="{48ED8609-5AA2-4C95-BD85-2083029A1EAD}"/>
                  </a:ext>
                </a:extLst>
              </p:cNvPr>
              <p:cNvSpPr txBox="1">
                <a:spLocks noRot="1" noChangeAspect="1" noMove="1" noResize="1" noEditPoints="1" noAdjustHandles="1" noChangeArrowheads="1" noChangeShapeType="1" noTextEdit="1"/>
              </p:cNvSpPr>
              <p:nvPr/>
            </p:nvSpPr>
            <p:spPr>
              <a:xfrm>
                <a:off x="5401789" y="3371652"/>
                <a:ext cx="1425679" cy="435077"/>
              </a:xfrm>
              <a:prstGeom prst="rect">
                <a:avLst/>
              </a:prstGeom>
              <a:blipFill>
                <a:blip r:embed="rId5"/>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6DC9B6E0-F85E-4531-9CF6-F87699A86E90}"/>
                  </a:ext>
                </a:extLst>
              </p:cNvPr>
              <p:cNvSpPr txBox="1">
                <a:spLocks/>
              </p:cNvSpPr>
              <p:nvPr/>
            </p:nvSpPr>
            <p:spPr>
              <a:xfrm>
                <a:off x="8078208" y="3371650"/>
                <a:ext cx="1425679" cy="435077"/>
              </a:xfrm>
              <a:prstGeom prst="rect">
                <a:avLst/>
              </a:prstGeom>
              <a:solidFill>
                <a:srgbClr val="F6F2E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defTabSz="914377"/>
                <a14:m>
                  <m:oMathPara xmlns:m="http://schemas.openxmlformats.org/officeDocument/2006/math">
                    <m:oMathParaPr>
                      <m:jc m:val="centerGroup"/>
                    </m:oMathParaPr>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𝜒</m:t>
                          </m:r>
                        </m:e>
                        <m:sup>
                          <m:r>
                            <a:rPr lang="en-US" i="1" dirty="0">
                              <a:latin typeface="Cambria Math" panose="02040503050406030204" pitchFamily="18" charset="0"/>
                            </a:rPr>
                            <m:t>2</m:t>
                          </m:r>
                        </m:sup>
                      </m:sSup>
                      <m:r>
                        <a:rPr lang="en-US" i="1" dirty="0">
                          <a:latin typeface="Cambria Math" panose="02040503050406030204" pitchFamily="18" charset="0"/>
                        </a:rPr>
                        <m:t>=4.4×</m:t>
                      </m:r>
                      <m:sSup>
                        <m:sSupPr>
                          <m:ctrlPr>
                            <a:rPr lang="en-US" i="1" dirty="0">
                              <a:latin typeface="Cambria Math" panose="02040503050406030204" pitchFamily="18" charset="0"/>
                            </a:rPr>
                          </m:ctrlPr>
                        </m:sSupPr>
                        <m:e>
                          <m:r>
                            <a:rPr lang="en-US" i="1" dirty="0">
                              <a:latin typeface="Cambria Math" panose="02040503050406030204" pitchFamily="18" charset="0"/>
                            </a:rPr>
                            <m:t>10</m:t>
                          </m:r>
                        </m:e>
                        <m:sup>
                          <m:r>
                            <a:rPr lang="en-US" i="1" dirty="0">
                              <a:latin typeface="Cambria Math" panose="02040503050406030204" pitchFamily="18" charset="0"/>
                            </a:rPr>
                            <m:t>−3</m:t>
                          </m:r>
                        </m:sup>
                      </m:sSup>
                    </m:oMath>
                  </m:oMathPara>
                </a14:m>
                <a:endParaRPr lang="en-US" dirty="0"/>
              </a:p>
            </p:txBody>
          </p:sp>
        </mc:Choice>
        <mc:Fallback>
          <p:sp>
            <p:nvSpPr>
              <p:cNvPr id="19" name="TextBox 18">
                <a:extLst>
                  <a:ext uri="{FF2B5EF4-FFF2-40B4-BE49-F238E27FC236}">
                    <a16:creationId xmlns:a16="http://schemas.microsoft.com/office/drawing/2014/main" id="{6DC9B6E0-F85E-4531-9CF6-F87699A86E90}"/>
                  </a:ext>
                </a:extLst>
              </p:cNvPr>
              <p:cNvSpPr txBox="1">
                <a:spLocks noRot="1" noChangeAspect="1" noMove="1" noResize="1" noEditPoints="1" noAdjustHandles="1" noChangeArrowheads="1" noChangeShapeType="1" noTextEdit="1"/>
              </p:cNvSpPr>
              <p:nvPr/>
            </p:nvSpPr>
            <p:spPr>
              <a:xfrm>
                <a:off x="8078208" y="3371650"/>
                <a:ext cx="1425679" cy="435077"/>
              </a:xfrm>
              <a:prstGeom prst="rect">
                <a:avLst/>
              </a:prstGeom>
              <a:blipFill>
                <a:blip r:embed="rId6"/>
                <a:stretch>
                  <a:fillRect/>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30971987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300"/>
                                        <p:tgtEl>
                                          <p:spTgt spid="6"/>
                                        </p:tgtEl>
                                      </p:cBhvr>
                                    </p:animEffect>
                                  </p:childTnLst>
                                </p:cTn>
                              </p:par>
                            </p:childTnLst>
                          </p:cTn>
                        </p:par>
                        <p:par>
                          <p:cTn id="8" fill="hold">
                            <p:stCondLst>
                              <p:cond delay="3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300"/>
                                        <p:tgtEl>
                                          <p:spTgt spid="18"/>
                                        </p:tgtEl>
                                      </p:cBhvr>
                                    </p:animEffect>
                                  </p:childTnLst>
                                </p:cTn>
                              </p:par>
                            </p:childTnLst>
                          </p:cTn>
                        </p:par>
                        <p:par>
                          <p:cTn id="12" fill="hold">
                            <p:stCondLst>
                              <p:cond delay="600"/>
                            </p:stCondLst>
                            <p:childTnLst>
                              <p:par>
                                <p:cTn id="13" presetID="10"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3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8"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6" name="Google Shape;168;p22"/>
              <p:cNvSpPr txBox="1">
                <a:spLocks noGrp="1"/>
              </p:cNvSpPr>
              <p:nvPr>
                <p:ph type="title"/>
              </p:nvPr>
            </p:nvSpPr>
            <p:spPr>
              <a:prstGeom prst="rect">
                <a:avLst/>
              </a:prstGeom>
            </p:spPr>
            <p:txBody>
              <a:bodyPr/>
              <a:lstStyle/>
              <a:p>
                <a14:m>
                  <m:oMath xmlns:m="http://schemas.openxmlformats.org/officeDocument/2006/math">
                    <m:sSup>
                      <m:sSupPr>
                        <m:ctrlPr>
                          <a:rPr lang="en-US" b="1" i="1" dirty="0" smtClean="0">
                            <a:latin typeface="Cambria Math" panose="02040503050406030204" pitchFamily="18" charset="0"/>
                            <a:ea typeface="Latin Modern Math" panose="02000503000000000000" pitchFamily="50" charset="0"/>
                          </a:rPr>
                        </m:ctrlPr>
                      </m:sSupPr>
                      <m:e>
                        <m:r>
                          <a:rPr lang="en-US" b="1" i="1" dirty="0" smtClean="0">
                            <a:latin typeface="Latin Modern Math" panose="02000503000000000000" pitchFamily="50" charset="0"/>
                            <a:ea typeface="Latin Modern Math" panose="02000503000000000000" pitchFamily="50" charset="0"/>
                          </a:rPr>
                          <m:t>𝝌</m:t>
                        </m:r>
                      </m:e>
                      <m:sup>
                        <m:r>
                          <a:rPr lang="en-US" b="1" i="1" dirty="0" smtClean="0">
                            <a:latin typeface="Cambria Math" panose="02040503050406030204" pitchFamily="18" charset="0"/>
                            <a:ea typeface="Latin Modern Math" panose="02000503000000000000" pitchFamily="50" charset="0"/>
                          </a:rPr>
                          <m:t>𝟐</m:t>
                        </m:r>
                      </m:sup>
                    </m:sSup>
                  </m:oMath>
                </a14:m>
                <a:r>
                  <a:rPr lang="en-US" dirty="0">
                    <a:latin typeface="Latin Modern Math" panose="02000503000000000000" pitchFamily="50" charset="0"/>
                    <a:ea typeface="Latin Modern Math" panose="02000503000000000000" pitchFamily="50" charset="0"/>
                  </a:rPr>
                  <a:t> </a:t>
                </a:r>
                <a:r>
                  <a:rPr lang="en-US" dirty="0"/>
                  <a:t>TEST</a:t>
                </a:r>
                <a:endParaRPr dirty="0"/>
              </a:p>
            </p:txBody>
          </p:sp>
        </mc:Choice>
        <mc:Fallback xmlns="">
          <p:sp>
            <p:nvSpPr>
              <p:cNvPr id="156" name="Google Shape;168;p22"/>
              <p:cNvSpPr txBox="1">
                <a:spLocks noGrp="1" noRot="1" noChangeAspect="1" noMove="1" noResize="1" noEditPoints="1" noAdjustHandles="1" noChangeArrowheads="1" noChangeShapeType="1" noTextEdit="1"/>
              </p:cNvSpPr>
              <p:nvPr>
                <p:ph type="title"/>
              </p:nvPr>
            </p:nvSpPr>
            <p:spPr>
              <a:prstGeom prst="rect">
                <a:avLst/>
              </a:prstGeom>
              <a:blipFill>
                <a:blip r:embed="rId2"/>
                <a:stretch>
                  <a:fillRect/>
                </a:stretch>
              </a:blipFill>
            </p:spPr>
            <p:txBody>
              <a:bodyPr/>
              <a:lstStyle/>
              <a:p>
                <a:r>
                  <a:rPr lang="en-US">
                    <a:noFill/>
                  </a:rPr>
                  <a:t> </a:t>
                </a:r>
              </a:p>
            </p:txBody>
          </p:sp>
        </mc:Fallback>
      </mc:AlternateContent>
      <p:sp>
        <p:nvSpPr>
          <p:cNvPr id="166" name="Google Shape;172;p22"/>
          <p:cNvSpPr txBox="1">
            <a:spLocks noGrp="1"/>
          </p:cNvSpPr>
          <p:nvPr>
            <p:ph type="sldNum" sz="quarter" idx="2"/>
          </p:nvPr>
        </p:nvSpPr>
        <p:spPr>
          <a:xfrm>
            <a:off x="5915519" y="6333136"/>
            <a:ext cx="360964" cy="38468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mc:AlternateContent xmlns:mc="http://schemas.openxmlformats.org/markup-compatibility/2006">
        <mc:Choice xmlns:a14="http://schemas.microsoft.com/office/drawing/2010/main" Requires="a14">
          <p:sp>
            <p:nvSpPr>
              <p:cNvPr id="8" name="Google Shape;94;p16">
                <a:extLst>
                  <a:ext uri="{FF2B5EF4-FFF2-40B4-BE49-F238E27FC236}">
                    <a16:creationId xmlns:a16="http://schemas.microsoft.com/office/drawing/2014/main" id="{BB4D6264-CFFE-4B5A-9B6C-704D8F2A0C74}"/>
                  </a:ext>
                </a:extLst>
              </p:cNvPr>
              <p:cNvSpPr txBox="1">
                <a:spLocks/>
              </p:cNvSpPr>
              <p:nvPr/>
            </p:nvSpPr>
            <p:spPr>
              <a:xfrm>
                <a:off x="1591803" y="1625362"/>
                <a:ext cx="9008396" cy="4116681"/>
              </a:xfrm>
              <a:prstGeom prst="rect">
                <a:avLst/>
              </a:prstGeom>
              <a:ln w="9525">
                <a:solidFill>
                  <a:srgbClr val="000000"/>
                </a:solidFill>
              </a:ln>
            </p:spPr>
            <p:txBody>
              <a:bodyPr anchor="ctr">
                <a:normAutofit/>
              </a:bodyPr>
              <a:lstStyle>
                <a:lvl1pPr marL="457200" marR="0" indent="-419100" algn="l" defTabSz="914400" rtl="0" latinLnBrk="0">
                  <a:lnSpc>
                    <a:spcPct val="115000"/>
                  </a:lnSpc>
                  <a:spcBef>
                    <a:spcPts val="600"/>
                  </a:spcBef>
                  <a:spcAft>
                    <a:spcPts val="0"/>
                  </a:spcAft>
                  <a:buClr>
                    <a:srgbClr val="000000"/>
                  </a:buClr>
                  <a:buSzPts val="3000"/>
                  <a:buFont typeface="PT Serif"/>
                  <a:buChar char="○"/>
                  <a:tabLst/>
                  <a:defRPr sz="3000" b="0" i="0" u="none" strike="noStrike" cap="none" spc="0" baseline="0">
                    <a:ln>
                      <a:noFill/>
                    </a:ln>
                    <a:solidFill>
                      <a:srgbClr val="000000"/>
                    </a:solidFill>
                    <a:uFillTx/>
                    <a:latin typeface="PT Serif"/>
                    <a:ea typeface="PT Serif"/>
                    <a:cs typeface="PT Serif"/>
                    <a:sym typeface="PT Serif"/>
                  </a:defRPr>
                </a:lvl1pPr>
                <a:lvl2pPr marL="1009650" marR="0" indent="-476250" algn="l" defTabSz="914400" rtl="0" latinLnBrk="0">
                  <a:lnSpc>
                    <a:spcPct val="115000"/>
                  </a:lnSpc>
                  <a:spcBef>
                    <a:spcPts val="600"/>
                  </a:spcBef>
                  <a:spcAft>
                    <a:spcPts val="0"/>
                  </a:spcAft>
                  <a:buClr>
                    <a:srgbClr val="000000"/>
                  </a:buClr>
                  <a:buSzPts val="3000"/>
                  <a:buFont typeface="PT Serif"/>
                  <a:buChar char="□"/>
                  <a:tabLst/>
                  <a:defRPr sz="3000" b="0" i="0" u="none" strike="noStrike" cap="none" spc="0" baseline="0">
                    <a:ln>
                      <a:noFill/>
                    </a:ln>
                    <a:solidFill>
                      <a:srgbClr val="000000"/>
                    </a:solidFill>
                    <a:uFillTx/>
                    <a:latin typeface="PT Serif"/>
                    <a:ea typeface="PT Serif"/>
                    <a:cs typeface="PT Serif"/>
                    <a:sym typeface="PT Serif"/>
                  </a:defRPr>
                </a:lvl2pPr>
                <a:lvl3pPr marL="1466850" marR="0" indent="-476250" algn="l" defTabSz="914400" rtl="0" latinLnBrk="0">
                  <a:lnSpc>
                    <a:spcPct val="115000"/>
                  </a:lnSpc>
                  <a:spcBef>
                    <a:spcPts val="600"/>
                  </a:spcBef>
                  <a:spcAft>
                    <a:spcPts val="0"/>
                  </a:spcAft>
                  <a:buClr>
                    <a:srgbClr val="000000"/>
                  </a:buClr>
                  <a:buSzPts val="3000"/>
                  <a:buFont typeface="PT Serif"/>
                  <a:buChar char="○"/>
                  <a:tabLst/>
                  <a:defRPr sz="3000" b="0" i="0" u="none" strike="noStrike" cap="none" spc="0" baseline="0">
                    <a:ln>
                      <a:noFill/>
                    </a:ln>
                    <a:solidFill>
                      <a:srgbClr val="000000"/>
                    </a:solidFill>
                    <a:uFillTx/>
                    <a:latin typeface="PT Serif"/>
                    <a:ea typeface="PT Serif"/>
                    <a:cs typeface="PT Serif"/>
                    <a:sym typeface="PT Serif"/>
                  </a:defRPr>
                </a:lvl3pPr>
                <a:lvl4pPr marL="2057400" marR="0" indent="-571500" algn="l" defTabSz="914400" rtl="0" latinLnBrk="0">
                  <a:lnSpc>
                    <a:spcPct val="115000"/>
                  </a:lnSpc>
                  <a:spcBef>
                    <a:spcPts val="600"/>
                  </a:spcBef>
                  <a:spcAft>
                    <a:spcPts val="0"/>
                  </a:spcAft>
                  <a:buClr>
                    <a:srgbClr val="000000"/>
                  </a:buClr>
                  <a:buSzPts val="3000"/>
                  <a:buFont typeface="PT Serif"/>
                  <a:buChar char="□"/>
                  <a:tabLst/>
                  <a:defRPr sz="3000" b="0" i="0" u="none" strike="noStrike" cap="none" spc="0" baseline="0">
                    <a:ln>
                      <a:noFill/>
                    </a:ln>
                    <a:solidFill>
                      <a:srgbClr val="000000"/>
                    </a:solidFill>
                    <a:uFillTx/>
                    <a:latin typeface="PT Serif"/>
                    <a:ea typeface="PT Serif"/>
                    <a:cs typeface="PT Serif"/>
                    <a:sym typeface="PT Serif"/>
                  </a:defRPr>
                </a:lvl4pPr>
                <a:lvl5pPr marL="2514600" marR="0" indent="-571500" algn="l" defTabSz="914400" rtl="0" latinLnBrk="0">
                  <a:lnSpc>
                    <a:spcPct val="115000"/>
                  </a:lnSpc>
                  <a:spcBef>
                    <a:spcPts val="600"/>
                  </a:spcBef>
                  <a:spcAft>
                    <a:spcPts val="0"/>
                  </a:spcAft>
                  <a:buClr>
                    <a:srgbClr val="000000"/>
                  </a:buClr>
                  <a:buSzPts val="3000"/>
                  <a:buFont typeface="PT Serif"/>
                  <a:buChar char="○"/>
                  <a:tabLst/>
                  <a:defRPr sz="3000" b="0" i="0" u="none" strike="noStrike" cap="none" spc="0" baseline="0">
                    <a:ln>
                      <a:noFill/>
                    </a:ln>
                    <a:solidFill>
                      <a:srgbClr val="000000"/>
                    </a:solidFill>
                    <a:uFillTx/>
                    <a:latin typeface="PT Serif"/>
                    <a:ea typeface="PT Serif"/>
                    <a:cs typeface="PT Serif"/>
                    <a:sym typeface="PT Serif"/>
                  </a:defRPr>
                </a:lvl5pPr>
                <a:lvl6pPr marL="2971800" marR="0" indent="-571500" algn="l" defTabSz="914400" rtl="0" latinLnBrk="0">
                  <a:lnSpc>
                    <a:spcPct val="115000"/>
                  </a:lnSpc>
                  <a:spcBef>
                    <a:spcPts val="600"/>
                  </a:spcBef>
                  <a:spcAft>
                    <a:spcPts val="0"/>
                  </a:spcAft>
                  <a:buClr>
                    <a:srgbClr val="000000"/>
                  </a:buClr>
                  <a:buSzPts val="3000"/>
                  <a:buFont typeface="PT Serif"/>
                  <a:buChar char="■"/>
                  <a:tabLst/>
                  <a:defRPr sz="3000" b="0" i="0" u="none" strike="noStrike" cap="none" spc="0" baseline="0">
                    <a:ln>
                      <a:noFill/>
                    </a:ln>
                    <a:solidFill>
                      <a:srgbClr val="000000"/>
                    </a:solidFill>
                    <a:uFillTx/>
                    <a:latin typeface="PT Serif"/>
                    <a:ea typeface="PT Serif"/>
                    <a:cs typeface="PT Serif"/>
                    <a:sym typeface="PT Serif"/>
                  </a:defRPr>
                </a:lvl6pPr>
                <a:lvl7pPr marL="3429000" marR="0" indent="-571500" algn="l" defTabSz="914400" rtl="0" latinLnBrk="0">
                  <a:lnSpc>
                    <a:spcPct val="115000"/>
                  </a:lnSpc>
                  <a:spcBef>
                    <a:spcPts val="600"/>
                  </a:spcBef>
                  <a:spcAft>
                    <a:spcPts val="0"/>
                  </a:spcAft>
                  <a:buClr>
                    <a:srgbClr val="000000"/>
                  </a:buClr>
                  <a:buSzPts val="3000"/>
                  <a:buFont typeface="PT Serif"/>
                  <a:buChar char="●"/>
                  <a:tabLst/>
                  <a:defRPr sz="3000" b="0" i="0" u="none" strike="noStrike" cap="none" spc="0" baseline="0">
                    <a:ln>
                      <a:noFill/>
                    </a:ln>
                    <a:solidFill>
                      <a:srgbClr val="000000"/>
                    </a:solidFill>
                    <a:uFillTx/>
                    <a:latin typeface="PT Serif"/>
                    <a:ea typeface="PT Serif"/>
                    <a:cs typeface="PT Serif"/>
                    <a:sym typeface="PT Serif"/>
                  </a:defRPr>
                </a:lvl7pPr>
                <a:lvl8pPr marL="3886200" marR="0" indent="-571500" algn="l" defTabSz="914400" rtl="0" latinLnBrk="0">
                  <a:lnSpc>
                    <a:spcPct val="115000"/>
                  </a:lnSpc>
                  <a:spcBef>
                    <a:spcPts val="600"/>
                  </a:spcBef>
                  <a:spcAft>
                    <a:spcPts val="0"/>
                  </a:spcAft>
                  <a:buClr>
                    <a:srgbClr val="000000"/>
                  </a:buClr>
                  <a:buSzPts val="3000"/>
                  <a:buFont typeface="PT Serif"/>
                  <a:buChar char="○"/>
                  <a:tabLst/>
                  <a:defRPr sz="3000" b="0" i="0" u="none" strike="noStrike" cap="none" spc="0" baseline="0">
                    <a:ln>
                      <a:noFill/>
                    </a:ln>
                    <a:solidFill>
                      <a:srgbClr val="000000"/>
                    </a:solidFill>
                    <a:uFillTx/>
                    <a:latin typeface="PT Serif"/>
                    <a:ea typeface="PT Serif"/>
                    <a:cs typeface="PT Serif"/>
                    <a:sym typeface="PT Serif"/>
                  </a:defRPr>
                </a:lvl8pPr>
                <a:lvl9pPr marL="4343400" marR="0" indent="-571500" algn="l" defTabSz="914400" rtl="0" latinLnBrk="0">
                  <a:lnSpc>
                    <a:spcPct val="115000"/>
                  </a:lnSpc>
                  <a:spcBef>
                    <a:spcPts val="600"/>
                  </a:spcBef>
                  <a:spcAft>
                    <a:spcPts val="0"/>
                  </a:spcAft>
                  <a:buClr>
                    <a:srgbClr val="000000"/>
                  </a:buClr>
                  <a:buSzPts val="3000"/>
                  <a:buFont typeface="PT Serif"/>
                  <a:buChar char="■"/>
                  <a:tabLst/>
                  <a:defRPr sz="3000" b="0" i="0" u="none" strike="noStrike" cap="none" spc="0" baseline="0">
                    <a:ln>
                      <a:noFill/>
                    </a:ln>
                    <a:solidFill>
                      <a:srgbClr val="000000"/>
                    </a:solidFill>
                    <a:uFillTx/>
                    <a:latin typeface="PT Serif"/>
                    <a:ea typeface="PT Serif"/>
                    <a:cs typeface="PT Serif"/>
                    <a:sym typeface="PT Serif"/>
                  </a:defRPr>
                </a:lvl9pPr>
              </a:lstStyle>
              <a:p>
                <a:r>
                  <a:rPr lang="en-US" sz="2400" dirty="0">
                    <a:latin typeface="PT Serif" panose="020A0603040505020204" pitchFamily="18" charset="0"/>
                    <a:ea typeface="Cambria Math" panose="02040503050406030204" pitchFamily="18" charset="0"/>
                  </a:rPr>
                  <a:t>All of the calculated </a:t>
                </a:r>
                <a14:m>
                  <m:oMath xmlns:m="http://schemas.openxmlformats.org/officeDocument/2006/math">
                    <m:sSup>
                      <m:sSupPr>
                        <m:ctrlPr>
                          <a:rPr lang="en-US" sz="2400" i="1" dirty="0">
                            <a:latin typeface="Cambria Math" panose="02040503050406030204" pitchFamily="18" charset="0"/>
                            <a:ea typeface="Latin Modern Math" panose="02000503000000000000" pitchFamily="50" charset="0"/>
                          </a:rPr>
                        </m:ctrlPr>
                      </m:sSupPr>
                      <m:e>
                        <m:r>
                          <a:rPr lang="en-US" sz="2400" i="1" dirty="0">
                            <a:latin typeface="Latin Modern Math" panose="02000503000000000000" pitchFamily="50" charset="0"/>
                            <a:ea typeface="Latin Modern Math" panose="02000503000000000000" pitchFamily="50" charset="0"/>
                          </a:rPr>
                          <m:t>𝜒</m:t>
                        </m:r>
                      </m:e>
                      <m:sup>
                        <m:r>
                          <a:rPr lang="en-US" sz="2400" i="1" dirty="0">
                            <a:latin typeface="Cambria Math" panose="02040503050406030204" pitchFamily="18" charset="0"/>
                            <a:ea typeface="Latin Modern Math" panose="02000503000000000000" pitchFamily="50" charset="0"/>
                          </a:rPr>
                          <m:t>2</m:t>
                        </m:r>
                      </m:sup>
                    </m:sSup>
                    <m:r>
                      <a:rPr lang="en-US" sz="2400" i="1" dirty="0">
                        <a:latin typeface="Latin Modern Math" panose="02000503000000000000" pitchFamily="50" charset="0"/>
                        <a:ea typeface="Latin Modern Math" panose="02000503000000000000" pitchFamily="50" charset="0"/>
                      </a:rPr>
                      <m:t>≪</m:t>
                    </m:r>
                    <m:r>
                      <a:rPr lang="en-US" sz="2400" b="0" i="1" dirty="0" smtClean="0">
                        <a:latin typeface="Cambria Math" panose="02040503050406030204" pitchFamily="18" charset="0"/>
                        <a:ea typeface="Latin Modern Math" panose="02000503000000000000" pitchFamily="50" charset="0"/>
                      </a:rPr>
                      <m:t>5</m:t>
                    </m:r>
                  </m:oMath>
                </a14:m>
                <a:r>
                  <a:rPr lang="en-US" sz="2400" dirty="0">
                    <a:latin typeface="PT Serif" panose="020A0603040505020204" pitchFamily="18" charset="0"/>
                    <a:ea typeface="Cambria Math" panose="02040503050406030204" pitchFamily="18" charset="0"/>
                  </a:rPr>
                  <a:t>, where 5 is the total number of trials. We can therefore say that the data is highly consistent with the thin lens equation.</a:t>
                </a:r>
              </a:p>
              <a:p>
                <a:r>
                  <a:rPr lang="en-US" sz="2400" dirty="0">
                    <a:latin typeface="PT Serif" panose="020A0603040505020204" pitchFamily="18" charset="0"/>
                    <a:ea typeface="Cambria Math" panose="02040503050406030204" pitchFamily="18" charset="0"/>
                  </a:rPr>
                  <a:t>The two definitions of the magnification has a very low </a:t>
                </a:r>
                <a14:m>
                  <m:oMath xmlns:m="http://schemas.openxmlformats.org/officeDocument/2006/math">
                    <m:sSup>
                      <m:sSupPr>
                        <m:ctrlPr>
                          <a:rPr lang="en-US" sz="2400" i="1">
                            <a:latin typeface="Cambria Math" panose="02040503050406030204" pitchFamily="18" charset="0"/>
                            <a:ea typeface="Cambria Math" panose="02040503050406030204" pitchFamily="18" charset="0"/>
                          </a:rPr>
                        </m:ctrlPr>
                      </m:sSupPr>
                      <m:e>
                        <m:r>
                          <a:rPr lang="en-US" sz="2400" i="1">
                            <a:latin typeface="Latin Modern Math" panose="02000503000000000000" pitchFamily="50" charset="0"/>
                            <a:ea typeface="Latin Modern Math" panose="02000503000000000000" pitchFamily="50" charset="0"/>
                          </a:rPr>
                          <m:t>𝜒</m:t>
                        </m:r>
                      </m:e>
                      <m:sup>
                        <m:r>
                          <a:rPr lang="en-US" sz="2400" i="1">
                            <a:latin typeface="Cambria Math" panose="02040503050406030204" pitchFamily="18" charset="0"/>
                            <a:ea typeface="Cambria Math" panose="02040503050406030204" pitchFamily="18" charset="0"/>
                          </a:rPr>
                          <m:t>2</m:t>
                        </m:r>
                      </m:sup>
                    </m:sSup>
                  </m:oMath>
                </a14:m>
                <a:r>
                  <a:rPr lang="en-US" sz="2400" dirty="0">
                    <a:latin typeface="PT Serif" panose="020A0603040505020204" pitchFamily="18" charset="0"/>
                    <a:ea typeface="Cambria Math" panose="02040503050406030204" pitchFamily="18" charset="0"/>
                  </a:rPr>
                  <a:t> value that we can practically consider that these two give equal values for the magnification.</a:t>
                </a:r>
              </a:p>
              <a:p>
                <a:r>
                  <a:rPr lang="en-US" sz="2400" dirty="0">
                    <a:latin typeface="PT Serif" panose="020A0603040505020204" pitchFamily="18" charset="0"/>
                    <a:ea typeface="Cambria Math" panose="02040503050406030204" pitchFamily="18" charset="0"/>
                  </a:rPr>
                  <a:t>The precision of measurement and the imperfect alignment of the apparatus are possible sources of error.</a:t>
                </a:r>
              </a:p>
            </p:txBody>
          </p:sp>
        </mc:Choice>
        <mc:Fallback>
          <p:sp>
            <p:nvSpPr>
              <p:cNvPr id="8" name="Google Shape;94;p16">
                <a:extLst>
                  <a:ext uri="{FF2B5EF4-FFF2-40B4-BE49-F238E27FC236}">
                    <a16:creationId xmlns:a16="http://schemas.microsoft.com/office/drawing/2014/main" id="{BB4D6264-CFFE-4B5A-9B6C-704D8F2A0C74}"/>
                  </a:ext>
                </a:extLst>
              </p:cNvPr>
              <p:cNvSpPr txBox="1">
                <a:spLocks noRot="1" noChangeAspect="1" noMove="1" noResize="1" noEditPoints="1" noAdjustHandles="1" noChangeArrowheads="1" noChangeShapeType="1" noTextEdit="1"/>
              </p:cNvSpPr>
              <p:nvPr/>
            </p:nvSpPr>
            <p:spPr>
              <a:xfrm>
                <a:off x="1591803" y="1625362"/>
                <a:ext cx="9008396" cy="4116681"/>
              </a:xfrm>
              <a:prstGeom prst="rect">
                <a:avLst/>
              </a:prstGeom>
              <a:blipFill>
                <a:blip r:embed="rId3"/>
                <a:stretch>
                  <a:fillRect l="-878" r="-338"/>
                </a:stretch>
              </a:blipFill>
              <a:ln w="9525">
                <a:solidFill>
                  <a:srgbClr val="000000"/>
                </a:solidFill>
              </a:ln>
            </p:spPr>
            <p:txBody>
              <a:bodyPr/>
              <a:lstStyle/>
              <a:p>
                <a:r>
                  <a:rPr lang="en-US">
                    <a:noFill/>
                  </a:rPr>
                  <a:t> </a:t>
                </a:r>
              </a:p>
            </p:txBody>
          </p:sp>
        </mc:Fallback>
      </mc:AlternateContent>
    </p:spTree>
    <p:extLst>
      <p:ext uri="{BB962C8B-B14F-4D97-AF65-F5344CB8AC3E}">
        <p14:creationId xmlns:p14="http://schemas.microsoft.com/office/powerpoint/2010/main" val="82449912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39" name="Google Shape;136;p18"/>
              <p:cNvSpPr txBox="1">
                <a:spLocks noGrp="1"/>
              </p:cNvSpPr>
              <p:nvPr>
                <p:ph type="body" sz="half" idx="1"/>
              </p:nvPr>
            </p:nvSpPr>
            <p:spPr>
              <a:xfrm>
                <a:off x="855103" y="1676920"/>
                <a:ext cx="10481797" cy="4273201"/>
              </a:xfrm>
              <a:prstGeom prst="rect">
                <a:avLst/>
              </a:prstGeom>
            </p:spPr>
            <p:txBody>
              <a:bodyPr>
                <a:noAutofit/>
              </a:bodyPr>
              <a:lstStyle/>
              <a:p>
                <a:pPr marL="38099" indent="0" algn="ctr">
                  <a:lnSpc>
                    <a:spcPct val="150000"/>
                  </a:lnSpc>
                  <a:buNone/>
                </a:pPr>
                <a:r>
                  <a:rPr lang="en-US" sz="2100" dirty="0"/>
                  <a:t>The </a:t>
                </a:r>
                <a14:m>
                  <m:oMath xmlns:m="http://schemas.openxmlformats.org/officeDocument/2006/math">
                    <m:sSup>
                      <m:sSupPr>
                        <m:ctrlPr>
                          <a:rPr lang="en-US" sz="2100" i="1" dirty="0">
                            <a:latin typeface="Cambria Math" panose="02040503050406030204" pitchFamily="18" charset="0"/>
                          </a:rPr>
                        </m:ctrlPr>
                      </m:sSupPr>
                      <m:e>
                        <m:r>
                          <a:rPr lang="en-US" sz="2100" i="1" dirty="0">
                            <a:latin typeface="Latin Modern Math" panose="02000503000000000000" pitchFamily="50" charset="0"/>
                            <a:ea typeface="Latin Modern Math" panose="02000503000000000000" pitchFamily="50" charset="0"/>
                          </a:rPr>
                          <m:t>𝜒</m:t>
                        </m:r>
                      </m:e>
                      <m:sup>
                        <m:r>
                          <a:rPr lang="en-US" sz="2100" i="1" dirty="0">
                            <a:latin typeface="Cambria Math" panose="02040503050406030204" pitchFamily="18" charset="0"/>
                          </a:rPr>
                          <m:t>2</m:t>
                        </m:r>
                      </m:sup>
                    </m:sSup>
                  </m:oMath>
                </a14:m>
                <a:r>
                  <a:rPr lang="en-US" sz="2100" dirty="0"/>
                  <a:t> test that was performed on the focal lengths expressed a close agreement between the theoretical and experimental measurements.</a:t>
                </a:r>
              </a:p>
              <a:p>
                <a:pPr marL="38099" indent="0" algn="ctr">
                  <a:lnSpc>
                    <a:spcPct val="150000"/>
                  </a:lnSpc>
                  <a:buNone/>
                </a:pPr>
                <a:endParaRPr lang="en-US" sz="2100" dirty="0"/>
              </a:p>
              <a:p>
                <a:pPr marL="38099" indent="0" algn="ctr">
                  <a:lnSpc>
                    <a:spcPct val="150000"/>
                  </a:lnSpc>
                  <a:buNone/>
                </a:pPr>
                <a:r>
                  <a:rPr lang="en-US" sz="2100" dirty="0"/>
                  <a:t>Measurements of the magnitude of magnification from the ratio of object and image distance, and ratio of object and image height also showed no significant difference.</a:t>
                </a:r>
              </a:p>
              <a:p>
                <a:pPr marL="38099" indent="0" algn="ctr">
                  <a:lnSpc>
                    <a:spcPct val="150000"/>
                  </a:lnSpc>
                  <a:buNone/>
                </a:pPr>
                <a:endParaRPr lang="en-US" sz="2100" dirty="0"/>
              </a:p>
              <a:p>
                <a:pPr marL="38099" indent="0" algn="ctr">
                  <a:lnSpc>
                    <a:spcPct val="150000"/>
                  </a:lnSpc>
                  <a:buNone/>
                </a:pPr>
                <a:r>
                  <a:rPr lang="en-US" sz="2100" b="1" dirty="0"/>
                  <a:t>The experimental data using the convex lens followed the thin lens equation, as confirmed by the </a:t>
                </a:r>
                <a14:m>
                  <m:oMath xmlns:m="http://schemas.openxmlformats.org/officeDocument/2006/math">
                    <m:sSup>
                      <m:sSupPr>
                        <m:ctrlPr>
                          <a:rPr lang="en-US" sz="2100" b="1" i="1">
                            <a:latin typeface="Cambria Math" panose="02040503050406030204" pitchFamily="18" charset="0"/>
                          </a:rPr>
                        </m:ctrlPr>
                      </m:sSupPr>
                      <m:e>
                        <m:r>
                          <a:rPr lang="en-US" sz="2100" b="1" i="1">
                            <a:latin typeface="Latin Modern Math" panose="02000503000000000000" pitchFamily="50" charset="0"/>
                            <a:ea typeface="Latin Modern Math" panose="02000503000000000000" pitchFamily="50" charset="0"/>
                          </a:rPr>
                          <m:t>𝝌</m:t>
                        </m:r>
                      </m:e>
                      <m:sup>
                        <m:r>
                          <a:rPr lang="en-US" sz="2100" b="1" i="1">
                            <a:latin typeface="Cambria Math" panose="02040503050406030204" pitchFamily="18" charset="0"/>
                          </a:rPr>
                          <m:t>𝟐</m:t>
                        </m:r>
                      </m:sup>
                    </m:sSup>
                  </m:oMath>
                </a14:m>
                <a:r>
                  <a:rPr lang="en-US" sz="2100" b="1" dirty="0"/>
                  <a:t> test.</a:t>
                </a:r>
                <a:endParaRPr sz="2100" b="1" dirty="0"/>
              </a:p>
            </p:txBody>
          </p:sp>
        </mc:Choice>
        <mc:Fallback>
          <p:sp>
            <p:nvSpPr>
              <p:cNvPr id="139" name="Google Shape;136;p18"/>
              <p:cNvSpPr txBox="1">
                <a:spLocks noGrp="1" noRot="1" noChangeAspect="1" noMove="1" noResize="1" noEditPoints="1" noAdjustHandles="1" noChangeArrowheads="1" noChangeShapeType="1" noTextEdit="1"/>
              </p:cNvSpPr>
              <p:nvPr>
                <p:ph type="body" sz="half" idx="1"/>
              </p:nvPr>
            </p:nvSpPr>
            <p:spPr>
              <a:xfrm>
                <a:off x="855103" y="1676920"/>
                <a:ext cx="10481797" cy="4273201"/>
              </a:xfrm>
              <a:prstGeom prst="rect">
                <a:avLst/>
              </a:prstGeom>
              <a:blipFill>
                <a:blip r:embed="rId2"/>
                <a:stretch>
                  <a:fillRect l="-291" r="-1163" b="-2140"/>
                </a:stretch>
              </a:blipFill>
            </p:spPr>
            <p:txBody>
              <a:bodyPr/>
              <a:lstStyle/>
              <a:p>
                <a:r>
                  <a:rPr lang="en-US">
                    <a:noFill/>
                  </a:rPr>
                  <a:t> </a:t>
                </a:r>
              </a:p>
            </p:txBody>
          </p:sp>
        </mc:Fallback>
      </mc:AlternateContent>
      <p:sp>
        <p:nvSpPr>
          <p:cNvPr id="140" name="Google Shape;137;p18"/>
          <p:cNvSpPr txBox="1">
            <a:spLocks noGrp="1"/>
          </p:cNvSpPr>
          <p:nvPr>
            <p:ph type="title"/>
          </p:nvPr>
        </p:nvSpPr>
        <p:spPr>
          <a:prstGeom prst="rect">
            <a:avLst/>
          </a:prstGeom>
        </p:spPr>
        <p:txBody>
          <a:bodyPr/>
          <a:lstStyle/>
          <a:p>
            <a:r>
              <a:rPr lang="en-US" dirty="0"/>
              <a:t>CONCLUSIONS</a:t>
            </a:r>
            <a:endParaRPr dirty="0"/>
          </a:p>
        </p:txBody>
      </p:sp>
      <p:sp>
        <p:nvSpPr>
          <p:cNvPr id="142" name="Google Shape;139;p18"/>
          <p:cNvSpPr txBox="1">
            <a:spLocks noGrp="1"/>
          </p:cNvSpPr>
          <p:nvPr>
            <p:ph type="sldNum" sz="quarter" idx="2"/>
          </p:nvPr>
        </p:nvSpPr>
        <p:spPr>
          <a:xfrm>
            <a:off x="5915519" y="6333136"/>
            <a:ext cx="360964" cy="38468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Tree>
    <p:extLst>
      <p:ext uri="{BB962C8B-B14F-4D97-AF65-F5344CB8AC3E}">
        <p14:creationId xmlns:p14="http://schemas.microsoft.com/office/powerpoint/2010/main" val="421572722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Google Shape;136;p18"/>
          <p:cNvSpPr txBox="1">
            <a:spLocks noGrp="1"/>
          </p:cNvSpPr>
          <p:nvPr>
            <p:ph type="body" sz="half" idx="1"/>
          </p:nvPr>
        </p:nvSpPr>
        <p:spPr>
          <a:xfrm>
            <a:off x="855103" y="1676920"/>
            <a:ext cx="10481797" cy="4273201"/>
          </a:xfrm>
          <a:prstGeom prst="rect">
            <a:avLst/>
          </a:prstGeom>
        </p:spPr>
        <p:txBody>
          <a:bodyPr>
            <a:noAutofit/>
          </a:bodyPr>
          <a:lstStyle/>
          <a:p>
            <a:pPr marL="552449" indent="-514350">
              <a:buFont typeface="+mj-lt"/>
              <a:buAutoNum type="arabicPeriod"/>
            </a:pPr>
            <a:r>
              <a:rPr lang="en-US" sz="2300" dirty="0"/>
              <a:t>J. Taylor, An Introduction to Error Analysis: The study of Uncertainties in Physical Measurements (University Science Books, Sausalito, California, 1997), 2nd ed.</a:t>
            </a:r>
            <a:endParaRPr sz="2300" b="1" dirty="0"/>
          </a:p>
        </p:txBody>
      </p:sp>
      <p:sp>
        <p:nvSpPr>
          <p:cNvPr id="140" name="Google Shape;137;p18"/>
          <p:cNvSpPr txBox="1">
            <a:spLocks noGrp="1"/>
          </p:cNvSpPr>
          <p:nvPr>
            <p:ph type="title"/>
          </p:nvPr>
        </p:nvSpPr>
        <p:spPr>
          <a:prstGeom prst="rect">
            <a:avLst/>
          </a:prstGeom>
        </p:spPr>
        <p:txBody>
          <a:bodyPr/>
          <a:lstStyle/>
          <a:p>
            <a:r>
              <a:rPr lang="en-US" dirty="0"/>
              <a:t>REFERENCES</a:t>
            </a:r>
            <a:endParaRPr dirty="0"/>
          </a:p>
        </p:txBody>
      </p:sp>
      <p:sp>
        <p:nvSpPr>
          <p:cNvPr id="142" name="Google Shape;139;p18"/>
          <p:cNvSpPr txBox="1">
            <a:spLocks noGrp="1"/>
          </p:cNvSpPr>
          <p:nvPr>
            <p:ph type="sldNum" sz="quarter" idx="2"/>
          </p:nvPr>
        </p:nvSpPr>
        <p:spPr>
          <a:xfrm>
            <a:off x="5915519" y="6333136"/>
            <a:ext cx="360964" cy="38468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Tree>
    <p:extLst>
      <p:ext uri="{BB962C8B-B14F-4D97-AF65-F5344CB8AC3E}">
        <p14:creationId xmlns:p14="http://schemas.microsoft.com/office/powerpoint/2010/main" val="343652684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9" name="Google Shape;136;p18"/>
          <p:cNvSpPr txBox="1">
            <a:spLocks noGrp="1"/>
          </p:cNvSpPr>
          <p:nvPr>
            <p:ph type="body" sz="half" idx="1"/>
          </p:nvPr>
        </p:nvSpPr>
        <p:spPr>
          <a:xfrm>
            <a:off x="855103" y="1676920"/>
            <a:ext cx="10481797" cy="4273201"/>
          </a:xfrm>
          <a:prstGeom prst="rect">
            <a:avLst/>
          </a:prstGeom>
        </p:spPr>
        <p:txBody>
          <a:bodyPr>
            <a:normAutofit/>
          </a:bodyPr>
          <a:lstStyle/>
          <a:p>
            <a:pPr marL="38099" indent="0" algn="ctr">
              <a:lnSpc>
                <a:spcPct val="170000"/>
              </a:lnSpc>
              <a:buNone/>
            </a:pPr>
            <a:r>
              <a:rPr lang="en-US" sz="1800" dirty="0">
                <a:solidFill>
                  <a:schemeClr val="tx1"/>
                </a:solidFill>
              </a:rPr>
              <a:t>The thin lens equation neglects the thickness of a spherical lens. </a:t>
            </a:r>
          </a:p>
          <a:p>
            <a:pPr marL="38099" indent="0" algn="ctr">
              <a:lnSpc>
                <a:spcPct val="170000"/>
              </a:lnSpc>
              <a:buNone/>
            </a:pPr>
            <a:r>
              <a:rPr lang="en-US" sz="1800" dirty="0">
                <a:solidFill>
                  <a:schemeClr val="tx1"/>
                </a:solidFill>
              </a:rPr>
              <a:t>In line with this, the experiment aims to statistically determine the level of agreement between experimental data and the theoretical model. A setup consisting of an incandescent bulb, transparent grid, diaphragm, lens, and a viewing screen was prepared. </a:t>
            </a:r>
          </a:p>
          <a:p>
            <a:pPr marL="38099" indent="0" algn="ctr">
              <a:lnSpc>
                <a:spcPct val="170000"/>
              </a:lnSpc>
              <a:buNone/>
            </a:pPr>
            <a:r>
              <a:rPr lang="en-US" sz="1800" dirty="0">
                <a:solidFill>
                  <a:schemeClr val="tx1"/>
                </a:solidFill>
              </a:rPr>
              <a:t>Sets of values of image and object distances were obtained by varying the position of the lens. Results showed a close agreement between the theoretical and experimental focal lengths as well as between the magnification obtained by getting the ratio of the object and image distances and the magnification computed from the ratio of the object and image heights.</a:t>
            </a:r>
            <a:endParaRPr sz="1800" dirty="0">
              <a:solidFill>
                <a:schemeClr val="tx1"/>
              </a:solidFill>
            </a:endParaRPr>
          </a:p>
        </p:txBody>
      </p:sp>
      <p:sp>
        <p:nvSpPr>
          <p:cNvPr id="140" name="Google Shape;137;p18"/>
          <p:cNvSpPr txBox="1">
            <a:spLocks noGrp="1"/>
          </p:cNvSpPr>
          <p:nvPr>
            <p:ph type="title"/>
          </p:nvPr>
        </p:nvSpPr>
        <p:spPr>
          <a:prstGeom prst="rect">
            <a:avLst/>
          </a:prstGeom>
        </p:spPr>
        <p:txBody>
          <a:bodyPr/>
          <a:lstStyle/>
          <a:p>
            <a:r>
              <a:rPr lang="en-US" dirty="0"/>
              <a:t>ABSTRACT</a:t>
            </a:r>
            <a:endParaRPr dirty="0"/>
          </a:p>
        </p:txBody>
      </p:sp>
      <p:sp>
        <p:nvSpPr>
          <p:cNvPr id="142" name="Google Shape;139;p18"/>
          <p:cNvSpPr txBox="1">
            <a:spLocks noGrp="1"/>
          </p:cNvSpPr>
          <p:nvPr>
            <p:ph type="sldNum" sz="quarter" idx="2"/>
          </p:nvPr>
        </p:nvSpPr>
        <p:spPr>
          <a:xfrm>
            <a:off x="5959604" y="6333136"/>
            <a:ext cx="272799" cy="38468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Tree>
    <p:extLst>
      <p:ext uri="{BB962C8B-B14F-4D97-AF65-F5344CB8AC3E}">
        <p14:creationId xmlns:p14="http://schemas.microsoft.com/office/powerpoint/2010/main" val="164895816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9">
                                            <p:bg/>
                                          </p:spTgt>
                                        </p:tgtEl>
                                        <p:attrNameLst>
                                          <p:attrName>style.visibility</p:attrName>
                                        </p:attrNameLst>
                                      </p:cBhvr>
                                      <p:to>
                                        <p:strVal val="visible"/>
                                      </p:to>
                                    </p:set>
                                    <p:animEffect transition="in" filter="fade">
                                      <p:cBhvr>
                                        <p:cTn id="7" dur="300"/>
                                        <p:tgtEl>
                                          <p:spTgt spid="139">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9">
                                            <p:txEl>
                                              <p:pRg st="0" end="0"/>
                                            </p:txEl>
                                          </p:spTgt>
                                        </p:tgtEl>
                                        <p:attrNameLst>
                                          <p:attrName>style.visibility</p:attrName>
                                        </p:attrNameLst>
                                      </p:cBhvr>
                                      <p:to>
                                        <p:strVal val="visible"/>
                                      </p:to>
                                    </p:set>
                                    <p:animEffect transition="in" filter="fade">
                                      <p:cBhvr>
                                        <p:cTn id="12" dur="300"/>
                                        <p:tgtEl>
                                          <p:spTgt spid="13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9">
                                            <p:txEl>
                                              <p:pRg st="1" end="1"/>
                                            </p:txEl>
                                          </p:spTgt>
                                        </p:tgtEl>
                                        <p:attrNameLst>
                                          <p:attrName>style.visibility</p:attrName>
                                        </p:attrNameLst>
                                      </p:cBhvr>
                                      <p:to>
                                        <p:strVal val="visible"/>
                                      </p:to>
                                    </p:set>
                                    <p:animEffect transition="in" filter="fade">
                                      <p:cBhvr>
                                        <p:cTn id="17" dur="300"/>
                                        <p:tgtEl>
                                          <p:spTgt spid="13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9">
                                            <p:txEl>
                                              <p:pRg st="2" end="2"/>
                                            </p:txEl>
                                          </p:spTgt>
                                        </p:tgtEl>
                                        <p:attrNameLst>
                                          <p:attrName>style.visibility</p:attrName>
                                        </p:attrNameLst>
                                      </p:cBhvr>
                                      <p:to>
                                        <p:strVal val="visible"/>
                                      </p:to>
                                    </p:set>
                                    <p:animEffect transition="in" filter="fade">
                                      <p:cBhvr>
                                        <p:cTn id="22" dur="300"/>
                                        <p:tgtEl>
                                          <p:spTgt spid="1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0" uiExpand="1"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Google Shape;81;p14"/>
          <p:cNvSpPr txBox="1">
            <a:spLocks noGrp="1"/>
          </p:cNvSpPr>
          <p:nvPr>
            <p:ph type="title"/>
          </p:nvPr>
        </p:nvSpPr>
        <p:spPr>
          <a:xfrm>
            <a:off x="4124500" y="2720726"/>
            <a:ext cx="5857800" cy="1546500"/>
          </a:xfrm>
          <a:prstGeom prst="rect">
            <a:avLst/>
          </a:prstGeom>
        </p:spPr>
        <p:txBody>
          <a:bodyPr/>
          <a:lstStyle/>
          <a:p>
            <a:r>
              <a:t>INTRODUCTION</a:t>
            </a:r>
          </a:p>
        </p:txBody>
      </p:sp>
      <p:sp>
        <p:nvSpPr>
          <p:cNvPr id="3" name="Text Placeholder 2">
            <a:extLst>
              <a:ext uri="{FF2B5EF4-FFF2-40B4-BE49-F238E27FC236}">
                <a16:creationId xmlns:a16="http://schemas.microsoft.com/office/drawing/2014/main" id="{5A86F468-E133-4792-8029-F4BFC78D9642}"/>
              </a:ext>
            </a:extLst>
          </p:cNvPr>
          <p:cNvSpPr>
            <a:spLocks noGrp="1"/>
          </p:cNvSpPr>
          <p:nvPr>
            <p:ph type="body" sz="quarter" idx="1"/>
          </p:nvPr>
        </p:nvSpPr>
        <p:spPr/>
        <p:txBody>
          <a:bodyPr/>
          <a:lstStyle/>
          <a:p>
            <a:endParaRPr 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Google Shape;153;p20"/>
          <p:cNvSpPr txBox="1">
            <a:spLocks noGrp="1"/>
          </p:cNvSpPr>
          <p:nvPr>
            <p:ph type="title"/>
          </p:nvPr>
        </p:nvSpPr>
        <p:spPr>
          <a:xfrm>
            <a:off x="3497202" y="150903"/>
            <a:ext cx="5197603" cy="1143001"/>
          </a:xfrm>
          <a:prstGeom prst="rect">
            <a:avLst/>
          </a:prstGeom>
        </p:spPr>
        <p:txBody>
          <a:bodyPr/>
          <a:lstStyle/>
          <a:p>
            <a:r>
              <a:rPr dirty="0"/>
              <a:t>LENSES</a:t>
            </a:r>
          </a:p>
        </p:txBody>
      </p:sp>
      <p:sp>
        <p:nvSpPr>
          <p:cNvPr id="111" name="Google Shape;154;p20"/>
          <p:cNvSpPr txBox="1">
            <a:spLocks noGrp="1"/>
          </p:cNvSpPr>
          <p:nvPr>
            <p:ph type="body" sz="quarter" idx="1"/>
          </p:nvPr>
        </p:nvSpPr>
        <p:spPr>
          <a:xfrm>
            <a:off x="1591803" y="4701699"/>
            <a:ext cx="9008396" cy="1133476"/>
          </a:xfrm>
          <a:prstGeom prst="rect">
            <a:avLst/>
          </a:prstGeom>
          <a:ln w="9525">
            <a:solidFill>
              <a:srgbClr val="000000"/>
            </a:solidFill>
          </a:ln>
        </p:spPr>
        <p:txBody>
          <a:bodyPr/>
          <a:lstStyle/>
          <a:p>
            <a:pPr marL="240625" indent="-240625" algn="ctr">
              <a:buClrTx/>
              <a:buSzPct val="100000"/>
              <a:buFontTx/>
              <a:buChar char="•"/>
              <a:defRPr sz="2300"/>
            </a:pPr>
            <a:r>
              <a:rPr dirty="0"/>
              <a:t>refracting optical devices that focuses or disperses light</a:t>
            </a:r>
          </a:p>
          <a:p>
            <a:pPr marL="240625" indent="-240625" algn="ctr">
              <a:buClrTx/>
              <a:buSzPct val="100000"/>
              <a:buFontTx/>
              <a:buChar char="•"/>
              <a:defRPr sz="2300"/>
            </a:pPr>
            <a:r>
              <a:rPr dirty="0"/>
              <a:t>usually made with glass and normally has a spherical surface</a:t>
            </a:r>
          </a:p>
        </p:txBody>
      </p:sp>
      <p:pic>
        <p:nvPicPr>
          <p:cNvPr id="112" name="Kingopt-Custom-Optical-Glass-Lenses-for-Optical.jpg_350x350.jpg" descr="Kingopt-Custom-Optical-Glass-Lenses-for-Optical.jpg_350x350.jpg"/>
          <p:cNvPicPr>
            <a:picLocks noChangeAspect="1"/>
          </p:cNvPicPr>
          <p:nvPr/>
        </p:nvPicPr>
        <p:blipFill>
          <a:blip r:embed="rId2">
            <a:extLst/>
          </a:blip>
          <a:srcRect l="6480" t="2162" r="6482" b="10800"/>
          <a:stretch>
            <a:fillRect/>
          </a:stretch>
        </p:blipFill>
        <p:spPr>
          <a:xfrm>
            <a:off x="4559841" y="1391639"/>
            <a:ext cx="3072211" cy="3072211"/>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4837" y="0"/>
                  <a:pt x="0" y="4837"/>
                  <a:pt x="0" y="10801"/>
                </a:cubicBezTo>
                <a:cubicBezTo>
                  <a:pt x="0" y="16766"/>
                  <a:pt x="4837" y="21600"/>
                  <a:pt x="10801" y="21600"/>
                </a:cubicBezTo>
                <a:cubicBezTo>
                  <a:pt x="16766" y="21600"/>
                  <a:pt x="21600" y="16766"/>
                  <a:pt x="21600" y="10801"/>
                </a:cubicBezTo>
                <a:cubicBezTo>
                  <a:pt x="21600" y="4837"/>
                  <a:pt x="16766" y="0"/>
                  <a:pt x="10801" y="0"/>
                </a:cubicBezTo>
                <a:close/>
              </a:path>
            </a:pathLst>
          </a:custGeom>
          <a:ln w="12700">
            <a:miter lim="400000"/>
          </a:ln>
        </p:spPr>
      </p:pic>
      <p:sp>
        <p:nvSpPr>
          <p:cNvPr id="113" name="Google Shape;156;p20"/>
          <p:cNvSpPr txBox="1">
            <a:spLocks noGrp="1"/>
          </p:cNvSpPr>
          <p:nvPr>
            <p:ph type="sldNum" sz="quarter" idx="2"/>
          </p:nvPr>
        </p:nvSpPr>
        <p:spPr>
          <a:xfrm>
            <a:off x="5959604" y="6333136"/>
            <a:ext cx="272799" cy="38468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Google Shape;100;p17"/>
          <p:cNvSpPr txBox="1">
            <a:spLocks noGrp="1"/>
          </p:cNvSpPr>
          <p:nvPr>
            <p:ph type="title"/>
          </p:nvPr>
        </p:nvSpPr>
        <p:spPr>
          <a:xfrm>
            <a:off x="4118051" y="3164726"/>
            <a:ext cx="5864100" cy="1178700"/>
          </a:xfrm>
          <a:prstGeom prst="rect">
            <a:avLst/>
          </a:prstGeom>
        </p:spPr>
        <p:txBody>
          <a:bodyPr/>
          <a:lstStyle>
            <a:lvl1pPr>
              <a:defRPr sz="4800"/>
            </a:lvl1pPr>
          </a:lstStyle>
          <a:p>
            <a:r>
              <a:t>Thin lenses</a:t>
            </a:r>
          </a:p>
        </p:txBody>
      </p:sp>
      <p:sp>
        <p:nvSpPr>
          <p:cNvPr id="116" name="Google Shape;101;p17"/>
          <p:cNvSpPr txBox="1">
            <a:spLocks noGrp="1"/>
          </p:cNvSpPr>
          <p:nvPr>
            <p:ph type="body" sz="quarter" idx="1"/>
          </p:nvPr>
        </p:nvSpPr>
        <p:spPr>
          <a:xfrm>
            <a:off x="4118199" y="4320153"/>
            <a:ext cx="6547068" cy="1532701"/>
          </a:xfrm>
          <a:prstGeom prst="rect">
            <a:avLst/>
          </a:prstGeom>
        </p:spPr>
        <p:txBody>
          <a:bodyPr/>
          <a:lstStyle>
            <a:lvl1pPr marL="0" indent="0"/>
          </a:lstStyle>
          <a:p>
            <a:r>
              <a:t>thickness of the lens appears to be negligible in comparison to the radius of curvature of the lens</a:t>
            </a:r>
          </a:p>
        </p:txBody>
      </p:sp>
      <p:sp>
        <p:nvSpPr>
          <p:cNvPr id="117" name="Google Shape;102;p17"/>
          <p:cNvSpPr/>
          <p:nvPr/>
        </p:nvSpPr>
        <p:spPr>
          <a:xfrm>
            <a:off x="4118201" y="1314779"/>
            <a:ext cx="1969803" cy="1969801"/>
          </a:xfrm>
          <a:prstGeom prst="ellipse">
            <a:avLst/>
          </a:prstGeom>
          <a:solidFill>
            <a:srgbClr val="8F7B87"/>
          </a:solidFill>
          <a:ln w="12700">
            <a:miter lim="400000"/>
          </a:ln>
        </p:spPr>
        <p:txBody>
          <a:bodyPr lIns="0" tIns="0" rIns="0" bIns="0" anchor="ctr"/>
          <a:lstStyle/>
          <a:p>
            <a:endParaRPr>
              <a:solidFill>
                <a:srgbClr val="8F7B87"/>
              </a:solidFill>
            </a:endParaRPr>
          </a:p>
        </p:txBody>
      </p:sp>
      <p:sp>
        <p:nvSpPr>
          <p:cNvPr id="118" name="Google Shape;131;p17"/>
          <p:cNvSpPr txBox="1">
            <a:spLocks noGrp="1"/>
          </p:cNvSpPr>
          <p:nvPr>
            <p:ph type="sldNum" sz="quarter" idx="4294967295"/>
          </p:nvPr>
        </p:nvSpPr>
        <p:spPr>
          <a:xfrm>
            <a:off x="5959604" y="6333136"/>
            <a:ext cx="272799" cy="38468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grpSp>
        <p:nvGrpSpPr>
          <p:cNvPr id="123" name="Google Shape;437;p37"/>
          <p:cNvGrpSpPr/>
          <p:nvPr/>
        </p:nvGrpSpPr>
        <p:grpSpPr>
          <a:xfrm>
            <a:off x="4761866" y="1958418"/>
            <a:ext cx="682477" cy="682516"/>
            <a:chOff x="38" y="0"/>
            <a:chExt cx="682476" cy="682514"/>
          </a:xfrm>
        </p:grpSpPr>
        <p:sp>
          <p:nvSpPr>
            <p:cNvPr id="119" name="Google Shape;438;p37"/>
            <p:cNvSpPr/>
            <p:nvPr/>
          </p:nvSpPr>
          <p:spPr>
            <a:xfrm>
              <a:off x="38" y="390413"/>
              <a:ext cx="292064" cy="292102"/>
            </a:xfrm>
            <a:custGeom>
              <a:avLst/>
              <a:gdLst/>
              <a:ahLst/>
              <a:cxnLst>
                <a:cxn ang="0">
                  <a:pos x="wd2" y="hd2"/>
                </a:cxn>
                <a:cxn ang="5400000">
                  <a:pos x="wd2" y="hd2"/>
                </a:cxn>
                <a:cxn ang="10800000">
                  <a:pos x="wd2" y="hd2"/>
                </a:cxn>
                <a:cxn ang="16200000">
                  <a:pos x="wd2" y="hd2"/>
                </a:cxn>
              </a:cxnLst>
              <a:rect l="0" t="0" r="r" b="b"/>
              <a:pathLst>
                <a:path w="21600" h="21600" extrusionOk="0">
                  <a:moveTo>
                    <a:pt x="17197" y="0"/>
                  </a:moveTo>
                  <a:lnTo>
                    <a:pt x="1539" y="18454"/>
                  </a:lnTo>
                  <a:lnTo>
                    <a:pt x="0" y="21600"/>
                  </a:lnTo>
                  <a:lnTo>
                    <a:pt x="3146" y="20062"/>
                  </a:lnTo>
                  <a:lnTo>
                    <a:pt x="21600" y="4403"/>
                  </a:lnTo>
                  <a:lnTo>
                    <a:pt x="17197" y="0"/>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120" name="Google Shape;439;p37"/>
            <p:cNvSpPr/>
            <p:nvPr/>
          </p:nvSpPr>
          <p:spPr>
            <a:xfrm>
              <a:off x="409314" y="0"/>
              <a:ext cx="273201" cy="273200"/>
            </a:xfrm>
            <a:custGeom>
              <a:avLst/>
              <a:gdLst/>
              <a:ahLst/>
              <a:cxnLst>
                <a:cxn ang="0">
                  <a:pos x="wd2" y="hd2"/>
                </a:cxn>
                <a:cxn ang="5400000">
                  <a:pos x="wd2" y="hd2"/>
                </a:cxn>
                <a:cxn ang="10800000">
                  <a:pos x="wd2" y="hd2"/>
                </a:cxn>
                <a:cxn ang="16200000">
                  <a:pos x="wd2" y="hd2"/>
                </a:cxn>
              </a:cxnLst>
              <a:rect l="0" t="0" r="r" b="b"/>
              <a:pathLst>
                <a:path w="21600" h="21600" extrusionOk="0">
                  <a:moveTo>
                    <a:pt x="822" y="8298"/>
                  </a:moveTo>
                  <a:lnTo>
                    <a:pt x="13306" y="20778"/>
                  </a:lnTo>
                  <a:lnTo>
                    <a:pt x="14275" y="21226"/>
                  </a:lnTo>
                  <a:lnTo>
                    <a:pt x="15322" y="21526"/>
                  </a:lnTo>
                  <a:lnTo>
                    <a:pt x="16294" y="21600"/>
                  </a:lnTo>
                  <a:lnTo>
                    <a:pt x="17341" y="21600"/>
                  </a:lnTo>
                  <a:lnTo>
                    <a:pt x="18387" y="21376"/>
                  </a:lnTo>
                  <a:lnTo>
                    <a:pt x="19357" y="21002"/>
                  </a:lnTo>
                  <a:lnTo>
                    <a:pt x="19805" y="20704"/>
                  </a:lnTo>
                  <a:lnTo>
                    <a:pt x="20256" y="20480"/>
                  </a:lnTo>
                  <a:lnTo>
                    <a:pt x="21152" y="19731"/>
                  </a:lnTo>
                  <a:lnTo>
                    <a:pt x="21302" y="19507"/>
                  </a:lnTo>
                  <a:lnTo>
                    <a:pt x="21526" y="19210"/>
                  </a:lnTo>
                  <a:lnTo>
                    <a:pt x="21600" y="18835"/>
                  </a:lnTo>
                  <a:lnTo>
                    <a:pt x="21600" y="18237"/>
                  </a:lnTo>
                  <a:lnTo>
                    <a:pt x="21526" y="17939"/>
                  </a:lnTo>
                  <a:lnTo>
                    <a:pt x="21302" y="17638"/>
                  </a:lnTo>
                  <a:lnTo>
                    <a:pt x="21152" y="17341"/>
                  </a:lnTo>
                  <a:lnTo>
                    <a:pt x="4262" y="451"/>
                  </a:lnTo>
                  <a:lnTo>
                    <a:pt x="3962" y="301"/>
                  </a:lnTo>
                  <a:lnTo>
                    <a:pt x="3664" y="77"/>
                  </a:lnTo>
                  <a:lnTo>
                    <a:pt x="3363" y="0"/>
                  </a:lnTo>
                  <a:lnTo>
                    <a:pt x="2768" y="0"/>
                  </a:lnTo>
                  <a:lnTo>
                    <a:pt x="2394" y="77"/>
                  </a:lnTo>
                  <a:lnTo>
                    <a:pt x="2093" y="301"/>
                  </a:lnTo>
                  <a:lnTo>
                    <a:pt x="1869" y="451"/>
                  </a:lnTo>
                  <a:lnTo>
                    <a:pt x="1494" y="899"/>
                  </a:lnTo>
                  <a:lnTo>
                    <a:pt x="1123" y="1347"/>
                  </a:lnTo>
                  <a:lnTo>
                    <a:pt x="899" y="1795"/>
                  </a:lnTo>
                  <a:lnTo>
                    <a:pt x="598" y="2243"/>
                  </a:lnTo>
                  <a:lnTo>
                    <a:pt x="224" y="3216"/>
                  </a:lnTo>
                  <a:lnTo>
                    <a:pt x="0" y="4262"/>
                  </a:lnTo>
                  <a:lnTo>
                    <a:pt x="0" y="5309"/>
                  </a:lnTo>
                  <a:lnTo>
                    <a:pt x="77" y="6278"/>
                  </a:lnTo>
                  <a:lnTo>
                    <a:pt x="374" y="7325"/>
                  </a:lnTo>
                  <a:lnTo>
                    <a:pt x="822" y="8298"/>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121" name="Google Shape;440;p37"/>
            <p:cNvSpPr/>
            <p:nvPr/>
          </p:nvSpPr>
          <p:spPr>
            <a:xfrm>
              <a:off x="106850" y="104948"/>
              <a:ext cx="470756" cy="470756"/>
            </a:xfrm>
            <a:custGeom>
              <a:avLst/>
              <a:gdLst/>
              <a:ahLst/>
              <a:cxnLst>
                <a:cxn ang="0">
                  <a:pos x="wd2" y="hd2"/>
                </a:cxn>
                <a:cxn ang="5400000">
                  <a:pos x="wd2" y="hd2"/>
                </a:cxn>
                <a:cxn ang="10800000">
                  <a:pos x="wd2" y="hd2"/>
                </a:cxn>
                <a:cxn ang="16200000">
                  <a:pos x="wd2" y="hd2"/>
                </a:cxn>
              </a:cxnLst>
              <a:rect l="0" t="0" r="r" b="b"/>
              <a:pathLst>
                <a:path w="21600" h="21600" extrusionOk="0">
                  <a:moveTo>
                    <a:pt x="14313" y="0"/>
                  </a:moveTo>
                  <a:lnTo>
                    <a:pt x="8675" y="5681"/>
                  </a:lnTo>
                  <a:lnTo>
                    <a:pt x="8240" y="5508"/>
                  </a:lnTo>
                  <a:lnTo>
                    <a:pt x="7807" y="5335"/>
                  </a:lnTo>
                  <a:lnTo>
                    <a:pt x="7285" y="5161"/>
                  </a:lnTo>
                  <a:lnTo>
                    <a:pt x="6765" y="5074"/>
                  </a:lnTo>
                  <a:lnTo>
                    <a:pt x="6203" y="4944"/>
                  </a:lnTo>
                  <a:lnTo>
                    <a:pt x="5638" y="4858"/>
                  </a:lnTo>
                  <a:lnTo>
                    <a:pt x="5074" y="4814"/>
                  </a:lnTo>
                  <a:lnTo>
                    <a:pt x="3989" y="4814"/>
                  </a:lnTo>
                  <a:lnTo>
                    <a:pt x="3469" y="4858"/>
                  </a:lnTo>
                  <a:lnTo>
                    <a:pt x="2906" y="4944"/>
                  </a:lnTo>
                  <a:lnTo>
                    <a:pt x="2342" y="5074"/>
                  </a:lnTo>
                  <a:lnTo>
                    <a:pt x="1777" y="5291"/>
                  </a:lnTo>
                  <a:lnTo>
                    <a:pt x="1257" y="5508"/>
                  </a:lnTo>
                  <a:lnTo>
                    <a:pt x="737" y="5855"/>
                  </a:lnTo>
                  <a:lnTo>
                    <a:pt x="260" y="6245"/>
                  </a:lnTo>
                  <a:lnTo>
                    <a:pt x="130" y="6375"/>
                  </a:lnTo>
                  <a:lnTo>
                    <a:pt x="43" y="6548"/>
                  </a:lnTo>
                  <a:lnTo>
                    <a:pt x="0" y="6723"/>
                  </a:lnTo>
                  <a:lnTo>
                    <a:pt x="0" y="7113"/>
                  </a:lnTo>
                  <a:lnTo>
                    <a:pt x="43" y="7287"/>
                  </a:lnTo>
                  <a:lnTo>
                    <a:pt x="130" y="7460"/>
                  </a:lnTo>
                  <a:lnTo>
                    <a:pt x="260" y="7633"/>
                  </a:lnTo>
                  <a:lnTo>
                    <a:pt x="13965" y="21340"/>
                  </a:lnTo>
                  <a:lnTo>
                    <a:pt x="14140" y="21470"/>
                  </a:lnTo>
                  <a:lnTo>
                    <a:pt x="14313" y="21555"/>
                  </a:lnTo>
                  <a:lnTo>
                    <a:pt x="14485" y="21600"/>
                  </a:lnTo>
                  <a:lnTo>
                    <a:pt x="14877" y="21600"/>
                  </a:lnTo>
                  <a:lnTo>
                    <a:pt x="15050" y="21555"/>
                  </a:lnTo>
                  <a:lnTo>
                    <a:pt x="15223" y="21470"/>
                  </a:lnTo>
                  <a:lnTo>
                    <a:pt x="15353" y="21340"/>
                  </a:lnTo>
                  <a:lnTo>
                    <a:pt x="15745" y="20863"/>
                  </a:lnTo>
                  <a:lnTo>
                    <a:pt x="16090" y="20341"/>
                  </a:lnTo>
                  <a:lnTo>
                    <a:pt x="16307" y="19821"/>
                  </a:lnTo>
                  <a:lnTo>
                    <a:pt x="16525" y="19256"/>
                  </a:lnTo>
                  <a:lnTo>
                    <a:pt x="16655" y="18694"/>
                  </a:lnTo>
                  <a:lnTo>
                    <a:pt x="16742" y="18129"/>
                  </a:lnTo>
                  <a:lnTo>
                    <a:pt x="16785" y="17609"/>
                  </a:lnTo>
                  <a:lnTo>
                    <a:pt x="16785" y="16525"/>
                  </a:lnTo>
                  <a:lnTo>
                    <a:pt x="16742" y="15962"/>
                  </a:lnTo>
                  <a:lnTo>
                    <a:pt x="16655" y="15397"/>
                  </a:lnTo>
                  <a:lnTo>
                    <a:pt x="16525" y="14833"/>
                  </a:lnTo>
                  <a:lnTo>
                    <a:pt x="16437" y="14313"/>
                  </a:lnTo>
                  <a:lnTo>
                    <a:pt x="16265" y="13793"/>
                  </a:lnTo>
                  <a:lnTo>
                    <a:pt x="16090" y="13358"/>
                  </a:lnTo>
                  <a:lnTo>
                    <a:pt x="15917" y="12925"/>
                  </a:lnTo>
                  <a:lnTo>
                    <a:pt x="21600" y="7287"/>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122" name="Google Shape;441;p37"/>
            <p:cNvSpPr/>
            <p:nvPr/>
          </p:nvSpPr>
          <p:spPr>
            <a:xfrm flipV="1">
              <a:off x="322375" y="169221"/>
              <a:ext cx="77509" cy="77510"/>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gr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Google Shape;93;p16"/>
          <p:cNvSpPr txBox="1">
            <a:spLocks noGrp="1"/>
          </p:cNvSpPr>
          <p:nvPr>
            <p:ph type="title"/>
          </p:nvPr>
        </p:nvSpPr>
        <p:spPr>
          <a:prstGeom prst="rect">
            <a:avLst/>
          </a:prstGeom>
        </p:spPr>
        <p:txBody>
          <a:bodyPr/>
          <a:lstStyle/>
          <a:p>
            <a:r>
              <a:t>THIN LENS EQUATION</a:t>
            </a:r>
          </a:p>
        </p:txBody>
      </p:sp>
      <p:sp>
        <p:nvSpPr>
          <p:cNvPr id="126" name="Google Shape;95;p16"/>
          <p:cNvSpPr txBox="1">
            <a:spLocks noGrp="1"/>
          </p:cNvSpPr>
          <p:nvPr>
            <p:ph type="sldNum" sz="quarter" idx="2"/>
          </p:nvPr>
        </p:nvSpPr>
        <p:spPr>
          <a:xfrm>
            <a:off x="5959604" y="6333136"/>
            <a:ext cx="272799" cy="38468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mc:AlternateContent xmlns:mc="http://schemas.openxmlformats.org/markup-compatibility/2006">
        <mc:Choice xmlns:a14="http://schemas.microsoft.com/office/drawing/2010/main" Requires="a14">
          <p:sp>
            <p:nvSpPr>
              <p:cNvPr id="128" name="Google Shape;94;p16"/>
              <p:cNvSpPr txBox="1">
                <a:spLocks noGrp="1"/>
              </p:cNvSpPr>
              <p:nvPr>
                <p:ph type="body" sz="half" idx="1"/>
              </p:nvPr>
            </p:nvSpPr>
            <p:spPr>
              <a:xfrm>
                <a:off x="1591802" y="3429003"/>
                <a:ext cx="9008396" cy="1564503"/>
              </a:xfrm>
              <a:prstGeom prst="rect">
                <a:avLst/>
              </a:prstGeom>
              <a:ln w="9525">
                <a:solidFill>
                  <a:srgbClr val="000000"/>
                </a:solidFill>
              </a:ln>
            </p:spPr>
            <p:txBody>
              <a:bodyPr/>
              <a:lstStyle/>
              <a:p>
                <a:pPr marL="0" indent="0" algn="ctr" defTabSz="832083">
                  <a:spcBef>
                    <a:spcPts val="500"/>
                  </a:spcBef>
                  <a:buClrTx/>
                  <a:buSzTx/>
                  <a:buNone/>
                  <a:defRPr sz="2093"/>
                </a:pPr>
                <a14:m>
                  <m:oMath xmlns:m="http://schemas.openxmlformats.org/officeDocument/2006/math">
                    <m:r>
                      <a:rPr lang="en-US" i="1" dirty="0" smtClean="0">
                        <a:latin typeface="Latin Modern Math" panose="02000503000000000000" pitchFamily="50" charset="0"/>
                        <a:ea typeface="Latin Modern Math" panose="02000503000000000000" pitchFamily="50" charset="0"/>
                      </a:rPr>
                      <m:t>𝑓</m:t>
                    </m:r>
                  </m:oMath>
                </a14:m>
                <a:r>
                  <a:rPr dirty="0"/>
                  <a:t> - the focal length of the lens used</a:t>
                </a:r>
              </a:p>
              <a:p>
                <a:pPr marL="0" indent="0" algn="ctr" defTabSz="832083">
                  <a:spcBef>
                    <a:spcPts val="500"/>
                  </a:spcBef>
                  <a:buClrTx/>
                  <a:buSzTx/>
                  <a:buNone/>
                  <a:defRPr sz="2093"/>
                </a:pPr>
                <a14:m>
                  <m:oMath xmlns:m="http://schemas.openxmlformats.org/officeDocument/2006/math">
                    <m:r>
                      <a:rPr lang="en-US" i="1" dirty="0" smtClean="0">
                        <a:latin typeface="Latin Modern Math" panose="02000503000000000000" pitchFamily="50" charset="0"/>
                        <a:ea typeface="Latin Modern Math" panose="02000503000000000000" pitchFamily="50" charset="0"/>
                      </a:rPr>
                      <m:t>𝑠</m:t>
                    </m:r>
                    <m:r>
                      <a:rPr lang="en-US" i="1" baseline="-14333" dirty="0">
                        <a:latin typeface="Latin Modern Math" panose="02000503000000000000" pitchFamily="50" charset="0"/>
                        <a:ea typeface="Latin Modern Math" panose="02000503000000000000" pitchFamily="50" charset="0"/>
                      </a:rPr>
                      <m:t>𝑜</m:t>
                    </m:r>
                  </m:oMath>
                </a14:m>
                <a:r>
                  <a:rPr baseline="-14333" dirty="0"/>
                  <a:t> </a:t>
                </a:r>
                <a:r>
                  <a:rPr dirty="0"/>
                  <a:t>- distance of the object from the lens</a:t>
                </a:r>
              </a:p>
              <a:p>
                <a:pPr marL="0" indent="0" algn="ctr" defTabSz="832083">
                  <a:spcBef>
                    <a:spcPts val="500"/>
                  </a:spcBef>
                  <a:buClrTx/>
                  <a:buSzTx/>
                  <a:buNone/>
                  <a:defRPr sz="2093"/>
                </a:pPr>
                <a14:m>
                  <m:oMath xmlns:m="http://schemas.openxmlformats.org/officeDocument/2006/math">
                    <m:r>
                      <a:rPr lang="en-US" i="1" dirty="0" smtClean="0">
                        <a:latin typeface="Latin Modern Math" panose="02000503000000000000" pitchFamily="50" charset="0"/>
                        <a:ea typeface="Latin Modern Math" panose="02000503000000000000" pitchFamily="50" charset="0"/>
                      </a:rPr>
                      <m:t>𝑠</m:t>
                    </m:r>
                    <m:r>
                      <a:rPr lang="en-US" i="1" baseline="-14333" dirty="0" err="1">
                        <a:latin typeface="Latin Modern Math" panose="02000503000000000000" pitchFamily="50" charset="0"/>
                        <a:ea typeface="Latin Modern Math" panose="02000503000000000000" pitchFamily="50" charset="0"/>
                      </a:rPr>
                      <m:t>𝑖</m:t>
                    </m:r>
                  </m:oMath>
                </a14:m>
                <a:r>
                  <a:rPr baseline="-14333" dirty="0"/>
                  <a:t> </a:t>
                </a:r>
                <a:r>
                  <a:rPr dirty="0"/>
                  <a:t>- distance of the image formed from the lens</a:t>
                </a:r>
              </a:p>
            </p:txBody>
          </p:sp>
        </mc:Choice>
        <mc:Fallback>
          <p:sp>
            <p:nvSpPr>
              <p:cNvPr id="128" name="Google Shape;94;p16"/>
              <p:cNvSpPr txBox="1">
                <a:spLocks noGrp="1" noRot="1" noChangeAspect="1" noMove="1" noResize="1" noEditPoints="1" noAdjustHandles="1" noChangeArrowheads="1" noChangeShapeType="1" noTextEdit="1"/>
              </p:cNvSpPr>
              <p:nvPr>
                <p:ph type="body" sz="half" idx="1"/>
              </p:nvPr>
            </p:nvSpPr>
            <p:spPr>
              <a:xfrm>
                <a:off x="1591802" y="3429003"/>
                <a:ext cx="9008396" cy="1564503"/>
              </a:xfrm>
              <a:prstGeom prst="rect">
                <a:avLst/>
              </a:prstGeom>
              <a:blipFill>
                <a:blip r:embed="rId2"/>
                <a:stretch>
                  <a:fillRect/>
                </a:stretch>
              </a:blipFill>
              <a:ln w="9525">
                <a:solidFill>
                  <a:srgbClr val="000000"/>
                </a:solidFill>
              </a:ln>
            </p:spPr>
            <p:txBody>
              <a:bodyPr/>
              <a:lstStyle/>
              <a:p>
                <a:r>
                  <a:rPr lang="en-US">
                    <a:noFill/>
                  </a:rPr>
                  <a:t> </a:t>
                </a:r>
              </a:p>
            </p:txBody>
          </p:sp>
        </mc:Fallback>
      </mc:AlternateContent>
      <p:pic>
        <p:nvPicPr>
          <p:cNvPr id="8" name="Picture 7" descr="A close up of a logo&#10;&#10;Description automatically generated">
            <a:extLst>
              <a:ext uri="{FF2B5EF4-FFF2-40B4-BE49-F238E27FC236}">
                <a16:creationId xmlns:a16="http://schemas.microsoft.com/office/drawing/2014/main" id="{36E7DE3B-8474-42B1-9216-466F3DCDBC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6970" y="1789954"/>
            <a:ext cx="2738061" cy="114300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Google Shape;93;p16"/>
          <p:cNvSpPr txBox="1">
            <a:spLocks noGrp="1"/>
          </p:cNvSpPr>
          <p:nvPr>
            <p:ph type="title"/>
          </p:nvPr>
        </p:nvSpPr>
        <p:spPr>
          <a:prstGeom prst="rect">
            <a:avLst/>
          </a:prstGeom>
        </p:spPr>
        <p:txBody>
          <a:bodyPr/>
          <a:lstStyle/>
          <a:p>
            <a:r>
              <a:t>CHI-SQUARED TEST</a:t>
            </a:r>
          </a:p>
        </p:txBody>
      </p:sp>
      <p:sp>
        <p:nvSpPr>
          <p:cNvPr id="131" name="Google Shape;95;p16"/>
          <p:cNvSpPr txBox="1">
            <a:spLocks noGrp="1"/>
          </p:cNvSpPr>
          <p:nvPr>
            <p:ph type="sldNum" sz="quarter" idx="2"/>
          </p:nvPr>
        </p:nvSpPr>
        <p:spPr>
          <a:xfrm>
            <a:off x="5959604" y="6333136"/>
            <a:ext cx="272799" cy="38468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132" name="Google Shape;94;p16"/>
          <p:cNvSpPr txBox="1">
            <a:spLocks noGrp="1"/>
          </p:cNvSpPr>
          <p:nvPr>
            <p:ph type="body" sz="quarter" idx="1"/>
          </p:nvPr>
        </p:nvSpPr>
        <p:spPr>
          <a:xfrm>
            <a:off x="1591803" y="2862263"/>
            <a:ext cx="9008396" cy="1133476"/>
          </a:xfrm>
          <a:prstGeom prst="rect">
            <a:avLst/>
          </a:prstGeom>
          <a:ln w="9525">
            <a:solidFill>
              <a:srgbClr val="000000"/>
            </a:solidFill>
          </a:ln>
        </p:spPr>
        <p:txBody>
          <a:bodyPr/>
          <a:lstStyle/>
          <a:p>
            <a:pPr marL="0" indent="0" algn="ctr">
              <a:buClrTx/>
              <a:buSzTx/>
              <a:buNone/>
              <a:defRPr sz="2600"/>
            </a:pPr>
            <a:r>
              <a:t>To determine whether there is a significant association</a:t>
            </a:r>
            <a:br/>
            <a:r>
              <a:t>between the two variables</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Google Shape;93;p16"/>
          <p:cNvSpPr txBox="1">
            <a:spLocks noGrp="1"/>
          </p:cNvSpPr>
          <p:nvPr>
            <p:ph type="title"/>
          </p:nvPr>
        </p:nvSpPr>
        <p:spPr>
          <a:prstGeom prst="rect">
            <a:avLst/>
          </a:prstGeom>
        </p:spPr>
        <p:txBody>
          <a:bodyPr/>
          <a:lstStyle/>
          <a:p>
            <a:r>
              <a:t>CHI-SQUARED TEST</a:t>
            </a:r>
          </a:p>
        </p:txBody>
      </p:sp>
      <p:sp>
        <p:nvSpPr>
          <p:cNvPr id="135" name="Google Shape;95;p16"/>
          <p:cNvSpPr txBox="1">
            <a:spLocks noGrp="1"/>
          </p:cNvSpPr>
          <p:nvPr>
            <p:ph type="sldNum" sz="quarter" idx="2"/>
          </p:nvPr>
        </p:nvSpPr>
        <p:spPr>
          <a:xfrm>
            <a:off x="5959604" y="6333136"/>
            <a:ext cx="272799" cy="38468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mc:AlternateContent xmlns:mc="http://schemas.openxmlformats.org/markup-compatibility/2006">
        <mc:Choice xmlns:a14="http://schemas.microsoft.com/office/drawing/2010/main" Requires="a14">
          <p:sp>
            <p:nvSpPr>
              <p:cNvPr id="137" name="Google Shape;94;p16"/>
              <p:cNvSpPr txBox="1">
                <a:spLocks noGrp="1"/>
              </p:cNvSpPr>
              <p:nvPr>
                <p:ph type="body" sz="quarter" idx="1"/>
              </p:nvPr>
            </p:nvSpPr>
            <p:spPr>
              <a:xfrm>
                <a:off x="1591803" y="1900663"/>
                <a:ext cx="9008396" cy="1133476"/>
              </a:xfrm>
              <a:prstGeom prst="rect">
                <a:avLst/>
              </a:prstGeom>
              <a:ln w="9525">
                <a:solidFill>
                  <a:srgbClr val="000000"/>
                </a:solidFill>
              </a:ln>
            </p:spPr>
            <p:txBody>
              <a:bodyPr/>
              <a:lstStyle/>
              <a:p>
                <a:pPr marL="0" indent="0" algn="ctr">
                  <a:buClrTx/>
                  <a:buSzTx/>
                  <a:buNone/>
                  <a:defRPr sz="2300"/>
                </a:pPr>
                <a:r>
                  <a:rPr lang="en-US" dirty="0"/>
                  <a:t>The value of chi-squared is obtained by comparing the experimental value (</a:t>
                </a:r>
                <a14:m>
                  <m:oMath xmlns:m="http://schemas.openxmlformats.org/officeDocument/2006/math">
                    <m:sSub>
                      <m:sSubPr>
                        <m:ctrlPr>
                          <a:rPr lang="en-US" b="0" i="1" dirty="0" smtClean="0">
                            <a:latin typeface="Cambria Math" panose="02040503050406030204" pitchFamily="18" charset="0"/>
                            <a:ea typeface="Latin Modern Math" panose="02000503000000000000" pitchFamily="50" charset="0"/>
                          </a:rPr>
                        </m:ctrlPr>
                      </m:sSubPr>
                      <m:e>
                        <m:r>
                          <a:rPr lang="en-US" i="1" dirty="0" smtClean="0">
                            <a:latin typeface="Latin Modern Math" panose="02000503000000000000" pitchFamily="50" charset="0"/>
                            <a:ea typeface="Latin Modern Math" panose="02000503000000000000" pitchFamily="50" charset="0"/>
                          </a:rPr>
                          <m:t>𝐸</m:t>
                        </m:r>
                      </m:e>
                      <m:sub>
                        <m:r>
                          <a:rPr lang="en-US" b="0" i="1" dirty="0" smtClean="0">
                            <a:latin typeface="Latin Modern Math" panose="02000503000000000000" pitchFamily="50" charset="0"/>
                            <a:ea typeface="Latin Modern Math" panose="02000503000000000000" pitchFamily="50" charset="0"/>
                          </a:rPr>
                          <m:t>𝑛</m:t>
                        </m:r>
                      </m:sub>
                    </m:sSub>
                  </m:oMath>
                </a14:m>
                <a:r>
                  <a:rPr lang="en-US" dirty="0"/>
                  <a:t>) and the theoretical value (</a:t>
                </a:r>
                <a14:m>
                  <m:oMath xmlns:m="http://schemas.openxmlformats.org/officeDocument/2006/math">
                    <m:sSub>
                      <m:sSubPr>
                        <m:ctrlPr>
                          <a:rPr lang="en-US" b="0" i="1" dirty="0" smtClean="0">
                            <a:latin typeface="Cambria Math" panose="02040503050406030204" pitchFamily="18" charset="0"/>
                            <a:ea typeface="Latin Modern Math" panose="02000503000000000000" pitchFamily="50" charset="0"/>
                          </a:rPr>
                        </m:ctrlPr>
                      </m:sSubPr>
                      <m:e>
                        <m:r>
                          <a:rPr lang="en-US" i="1" dirty="0" smtClean="0">
                            <a:latin typeface="Latin Modern Math" panose="02000503000000000000" pitchFamily="50" charset="0"/>
                            <a:ea typeface="Latin Modern Math" panose="02000503000000000000" pitchFamily="50" charset="0"/>
                          </a:rPr>
                          <m:t>𝑇</m:t>
                        </m:r>
                      </m:e>
                      <m:sub>
                        <m:r>
                          <a:rPr lang="en-US" b="0" i="1" dirty="0" smtClean="0">
                            <a:latin typeface="Latin Modern Math" panose="02000503000000000000" pitchFamily="50" charset="0"/>
                            <a:ea typeface="Latin Modern Math" panose="02000503000000000000" pitchFamily="50" charset="0"/>
                          </a:rPr>
                          <m:t>𝑛</m:t>
                        </m:r>
                      </m:sub>
                    </m:sSub>
                  </m:oMath>
                </a14:m>
                <a:r>
                  <a:rPr lang="en-US" dirty="0"/>
                  <a:t>)</a:t>
                </a:r>
                <a:endParaRPr dirty="0"/>
              </a:p>
            </p:txBody>
          </p:sp>
        </mc:Choice>
        <mc:Fallback>
          <p:sp>
            <p:nvSpPr>
              <p:cNvPr id="137" name="Google Shape;94;p16"/>
              <p:cNvSpPr txBox="1">
                <a:spLocks noGrp="1" noRot="1" noChangeAspect="1" noMove="1" noResize="1" noEditPoints="1" noAdjustHandles="1" noChangeArrowheads="1" noChangeShapeType="1" noTextEdit="1"/>
              </p:cNvSpPr>
              <p:nvPr>
                <p:ph type="body" sz="quarter" idx="1"/>
              </p:nvPr>
            </p:nvSpPr>
            <p:spPr>
              <a:xfrm>
                <a:off x="1591803" y="1900663"/>
                <a:ext cx="9008396" cy="1133476"/>
              </a:xfrm>
              <a:prstGeom prst="rect">
                <a:avLst/>
              </a:prstGeom>
              <a:blipFill>
                <a:blip r:embed="rId2"/>
                <a:stretch>
                  <a:fillRect/>
                </a:stretch>
              </a:blipFill>
              <a:ln w="9525">
                <a:solidFill>
                  <a:srgbClr val="000000"/>
                </a:solidFill>
              </a:ln>
            </p:spPr>
            <p:txBody>
              <a:bodyPr/>
              <a:lstStyle/>
              <a:p>
                <a:r>
                  <a:rPr lang="en-US">
                    <a:noFill/>
                  </a:rPr>
                  <a:t> </a:t>
                </a:r>
              </a:p>
            </p:txBody>
          </p:sp>
        </mc:Fallback>
      </mc:AlternateContent>
      <p:pic>
        <p:nvPicPr>
          <p:cNvPr id="3" name="Picture 2" descr="A close up of a logo&#10;&#10;Description automatically generated">
            <a:extLst>
              <a:ext uri="{FF2B5EF4-FFF2-40B4-BE49-F238E27FC236}">
                <a16:creationId xmlns:a16="http://schemas.microsoft.com/office/drawing/2014/main" id="{44E2A18A-FAA9-4B52-9B16-5BBD04F464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80700" y="3640899"/>
            <a:ext cx="4030605" cy="13282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Google Shape;93;p16"/>
          <p:cNvSpPr txBox="1">
            <a:spLocks noGrp="1"/>
          </p:cNvSpPr>
          <p:nvPr>
            <p:ph type="title"/>
          </p:nvPr>
        </p:nvSpPr>
        <p:spPr>
          <a:prstGeom prst="rect">
            <a:avLst/>
          </a:prstGeom>
        </p:spPr>
        <p:txBody>
          <a:bodyPr/>
          <a:lstStyle/>
          <a:p>
            <a:r>
              <a:rPr lang="en-US" dirty="0"/>
              <a:t>MAGNIFICATION</a:t>
            </a:r>
            <a:endParaRPr dirty="0"/>
          </a:p>
        </p:txBody>
      </p:sp>
      <p:sp>
        <p:nvSpPr>
          <p:cNvPr id="135" name="Google Shape;95;p16"/>
          <p:cNvSpPr txBox="1">
            <a:spLocks noGrp="1"/>
          </p:cNvSpPr>
          <p:nvPr>
            <p:ph type="sldNum" sz="quarter" idx="2"/>
          </p:nvPr>
        </p:nvSpPr>
        <p:spPr>
          <a:xfrm>
            <a:off x="5959604" y="6333136"/>
            <a:ext cx="272799" cy="38468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
        <p:nvSpPr>
          <p:cNvPr id="137" name="Google Shape;94;p16"/>
          <p:cNvSpPr txBox="1">
            <a:spLocks noGrp="1"/>
          </p:cNvSpPr>
          <p:nvPr>
            <p:ph type="body" sz="quarter" idx="1"/>
          </p:nvPr>
        </p:nvSpPr>
        <p:spPr>
          <a:xfrm>
            <a:off x="1591803" y="1900663"/>
            <a:ext cx="9008396" cy="1133476"/>
          </a:xfrm>
          <a:prstGeom prst="rect">
            <a:avLst/>
          </a:prstGeom>
          <a:ln w="9525">
            <a:solidFill>
              <a:srgbClr val="000000"/>
            </a:solidFill>
          </a:ln>
        </p:spPr>
        <p:txBody>
          <a:bodyPr anchor="ctr">
            <a:normAutofit/>
          </a:bodyPr>
          <a:lstStyle/>
          <a:p>
            <a:pPr marL="38099" indent="0" algn="ctr">
              <a:buNone/>
            </a:pPr>
            <a:r>
              <a:rPr lang="en-US" sz="2300" dirty="0">
                <a:latin typeface="Cambria Math" panose="02040503050406030204" pitchFamily="18" charset="0"/>
                <a:ea typeface="Cambria Math" panose="02040503050406030204" pitchFamily="18" charset="0"/>
              </a:rPr>
              <a:t>There are two ways to measure magnification consistent with the thin lens equation</a:t>
            </a:r>
          </a:p>
        </p:txBody>
      </p:sp>
      <p:grpSp>
        <p:nvGrpSpPr>
          <p:cNvPr id="28" name="Group 27">
            <a:extLst>
              <a:ext uri="{FF2B5EF4-FFF2-40B4-BE49-F238E27FC236}">
                <a16:creationId xmlns:a16="http://schemas.microsoft.com/office/drawing/2014/main" id="{10756638-FFAD-4C18-AB4F-C9B1D8CF481D}"/>
              </a:ext>
            </a:extLst>
          </p:cNvPr>
          <p:cNvGrpSpPr>
            <a:grpSpLocks noChangeAspect="1"/>
          </p:cNvGrpSpPr>
          <p:nvPr>
            <p:custDataLst>
              <p:tags r:id="rId1"/>
            </p:custDataLst>
          </p:nvPr>
        </p:nvGrpSpPr>
        <p:grpSpPr>
          <a:xfrm>
            <a:off x="5460643" y="3320846"/>
            <a:ext cx="6259411" cy="1533436"/>
            <a:chOff x="5421312" y="3429000"/>
            <a:chExt cx="6642100" cy="1627188"/>
          </a:xfrm>
        </p:grpSpPr>
        <p:sp>
          <p:nvSpPr>
            <p:cNvPr id="9" name="Freeform 7">
              <a:extLst>
                <a:ext uri="{FF2B5EF4-FFF2-40B4-BE49-F238E27FC236}">
                  <a16:creationId xmlns:a16="http://schemas.microsoft.com/office/drawing/2014/main" id="{3B334AE2-1B95-4486-8A27-0F92F3327676}"/>
                </a:ext>
              </a:extLst>
            </p:cNvPr>
            <p:cNvSpPr>
              <a:spLocks/>
            </p:cNvSpPr>
            <p:nvPr>
              <p:custDataLst>
                <p:tags r:id="rId2"/>
              </p:custDataLst>
            </p:nvPr>
          </p:nvSpPr>
          <p:spPr bwMode="auto">
            <a:xfrm>
              <a:off x="5421312" y="3584575"/>
              <a:ext cx="349250" cy="246063"/>
            </a:xfrm>
            <a:custGeom>
              <a:avLst/>
              <a:gdLst>
                <a:gd name="T0" fmla="*/ 440 w 499"/>
                <a:gd name="T1" fmla="*/ 39 h 341"/>
                <a:gd name="T2" fmla="*/ 483 w 499"/>
                <a:gd name="T3" fmla="*/ 16 h 341"/>
                <a:gd name="T4" fmla="*/ 499 w 499"/>
                <a:gd name="T5" fmla="*/ 6 h 341"/>
                <a:gd name="T6" fmla="*/ 486 w 499"/>
                <a:gd name="T7" fmla="*/ 0 h 341"/>
                <a:gd name="T8" fmla="*/ 420 w 499"/>
                <a:gd name="T9" fmla="*/ 0 h 341"/>
                <a:gd name="T10" fmla="*/ 401 w 499"/>
                <a:gd name="T11" fmla="*/ 10 h 341"/>
                <a:gd name="T12" fmla="*/ 219 w 499"/>
                <a:gd name="T13" fmla="*/ 294 h 341"/>
                <a:gd name="T14" fmla="*/ 180 w 499"/>
                <a:gd name="T15" fmla="*/ 12 h 341"/>
                <a:gd name="T16" fmla="*/ 164 w 499"/>
                <a:gd name="T17" fmla="*/ 0 h 341"/>
                <a:gd name="T18" fmla="*/ 96 w 499"/>
                <a:gd name="T19" fmla="*/ 0 h 341"/>
                <a:gd name="T20" fmla="*/ 81 w 499"/>
                <a:gd name="T21" fmla="*/ 10 h 341"/>
                <a:gd name="T22" fmla="*/ 95 w 499"/>
                <a:gd name="T23" fmla="*/ 16 h 341"/>
                <a:gd name="T24" fmla="*/ 117 w 499"/>
                <a:gd name="T25" fmla="*/ 17 h 341"/>
                <a:gd name="T26" fmla="*/ 128 w 499"/>
                <a:gd name="T27" fmla="*/ 25 h 341"/>
                <a:gd name="T28" fmla="*/ 126 w 499"/>
                <a:gd name="T29" fmla="*/ 34 h 341"/>
                <a:gd name="T30" fmla="*/ 63 w 499"/>
                <a:gd name="T31" fmla="*/ 288 h 341"/>
                <a:gd name="T32" fmla="*/ 9 w 499"/>
                <a:gd name="T33" fmla="*/ 326 h 341"/>
                <a:gd name="T34" fmla="*/ 0 w 499"/>
                <a:gd name="T35" fmla="*/ 335 h 341"/>
                <a:gd name="T36" fmla="*/ 7 w 499"/>
                <a:gd name="T37" fmla="*/ 341 h 341"/>
                <a:gd name="T38" fmla="*/ 57 w 499"/>
                <a:gd name="T39" fmla="*/ 340 h 341"/>
                <a:gd name="T40" fmla="*/ 108 w 499"/>
                <a:gd name="T41" fmla="*/ 341 h 341"/>
                <a:gd name="T42" fmla="*/ 117 w 499"/>
                <a:gd name="T43" fmla="*/ 331 h 341"/>
                <a:gd name="T44" fmla="*/ 108 w 499"/>
                <a:gd name="T45" fmla="*/ 326 h 341"/>
                <a:gd name="T46" fmla="*/ 74 w 499"/>
                <a:gd name="T47" fmla="*/ 304 h 341"/>
                <a:gd name="T48" fmla="*/ 76 w 499"/>
                <a:gd name="T49" fmla="*/ 292 h 341"/>
                <a:gd name="T50" fmla="*/ 144 w 499"/>
                <a:gd name="T51" fmla="*/ 20 h 341"/>
                <a:gd name="T52" fmla="*/ 144 w 499"/>
                <a:gd name="T53" fmla="*/ 20 h 341"/>
                <a:gd name="T54" fmla="*/ 187 w 499"/>
                <a:gd name="T55" fmla="*/ 330 h 341"/>
                <a:gd name="T56" fmla="*/ 195 w 499"/>
                <a:gd name="T57" fmla="*/ 341 h 341"/>
                <a:gd name="T58" fmla="*/ 206 w 499"/>
                <a:gd name="T59" fmla="*/ 332 h 341"/>
                <a:gd name="T60" fmla="*/ 407 w 499"/>
                <a:gd name="T61" fmla="*/ 16 h 341"/>
                <a:gd name="T62" fmla="*/ 408 w 499"/>
                <a:gd name="T63" fmla="*/ 16 h 341"/>
                <a:gd name="T64" fmla="*/ 336 w 499"/>
                <a:gd name="T65" fmla="*/ 302 h 341"/>
                <a:gd name="T66" fmla="*/ 291 w 499"/>
                <a:gd name="T67" fmla="*/ 326 h 341"/>
                <a:gd name="T68" fmla="*/ 277 w 499"/>
                <a:gd name="T69" fmla="*/ 335 h 341"/>
                <a:gd name="T70" fmla="*/ 284 w 499"/>
                <a:gd name="T71" fmla="*/ 341 h 341"/>
                <a:gd name="T72" fmla="*/ 346 w 499"/>
                <a:gd name="T73" fmla="*/ 340 h 341"/>
                <a:gd name="T74" fmla="*/ 409 w 499"/>
                <a:gd name="T75" fmla="*/ 341 h 341"/>
                <a:gd name="T76" fmla="*/ 418 w 499"/>
                <a:gd name="T77" fmla="*/ 331 h 341"/>
                <a:gd name="T78" fmla="*/ 404 w 499"/>
                <a:gd name="T79" fmla="*/ 326 h 341"/>
                <a:gd name="T80" fmla="*/ 372 w 499"/>
                <a:gd name="T81" fmla="*/ 317 h 341"/>
                <a:gd name="T82" fmla="*/ 374 w 499"/>
                <a:gd name="T83" fmla="*/ 305 h 341"/>
                <a:gd name="T84" fmla="*/ 440 w 499"/>
                <a:gd name="T85" fmla="*/ 39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9" h="341">
                  <a:moveTo>
                    <a:pt x="440" y="39"/>
                  </a:moveTo>
                  <a:cubicBezTo>
                    <a:pt x="445" y="21"/>
                    <a:pt x="446" y="16"/>
                    <a:pt x="483" y="16"/>
                  </a:cubicBezTo>
                  <a:cubicBezTo>
                    <a:pt x="495" y="16"/>
                    <a:pt x="499" y="16"/>
                    <a:pt x="499" y="6"/>
                  </a:cubicBezTo>
                  <a:cubicBezTo>
                    <a:pt x="499" y="0"/>
                    <a:pt x="494" y="0"/>
                    <a:pt x="486" y="0"/>
                  </a:cubicBezTo>
                  <a:lnTo>
                    <a:pt x="420" y="0"/>
                  </a:lnTo>
                  <a:cubicBezTo>
                    <a:pt x="407" y="0"/>
                    <a:pt x="407" y="0"/>
                    <a:pt x="401" y="10"/>
                  </a:cubicBezTo>
                  <a:lnTo>
                    <a:pt x="219" y="294"/>
                  </a:lnTo>
                  <a:lnTo>
                    <a:pt x="180" y="12"/>
                  </a:lnTo>
                  <a:cubicBezTo>
                    <a:pt x="178" y="0"/>
                    <a:pt x="177" y="0"/>
                    <a:pt x="164" y="0"/>
                  </a:cubicBezTo>
                  <a:lnTo>
                    <a:pt x="96" y="0"/>
                  </a:lnTo>
                  <a:cubicBezTo>
                    <a:pt x="86" y="0"/>
                    <a:pt x="81" y="0"/>
                    <a:pt x="81" y="10"/>
                  </a:cubicBezTo>
                  <a:cubicBezTo>
                    <a:pt x="81" y="16"/>
                    <a:pt x="85" y="16"/>
                    <a:pt x="95" y="16"/>
                  </a:cubicBezTo>
                  <a:cubicBezTo>
                    <a:pt x="102" y="16"/>
                    <a:pt x="111" y="16"/>
                    <a:pt x="117" y="17"/>
                  </a:cubicBezTo>
                  <a:cubicBezTo>
                    <a:pt x="125" y="18"/>
                    <a:pt x="128" y="19"/>
                    <a:pt x="128" y="25"/>
                  </a:cubicBezTo>
                  <a:cubicBezTo>
                    <a:pt x="128" y="27"/>
                    <a:pt x="127" y="28"/>
                    <a:pt x="126" y="34"/>
                  </a:cubicBezTo>
                  <a:lnTo>
                    <a:pt x="63" y="288"/>
                  </a:lnTo>
                  <a:cubicBezTo>
                    <a:pt x="58" y="308"/>
                    <a:pt x="49" y="324"/>
                    <a:pt x="9" y="326"/>
                  </a:cubicBezTo>
                  <a:cubicBezTo>
                    <a:pt x="6" y="326"/>
                    <a:pt x="0" y="326"/>
                    <a:pt x="0" y="335"/>
                  </a:cubicBezTo>
                  <a:cubicBezTo>
                    <a:pt x="0" y="340"/>
                    <a:pt x="3" y="341"/>
                    <a:pt x="7" y="341"/>
                  </a:cubicBezTo>
                  <a:cubicBezTo>
                    <a:pt x="23" y="341"/>
                    <a:pt x="40" y="340"/>
                    <a:pt x="57" y="340"/>
                  </a:cubicBezTo>
                  <a:cubicBezTo>
                    <a:pt x="73" y="340"/>
                    <a:pt x="91" y="341"/>
                    <a:pt x="108" y="341"/>
                  </a:cubicBezTo>
                  <a:cubicBezTo>
                    <a:pt x="110" y="341"/>
                    <a:pt x="117" y="341"/>
                    <a:pt x="117" y="331"/>
                  </a:cubicBezTo>
                  <a:cubicBezTo>
                    <a:pt x="117" y="326"/>
                    <a:pt x="111" y="326"/>
                    <a:pt x="108" y="326"/>
                  </a:cubicBezTo>
                  <a:cubicBezTo>
                    <a:pt x="79" y="325"/>
                    <a:pt x="74" y="315"/>
                    <a:pt x="74" y="304"/>
                  </a:cubicBezTo>
                  <a:cubicBezTo>
                    <a:pt x="74" y="300"/>
                    <a:pt x="74" y="298"/>
                    <a:pt x="76" y="292"/>
                  </a:cubicBezTo>
                  <a:lnTo>
                    <a:pt x="144" y="20"/>
                  </a:lnTo>
                  <a:lnTo>
                    <a:pt x="144" y="20"/>
                  </a:lnTo>
                  <a:lnTo>
                    <a:pt x="187" y="330"/>
                  </a:lnTo>
                  <a:cubicBezTo>
                    <a:pt x="188" y="336"/>
                    <a:pt x="189" y="341"/>
                    <a:pt x="195" y="341"/>
                  </a:cubicBezTo>
                  <a:cubicBezTo>
                    <a:pt x="200" y="341"/>
                    <a:pt x="203" y="336"/>
                    <a:pt x="206" y="332"/>
                  </a:cubicBezTo>
                  <a:lnTo>
                    <a:pt x="407" y="16"/>
                  </a:lnTo>
                  <a:lnTo>
                    <a:pt x="408" y="16"/>
                  </a:lnTo>
                  <a:lnTo>
                    <a:pt x="336" y="302"/>
                  </a:lnTo>
                  <a:cubicBezTo>
                    <a:pt x="331" y="322"/>
                    <a:pt x="330" y="326"/>
                    <a:pt x="291" y="326"/>
                  </a:cubicBezTo>
                  <a:cubicBezTo>
                    <a:pt x="282" y="326"/>
                    <a:pt x="277" y="326"/>
                    <a:pt x="277" y="335"/>
                  </a:cubicBezTo>
                  <a:cubicBezTo>
                    <a:pt x="277" y="341"/>
                    <a:pt x="283" y="341"/>
                    <a:pt x="284" y="341"/>
                  </a:cubicBezTo>
                  <a:cubicBezTo>
                    <a:pt x="298" y="341"/>
                    <a:pt x="332" y="340"/>
                    <a:pt x="346" y="340"/>
                  </a:cubicBezTo>
                  <a:cubicBezTo>
                    <a:pt x="367" y="340"/>
                    <a:pt x="388" y="341"/>
                    <a:pt x="409" y="341"/>
                  </a:cubicBezTo>
                  <a:cubicBezTo>
                    <a:pt x="412" y="341"/>
                    <a:pt x="418" y="341"/>
                    <a:pt x="418" y="331"/>
                  </a:cubicBezTo>
                  <a:cubicBezTo>
                    <a:pt x="418" y="326"/>
                    <a:pt x="414" y="326"/>
                    <a:pt x="404" y="326"/>
                  </a:cubicBezTo>
                  <a:cubicBezTo>
                    <a:pt x="386" y="326"/>
                    <a:pt x="372" y="326"/>
                    <a:pt x="372" y="317"/>
                  </a:cubicBezTo>
                  <a:cubicBezTo>
                    <a:pt x="372" y="315"/>
                    <a:pt x="372" y="314"/>
                    <a:pt x="374" y="305"/>
                  </a:cubicBezTo>
                  <a:lnTo>
                    <a:pt x="440" y="3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CCB639D5-4145-4124-B30A-8698F825A4F2}"/>
                </a:ext>
              </a:extLst>
            </p:cNvPr>
            <p:cNvSpPr>
              <a:spLocks noEditPoints="1"/>
            </p:cNvSpPr>
            <p:nvPr>
              <p:custDataLst>
                <p:tags r:id="rId3"/>
              </p:custDataLst>
            </p:nvPr>
          </p:nvSpPr>
          <p:spPr bwMode="auto">
            <a:xfrm>
              <a:off x="5899150" y="3698875"/>
              <a:ext cx="230188" cy="84138"/>
            </a:xfrm>
            <a:custGeom>
              <a:avLst/>
              <a:gdLst>
                <a:gd name="T0" fmla="*/ 314 w 331"/>
                <a:gd name="T1" fmla="*/ 20 h 117"/>
                <a:gd name="T2" fmla="*/ 331 w 331"/>
                <a:gd name="T3" fmla="*/ 10 h 117"/>
                <a:gd name="T4" fmla="*/ 315 w 331"/>
                <a:gd name="T5" fmla="*/ 0 h 117"/>
                <a:gd name="T6" fmla="*/ 16 w 331"/>
                <a:gd name="T7" fmla="*/ 0 h 117"/>
                <a:gd name="T8" fmla="*/ 0 w 331"/>
                <a:gd name="T9" fmla="*/ 10 h 117"/>
                <a:gd name="T10" fmla="*/ 17 w 331"/>
                <a:gd name="T11" fmla="*/ 20 h 117"/>
                <a:gd name="T12" fmla="*/ 314 w 331"/>
                <a:gd name="T13" fmla="*/ 20 h 117"/>
                <a:gd name="T14" fmla="*/ 315 w 331"/>
                <a:gd name="T15" fmla="*/ 117 h 117"/>
                <a:gd name="T16" fmla="*/ 331 w 331"/>
                <a:gd name="T17" fmla="*/ 107 h 117"/>
                <a:gd name="T18" fmla="*/ 314 w 331"/>
                <a:gd name="T19" fmla="*/ 97 h 117"/>
                <a:gd name="T20" fmla="*/ 17 w 331"/>
                <a:gd name="T21" fmla="*/ 97 h 117"/>
                <a:gd name="T22" fmla="*/ 0 w 331"/>
                <a:gd name="T23" fmla="*/ 107 h 117"/>
                <a:gd name="T24" fmla="*/ 16 w 331"/>
                <a:gd name="T25" fmla="*/ 117 h 117"/>
                <a:gd name="T26" fmla="*/ 315 w 331"/>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117">
                  <a:moveTo>
                    <a:pt x="314" y="20"/>
                  </a:moveTo>
                  <a:cubicBezTo>
                    <a:pt x="322" y="20"/>
                    <a:pt x="331" y="20"/>
                    <a:pt x="331" y="10"/>
                  </a:cubicBezTo>
                  <a:cubicBezTo>
                    <a:pt x="331" y="0"/>
                    <a:pt x="322" y="0"/>
                    <a:pt x="315" y="0"/>
                  </a:cubicBezTo>
                  <a:lnTo>
                    <a:pt x="16" y="0"/>
                  </a:lnTo>
                  <a:cubicBezTo>
                    <a:pt x="9" y="0"/>
                    <a:pt x="0" y="0"/>
                    <a:pt x="0" y="10"/>
                  </a:cubicBezTo>
                  <a:cubicBezTo>
                    <a:pt x="0" y="20"/>
                    <a:pt x="9" y="20"/>
                    <a:pt x="17" y="20"/>
                  </a:cubicBezTo>
                  <a:lnTo>
                    <a:pt x="314" y="20"/>
                  </a:lnTo>
                  <a:close/>
                  <a:moveTo>
                    <a:pt x="315" y="117"/>
                  </a:moveTo>
                  <a:cubicBezTo>
                    <a:pt x="322" y="117"/>
                    <a:pt x="331" y="117"/>
                    <a:pt x="331" y="107"/>
                  </a:cubicBezTo>
                  <a:cubicBezTo>
                    <a:pt x="331" y="97"/>
                    <a:pt x="322" y="97"/>
                    <a:pt x="314" y="97"/>
                  </a:cubicBezTo>
                  <a:lnTo>
                    <a:pt x="17" y="97"/>
                  </a:lnTo>
                  <a:cubicBezTo>
                    <a:pt x="9" y="97"/>
                    <a:pt x="0" y="97"/>
                    <a:pt x="0" y="107"/>
                  </a:cubicBezTo>
                  <a:cubicBezTo>
                    <a:pt x="0" y="117"/>
                    <a:pt x="9" y="117"/>
                    <a:pt x="16" y="117"/>
                  </a:cubicBezTo>
                  <a:lnTo>
                    <a:pt x="315" y="1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D531998B-E5E0-4120-A49D-CFA13FC1CD30}"/>
                </a:ext>
              </a:extLst>
            </p:cNvPr>
            <p:cNvSpPr>
              <a:spLocks/>
            </p:cNvSpPr>
            <p:nvPr>
              <p:custDataLst>
                <p:tags r:id="rId4"/>
              </p:custDataLst>
            </p:nvPr>
          </p:nvSpPr>
          <p:spPr bwMode="auto">
            <a:xfrm>
              <a:off x="6275387" y="3733800"/>
              <a:ext cx="212725" cy="14288"/>
            </a:xfrm>
            <a:custGeom>
              <a:avLst/>
              <a:gdLst>
                <a:gd name="T0" fmla="*/ 287 w 304"/>
                <a:gd name="T1" fmla="*/ 20 h 20"/>
                <a:gd name="T2" fmla="*/ 304 w 304"/>
                <a:gd name="T3" fmla="*/ 10 h 20"/>
                <a:gd name="T4" fmla="*/ 287 w 304"/>
                <a:gd name="T5" fmla="*/ 0 h 20"/>
                <a:gd name="T6" fmla="*/ 17 w 304"/>
                <a:gd name="T7" fmla="*/ 0 h 20"/>
                <a:gd name="T8" fmla="*/ 0 w 304"/>
                <a:gd name="T9" fmla="*/ 10 h 20"/>
                <a:gd name="T10" fmla="*/ 17 w 304"/>
                <a:gd name="T11" fmla="*/ 20 h 20"/>
                <a:gd name="T12" fmla="*/ 287 w 30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304" h="20">
                  <a:moveTo>
                    <a:pt x="287" y="20"/>
                  </a:moveTo>
                  <a:cubicBezTo>
                    <a:pt x="295" y="20"/>
                    <a:pt x="304" y="20"/>
                    <a:pt x="304" y="10"/>
                  </a:cubicBezTo>
                  <a:cubicBezTo>
                    <a:pt x="304" y="0"/>
                    <a:pt x="295" y="0"/>
                    <a:pt x="287" y="0"/>
                  </a:cubicBezTo>
                  <a:lnTo>
                    <a:pt x="17" y="0"/>
                  </a:lnTo>
                  <a:cubicBezTo>
                    <a:pt x="9" y="0"/>
                    <a:pt x="0" y="0"/>
                    <a:pt x="0" y="10"/>
                  </a:cubicBezTo>
                  <a:cubicBezTo>
                    <a:pt x="0" y="20"/>
                    <a:pt x="9" y="20"/>
                    <a:pt x="17" y="20"/>
                  </a:cubicBezTo>
                  <a:lnTo>
                    <a:pt x="287" y="2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a:extLst>
                <a:ext uri="{FF2B5EF4-FFF2-40B4-BE49-F238E27FC236}">
                  <a16:creationId xmlns:a16="http://schemas.microsoft.com/office/drawing/2014/main" id="{A38CC291-7E4E-4335-88B5-FA3845CD2AAF}"/>
                </a:ext>
              </a:extLst>
            </p:cNvPr>
            <p:cNvSpPr>
              <a:spLocks noEditPoints="1"/>
            </p:cNvSpPr>
            <p:nvPr>
              <p:custDataLst>
                <p:tags r:id="rId5"/>
              </p:custDataLst>
            </p:nvPr>
          </p:nvSpPr>
          <p:spPr bwMode="auto">
            <a:xfrm>
              <a:off x="6577012" y="3429000"/>
              <a:ext cx="142875" cy="228600"/>
            </a:xfrm>
            <a:custGeom>
              <a:avLst/>
              <a:gdLst>
                <a:gd name="T0" fmla="*/ 205 w 205"/>
                <a:gd name="T1" fmla="*/ 6 h 318"/>
                <a:gd name="T2" fmla="*/ 200 w 205"/>
                <a:gd name="T3" fmla="*/ 1 h 318"/>
                <a:gd name="T4" fmla="*/ 166 w 205"/>
                <a:gd name="T5" fmla="*/ 35 h 318"/>
                <a:gd name="T6" fmla="*/ 120 w 205"/>
                <a:gd name="T7" fmla="*/ 0 h 318"/>
                <a:gd name="T8" fmla="*/ 0 w 205"/>
                <a:gd name="T9" fmla="*/ 147 h 318"/>
                <a:gd name="T10" fmla="*/ 66 w 205"/>
                <a:gd name="T11" fmla="*/ 226 h 318"/>
                <a:gd name="T12" fmla="*/ 124 w 205"/>
                <a:gd name="T13" fmla="*/ 196 h 318"/>
                <a:gd name="T14" fmla="*/ 102 w 205"/>
                <a:gd name="T15" fmla="*/ 286 h 318"/>
                <a:gd name="T16" fmla="*/ 66 w 205"/>
                <a:gd name="T17" fmla="*/ 302 h 318"/>
                <a:gd name="T18" fmla="*/ 55 w 205"/>
                <a:gd name="T19" fmla="*/ 312 h 318"/>
                <a:gd name="T20" fmla="*/ 61 w 205"/>
                <a:gd name="T21" fmla="*/ 318 h 318"/>
                <a:gd name="T22" fmla="*/ 111 w 205"/>
                <a:gd name="T23" fmla="*/ 316 h 318"/>
                <a:gd name="T24" fmla="*/ 162 w 205"/>
                <a:gd name="T25" fmla="*/ 318 h 318"/>
                <a:gd name="T26" fmla="*/ 171 w 205"/>
                <a:gd name="T27" fmla="*/ 308 h 318"/>
                <a:gd name="T28" fmla="*/ 158 w 205"/>
                <a:gd name="T29" fmla="*/ 302 h 318"/>
                <a:gd name="T30" fmla="*/ 134 w 205"/>
                <a:gd name="T31" fmla="*/ 294 h 318"/>
                <a:gd name="T32" fmla="*/ 136 w 205"/>
                <a:gd name="T33" fmla="*/ 283 h 318"/>
                <a:gd name="T34" fmla="*/ 205 w 205"/>
                <a:gd name="T35" fmla="*/ 6 h 318"/>
                <a:gd name="T36" fmla="*/ 67 w 205"/>
                <a:gd name="T37" fmla="*/ 215 h 318"/>
                <a:gd name="T38" fmla="*/ 35 w 205"/>
                <a:gd name="T39" fmla="*/ 169 h 318"/>
                <a:gd name="T40" fmla="*/ 58 w 205"/>
                <a:gd name="T41" fmla="*/ 69 h 318"/>
                <a:gd name="T42" fmla="*/ 120 w 205"/>
                <a:gd name="T43" fmla="*/ 11 h 318"/>
                <a:gd name="T44" fmla="*/ 159 w 205"/>
                <a:gd name="T45" fmla="*/ 55 h 318"/>
                <a:gd name="T46" fmla="*/ 130 w 205"/>
                <a:gd name="T47" fmla="*/ 170 h 318"/>
                <a:gd name="T48" fmla="*/ 67 w 205"/>
                <a:gd name="T49" fmla="*/ 215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5" h="318">
                  <a:moveTo>
                    <a:pt x="205" y="6"/>
                  </a:moveTo>
                  <a:cubicBezTo>
                    <a:pt x="205" y="4"/>
                    <a:pt x="204" y="1"/>
                    <a:pt x="200" y="1"/>
                  </a:cubicBezTo>
                  <a:cubicBezTo>
                    <a:pt x="195" y="1"/>
                    <a:pt x="175" y="21"/>
                    <a:pt x="166" y="35"/>
                  </a:cubicBezTo>
                  <a:cubicBezTo>
                    <a:pt x="155" y="8"/>
                    <a:pt x="136" y="0"/>
                    <a:pt x="120" y="0"/>
                  </a:cubicBezTo>
                  <a:cubicBezTo>
                    <a:pt x="61" y="0"/>
                    <a:pt x="0" y="74"/>
                    <a:pt x="0" y="147"/>
                  </a:cubicBezTo>
                  <a:cubicBezTo>
                    <a:pt x="0" y="195"/>
                    <a:pt x="29" y="226"/>
                    <a:pt x="66" y="226"/>
                  </a:cubicBezTo>
                  <a:cubicBezTo>
                    <a:pt x="87" y="226"/>
                    <a:pt x="107" y="214"/>
                    <a:pt x="124" y="196"/>
                  </a:cubicBezTo>
                  <a:cubicBezTo>
                    <a:pt x="120" y="214"/>
                    <a:pt x="104" y="281"/>
                    <a:pt x="102" y="286"/>
                  </a:cubicBezTo>
                  <a:cubicBezTo>
                    <a:pt x="98" y="300"/>
                    <a:pt x="94" y="302"/>
                    <a:pt x="66" y="302"/>
                  </a:cubicBezTo>
                  <a:cubicBezTo>
                    <a:pt x="60" y="302"/>
                    <a:pt x="55" y="302"/>
                    <a:pt x="55" y="312"/>
                  </a:cubicBezTo>
                  <a:cubicBezTo>
                    <a:pt x="55" y="313"/>
                    <a:pt x="55" y="318"/>
                    <a:pt x="61" y="318"/>
                  </a:cubicBezTo>
                  <a:cubicBezTo>
                    <a:pt x="77" y="318"/>
                    <a:pt x="95" y="316"/>
                    <a:pt x="111" y="316"/>
                  </a:cubicBezTo>
                  <a:cubicBezTo>
                    <a:pt x="128" y="316"/>
                    <a:pt x="146" y="318"/>
                    <a:pt x="162" y="318"/>
                  </a:cubicBezTo>
                  <a:cubicBezTo>
                    <a:pt x="165" y="318"/>
                    <a:pt x="171" y="318"/>
                    <a:pt x="171" y="308"/>
                  </a:cubicBezTo>
                  <a:cubicBezTo>
                    <a:pt x="171" y="302"/>
                    <a:pt x="166" y="302"/>
                    <a:pt x="158" y="302"/>
                  </a:cubicBezTo>
                  <a:cubicBezTo>
                    <a:pt x="134" y="302"/>
                    <a:pt x="134" y="299"/>
                    <a:pt x="134" y="294"/>
                  </a:cubicBezTo>
                  <a:cubicBezTo>
                    <a:pt x="134" y="291"/>
                    <a:pt x="135" y="288"/>
                    <a:pt x="136" y="283"/>
                  </a:cubicBezTo>
                  <a:lnTo>
                    <a:pt x="205" y="6"/>
                  </a:lnTo>
                  <a:close/>
                  <a:moveTo>
                    <a:pt x="67" y="215"/>
                  </a:moveTo>
                  <a:cubicBezTo>
                    <a:pt x="37" y="215"/>
                    <a:pt x="35" y="177"/>
                    <a:pt x="35" y="169"/>
                  </a:cubicBezTo>
                  <a:cubicBezTo>
                    <a:pt x="35" y="145"/>
                    <a:pt x="50" y="90"/>
                    <a:pt x="58" y="69"/>
                  </a:cubicBezTo>
                  <a:cubicBezTo>
                    <a:pt x="74" y="32"/>
                    <a:pt x="100" y="11"/>
                    <a:pt x="120" y="11"/>
                  </a:cubicBezTo>
                  <a:cubicBezTo>
                    <a:pt x="152" y="11"/>
                    <a:pt x="159" y="52"/>
                    <a:pt x="159" y="55"/>
                  </a:cubicBezTo>
                  <a:cubicBezTo>
                    <a:pt x="159" y="58"/>
                    <a:pt x="132" y="168"/>
                    <a:pt x="130" y="170"/>
                  </a:cubicBezTo>
                  <a:cubicBezTo>
                    <a:pt x="123" y="184"/>
                    <a:pt x="95" y="215"/>
                    <a:pt x="67" y="21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1">
              <a:extLst>
                <a:ext uri="{FF2B5EF4-FFF2-40B4-BE49-F238E27FC236}">
                  <a16:creationId xmlns:a16="http://schemas.microsoft.com/office/drawing/2014/main" id="{10A4FAD2-B3CB-435C-AA2D-325FD44926DC}"/>
                </a:ext>
              </a:extLst>
            </p:cNvPr>
            <p:cNvSpPr>
              <a:spLocks noChangeArrowheads="1"/>
            </p:cNvSpPr>
            <p:nvPr>
              <p:custDataLst>
                <p:tags r:id="rId6"/>
              </p:custDataLst>
            </p:nvPr>
          </p:nvSpPr>
          <p:spPr bwMode="auto">
            <a:xfrm>
              <a:off x="6557962" y="3733800"/>
              <a:ext cx="176213" cy="14288"/>
            </a:xfrm>
            <a:prstGeom prst="rect">
              <a:avLst/>
            </a:pr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a:extLst>
                <a:ext uri="{FF2B5EF4-FFF2-40B4-BE49-F238E27FC236}">
                  <a16:creationId xmlns:a16="http://schemas.microsoft.com/office/drawing/2014/main" id="{039FC906-3C00-48F0-90DD-05EFB8CDEA40}"/>
                </a:ext>
              </a:extLst>
            </p:cNvPr>
            <p:cNvSpPr>
              <a:spLocks noEditPoints="1"/>
            </p:cNvSpPr>
            <p:nvPr>
              <p:custDataLst>
                <p:tags r:id="rId7"/>
              </p:custDataLst>
            </p:nvPr>
          </p:nvSpPr>
          <p:spPr bwMode="auto">
            <a:xfrm>
              <a:off x="6548437" y="3917950"/>
              <a:ext cx="180975" cy="230188"/>
            </a:xfrm>
            <a:custGeom>
              <a:avLst/>
              <a:gdLst>
                <a:gd name="T0" fmla="*/ 38 w 260"/>
                <a:gd name="T1" fmla="*/ 282 h 318"/>
                <a:gd name="T2" fmla="*/ 11 w 260"/>
                <a:gd name="T3" fmla="*/ 302 h 318"/>
                <a:gd name="T4" fmla="*/ 0 w 260"/>
                <a:gd name="T5" fmla="*/ 312 h 318"/>
                <a:gd name="T6" fmla="*/ 6 w 260"/>
                <a:gd name="T7" fmla="*/ 318 h 318"/>
                <a:gd name="T8" fmla="*/ 48 w 260"/>
                <a:gd name="T9" fmla="*/ 316 h 318"/>
                <a:gd name="T10" fmla="*/ 97 w 260"/>
                <a:gd name="T11" fmla="*/ 318 h 318"/>
                <a:gd name="T12" fmla="*/ 106 w 260"/>
                <a:gd name="T13" fmla="*/ 308 h 318"/>
                <a:gd name="T14" fmla="*/ 94 w 260"/>
                <a:gd name="T15" fmla="*/ 302 h 318"/>
                <a:gd name="T16" fmla="*/ 70 w 260"/>
                <a:gd name="T17" fmla="*/ 294 h 318"/>
                <a:gd name="T18" fmla="*/ 94 w 260"/>
                <a:gd name="T19" fmla="*/ 194 h 318"/>
                <a:gd name="T20" fmla="*/ 140 w 260"/>
                <a:gd name="T21" fmla="*/ 226 h 318"/>
                <a:gd name="T22" fmla="*/ 260 w 260"/>
                <a:gd name="T23" fmla="*/ 80 h 318"/>
                <a:gd name="T24" fmla="*/ 194 w 260"/>
                <a:gd name="T25" fmla="*/ 0 h 318"/>
                <a:gd name="T26" fmla="*/ 128 w 260"/>
                <a:gd name="T27" fmla="*/ 38 h 318"/>
                <a:gd name="T28" fmla="*/ 83 w 260"/>
                <a:gd name="T29" fmla="*/ 0 h 318"/>
                <a:gd name="T30" fmla="*/ 47 w 260"/>
                <a:gd name="T31" fmla="*/ 29 h 318"/>
                <a:gd name="T32" fmla="*/ 31 w 260"/>
                <a:gd name="T33" fmla="*/ 77 h 318"/>
                <a:gd name="T34" fmla="*/ 37 w 260"/>
                <a:gd name="T35" fmla="*/ 82 h 318"/>
                <a:gd name="T36" fmla="*/ 46 w 260"/>
                <a:gd name="T37" fmla="*/ 71 h 318"/>
                <a:gd name="T38" fmla="*/ 82 w 260"/>
                <a:gd name="T39" fmla="*/ 11 h 318"/>
                <a:gd name="T40" fmla="*/ 97 w 260"/>
                <a:gd name="T41" fmla="*/ 34 h 318"/>
                <a:gd name="T42" fmla="*/ 94 w 260"/>
                <a:gd name="T43" fmla="*/ 60 h 318"/>
                <a:gd name="T44" fmla="*/ 38 w 260"/>
                <a:gd name="T45" fmla="*/ 282 h 318"/>
                <a:gd name="T46" fmla="*/ 126 w 260"/>
                <a:gd name="T47" fmla="*/ 65 h 318"/>
                <a:gd name="T48" fmla="*/ 152 w 260"/>
                <a:gd name="T49" fmla="*/ 30 h 318"/>
                <a:gd name="T50" fmla="*/ 192 w 260"/>
                <a:gd name="T51" fmla="*/ 11 h 318"/>
                <a:gd name="T52" fmla="*/ 224 w 260"/>
                <a:gd name="T53" fmla="*/ 58 h 318"/>
                <a:gd name="T54" fmla="*/ 199 w 260"/>
                <a:gd name="T55" fmla="*/ 164 h 318"/>
                <a:gd name="T56" fmla="*/ 139 w 260"/>
                <a:gd name="T57" fmla="*/ 215 h 318"/>
                <a:gd name="T58" fmla="*/ 100 w 260"/>
                <a:gd name="T59" fmla="*/ 171 h 318"/>
                <a:gd name="T60" fmla="*/ 101 w 260"/>
                <a:gd name="T61" fmla="*/ 163 h 318"/>
                <a:gd name="T62" fmla="*/ 126 w 260"/>
                <a:gd name="T63" fmla="*/ 65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0" h="318">
                  <a:moveTo>
                    <a:pt x="38" y="282"/>
                  </a:moveTo>
                  <a:cubicBezTo>
                    <a:pt x="34" y="299"/>
                    <a:pt x="33" y="302"/>
                    <a:pt x="11" y="302"/>
                  </a:cubicBezTo>
                  <a:cubicBezTo>
                    <a:pt x="5" y="302"/>
                    <a:pt x="0" y="302"/>
                    <a:pt x="0" y="312"/>
                  </a:cubicBezTo>
                  <a:cubicBezTo>
                    <a:pt x="0" y="316"/>
                    <a:pt x="2" y="318"/>
                    <a:pt x="6" y="318"/>
                  </a:cubicBezTo>
                  <a:cubicBezTo>
                    <a:pt x="20" y="318"/>
                    <a:pt x="34" y="316"/>
                    <a:pt x="48" y="316"/>
                  </a:cubicBezTo>
                  <a:cubicBezTo>
                    <a:pt x="65" y="316"/>
                    <a:pt x="81" y="318"/>
                    <a:pt x="97" y="318"/>
                  </a:cubicBezTo>
                  <a:cubicBezTo>
                    <a:pt x="100" y="318"/>
                    <a:pt x="106" y="318"/>
                    <a:pt x="106" y="308"/>
                  </a:cubicBezTo>
                  <a:cubicBezTo>
                    <a:pt x="106" y="302"/>
                    <a:pt x="101" y="302"/>
                    <a:pt x="94" y="302"/>
                  </a:cubicBezTo>
                  <a:cubicBezTo>
                    <a:pt x="70" y="302"/>
                    <a:pt x="70" y="299"/>
                    <a:pt x="70" y="294"/>
                  </a:cubicBezTo>
                  <a:cubicBezTo>
                    <a:pt x="70" y="288"/>
                    <a:pt x="90" y="207"/>
                    <a:pt x="94" y="194"/>
                  </a:cubicBezTo>
                  <a:cubicBezTo>
                    <a:pt x="100" y="209"/>
                    <a:pt x="114" y="226"/>
                    <a:pt x="140" y="226"/>
                  </a:cubicBezTo>
                  <a:cubicBezTo>
                    <a:pt x="198" y="226"/>
                    <a:pt x="260" y="154"/>
                    <a:pt x="260" y="80"/>
                  </a:cubicBezTo>
                  <a:cubicBezTo>
                    <a:pt x="260" y="33"/>
                    <a:pt x="232" y="0"/>
                    <a:pt x="194" y="0"/>
                  </a:cubicBezTo>
                  <a:cubicBezTo>
                    <a:pt x="169" y="0"/>
                    <a:pt x="145" y="18"/>
                    <a:pt x="128" y="38"/>
                  </a:cubicBezTo>
                  <a:cubicBezTo>
                    <a:pt x="123" y="11"/>
                    <a:pt x="102" y="0"/>
                    <a:pt x="83" y="0"/>
                  </a:cubicBezTo>
                  <a:cubicBezTo>
                    <a:pt x="61" y="0"/>
                    <a:pt x="51" y="20"/>
                    <a:pt x="47" y="29"/>
                  </a:cubicBezTo>
                  <a:cubicBezTo>
                    <a:pt x="38" y="46"/>
                    <a:pt x="31" y="76"/>
                    <a:pt x="31" y="77"/>
                  </a:cubicBezTo>
                  <a:cubicBezTo>
                    <a:pt x="31" y="82"/>
                    <a:pt x="36" y="82"/>
                    <a:pt x="37" y="82"/>
                  </a:cubicBezTo>
                  <a:cubicBezTo>
                    <a:pt x="42" y="82"/>
                    <a:pt x="43" y="82"/>
                    <a:pt x="46" y="71"/>
                  </a:cubicBezTo>
                  <a:cubicBezTo>
                    <a:pt x="54" y="35"/>
                    <a:pt x="64" y="11"/>
                    <a:pt x="82" y="11"/>
                  </a:cubicBezTo>
                  <a:cubicBezTo>
                    <a:pt x="90" y="11"/>
                    <a:pt x="97" y="15"/>
                    <a:pt x="97" y="34"/>
                  </a:cubicBezTo>
                  <a:cubicBezTo>
                    <a:pt x="97" y="46"/>
                    <a:pt x="96" y="51"/>
                    <a:pt x="94" y="60"/>
                  </a:cubicBezTo>
                  <a:lnTo>
                    <a:pt x="38" y="282"/>
                  </a:lnTo>
                  <a:close/>
                  <a:moveTo>
                    <a:pt x="126" y="65"/>
                  </a:moveTo>
                  <a:cubicBezTo>
                    <a:pt x="129" y="52"/>
                    <a:pt x="143" y="38"/>
                    <a:pt x="152" y="30"/>
                  </a:cubicBezTo>
                  <a:cubicBezTo>
                    <a:pt x="169" y="15"/>
                    <a:pt x="184" y="11"/>
                    <a:pt x="192" y="11"/>
                  </a:cubicBezTo>
                  <a:cubicBezTo>
                    <a:pt x="212" y="11"/>
                    <a:pt x="224" y="29"/>
                    <a:pt x="224" y="58"/>
                  </a:cubicBezTo>
                  <a:cubicBezTo>
                    <a:pt x="224" y="88"/>
                    <a:pt x="208" y="145"/>
                    <a:pt x="199" y="164"/>
                  </a:cubicBezTo>
                  <a:cubicBezTo>
                    <a:pt x="182" y="199"/>
                    <a:pt x="158" y="215"/>
                    <a:pt x="139" y="215"/>
                  </a:cubicBezTo>
                  <a:cubicBezTo>
                    <a:pt x="106" y="215"/>
                    <a:pt x="100" y="174"/>
                    <a:pt x="100" y="171"/>
                  </a:cubicBezTo>
                  <a:cubicBezTo>
                    <a:pt x="100" y="170"/>
                    <a:pt x="100" y="169"/>
                    <a:pt x="101" y="163"/>
                  </a:cubicBezTo>
                  <a:lnTo>
                    <a:pt x="126" y="6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A7D271F2-AC52-4C95-A1A4-FE4E9C2411F2}"/>
                </a:ext>
              </a:extLst>
            </p:cNvPr>
            <p:cNvSpPr>
              <a:spLocks/>
            </p:cNvSpPr>
            <p:nvPr>
              <p:custDataLst>
                <p:tags r:id="rId8"/>
              </p:custDataLst>
            </p:nvPr>
          </p:nvSpPr>
          <p:spPr bwMode="auto">
            <a:xfrm>
              <a:off x="11688762" y="3560763"/>
              <a:ext cx="80963" cy="360363"/>
            </a:xfrm>
            <a:custGeom>
              <a:avLst/>
              <a:gdLst>
                <a:gd name="T0" fmla="*/ 116 w 116"/>
                <a:gd name="T1" fmla="*/ 494 h 499"/>
                <a:gd name="T2" fmla="*/ 107 w 116"/>
                <a:gd name="T3" fmla="*/ 483 h 499"/>
                <a:gd name="T4" fmla="*/ 29 w 116"/>
                <a:gd name="T5" fmla="*/ 249 h 499"/>
                <a:gd name="T6" fmla="*/ 109 w 116"/>
                <a:gd name="T7" fmla="*/ 13 h 499"/>
                <a:gd name="T8" fmla="*/ 116 w 116"/>
                <a:gd name="T9" fmla="*/ 5 h 499"/>
                <a:gd name="T10" fmla="*/ 111 w 116"/>
                <a:gd name="T11" fmla="*/ 0 h 499"/>
                <a:gd name="T12" fmla="*/ 32 w 116"/>
                <a:gd name="T13" fmla="*/ 97 h 499"/>
                <a:gd name="T14" fmla="*/ 0 w 116"/>
                <a:gd name="T15" fmla="*/ 249 h 499"/>
                <a:gd name="T16" fmla="*/ 33 w 116"/>
                <a:gd name="T17" fmla="*/ 405 h 499"/>
                <a:gd name="T18" fmla="*/ 111 w 116"/>
                <a:gd name="T19" fmla="*/ 499 h 499"/>
                <a:gd name="T20" fmla="*/ 116 w 116"/>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494"/>
                  </a:moveTo>
                  <a:cubicBezTo>
                    <a:pt x="116" y="492"/>
                    <a:pt x="116" y="491"/>
                    <a:pt x="107" y="483"/>
                  </a:cubicBezTo>
                  <a:cubicBezTo>
                    <a:pt x="45" y="420"/>
                    <a:pt x="29" y="326"/>
                    <a:pt x="29" y="249"/>
                  </a:cubicBezTo>
                  <a:cubicBezTo>
                    <a:pt x="29" y="163"/>
                    <a:pt x="48" y="76"/>
                    <a:pt x="109" y="13"/>
                  </a:cubicBezTo>
                  <a:cubicBezTo>
                    <a:pt x="116" y="7"/>
                    <a:pt x="116" y="6"/>
                    <a:pt x="116" y="5"/>
                  </a:cubicBezTo>
                  <a:cubicBezTo>
                    <a:pt x="116" y="2"/>
                    <a:pt x="114" y="0"/>
                    <a:pt x="111" y="0"/>
                  </a:cubicBezTo>
                  <a:cubicBezTo>
                    <a:pt x="106" y="0"/>
                    <a:pt x="61" y="34"/>
                    <a:pt x="32" y="97"/>
                  </a:cubicBezTo>
                  <a:cubicBezTo>
                    <a:pt x="6" y="152"/>
                    <a:pt x="0" y="207"/>
                    <a:pt x="0" y="249"/>
                  </a:cubicBezTo>
                  <a:cubicBezTo>
                    <a:pt x="0" y="288"/>
                    <a:pt x="6" y="349"/>
                    <a:pt x="33" y="405"/>
                  </a:cubicBezTo>
                  <a:cubicBezTo>
                    <a:pt x="63" y="466"/>
                    <a:pt x="106" y="499"/>
                    <a:pt x="111" y="499"/>
                  </a:cubicBezTo>
                  <a:cubicBezTo>
                    <a:pt x="114" y="499"/>
                    <a:pt x="116" y="497"/>
                    <a:pt x="116" y="49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a:extLst>
                <a:ext uri="{FF2B5EF4-FFF2-40B4-BE49-F238E27FC236}">
                  <a16:creationId xmlns:a16="http://schemas.microsoft.com/office/drawing/2014/main" id="{AB23E4D3-A4DE-46E5-A28B-B37E266AB5CF}"/>
                </a:ext>
              </a:extLst>
            </p:cNvPr>
            <p:cNvSpPr>
              <a:spLocks/>
            </p:cNvSpPr>
            <p:nvPr>
              <p:custDataLst>
                <p:tags r:id="rId9"/>
              </p:custDataLst>
            </p:nvPr>
          </p:nvSpPr>
          <p:spPr bwMode="auto">
            <a:xfrm>
              <a:off x="11820525" y="3590925"/>
              <a:ext cx="114300" cy="239713"/>
            </a:xfrm>
            <a:custGeom>
              <a:avLst/>
              <a:gdLst>
                <a:gd name="T0" fmla="*/ 102 w 164"/>
                <a:gd name="T1" fmla="*/ 13 h 332"/>
                <a:gd name="T2" fmla="*/ 91 w 164"/>
                <a:gd name="T3" fmla="*/ 0 h 332"/>
                <a:gd name="T4" fmla="*/ 0 w 164"/>
                <a:gd name="T5" fmla="*/ 32 h 332"/>
                <a:gd name="T6" fmla="*/ 0 w 164"/>
                <a:gd name="T7" fmla="*/ 47 h 332"/>
                <a:gd name="T8" fmla="*/ 65 w 164"/>
                <a:gd name="T9" fmla="*/ 34 h 332"/>
                <a:gd name="T10" fmla="*/ 65 w 164"/>
                <a:gd name="T11" fmla="*/ 293 h 332"/>
                <a:gd name="T12" fmla="*/ 19 w 164"/>
                <a:gd name="T13" fmla="*/ 317 h 332"/>
                <a:gd name="T14" fmla="*/ 3 w 164"/>
                <a:gd name="T15" fmla="*/ 317 h 332"/>
                <a:gd name="T16" fmla="*/ 3 w 164"/>
                <a:gd name="T17" fmla="*/ 332 h 332"/>
                <a:gd name="T18" fmla="*/ 84 w 164"/>
                <a:gd name="T19" fmla="*/ 331 h 332"/>
                <a:gd name="T20" fmla="*/ 164 w 164"/>
                <a:gd name="T21" fmla="*/ 332 h 332"/>
                <a:gd name="T22" fmla="*/ 164 w 164"/>
                <a:gd name="T23" fmla="*/ 317 h 332"/>
                <a:gd name="T24" fmla="*/ 148 w 164"/>
                <a:gd name="T25" fmla="*/ 317 h 332"/>
                <a:gd name="T26" fmla="*/ 102 w 164"/>
                <a:gd name="T27" fmla="*/ 293 h 332"/>
                <a:gd name="T28" fmla="*/ 102 w 164"/>
                <a:gd name="T29" fmla="*/ 1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4" h="332">
                  <a:moveTo>
                    <a:pt x="102" y="13"/>
                  </a:moveTo>
                  <a:cubicBezTo>
                    <a:pt x="102" y="1"/>
                    <a:pt x="102" y="0"/>
                    <a:pt x="91" y="0"/>
                  </a:cubicBezTo>
                  <a:cubicBezTo>
                    <a:pt x="60" y="32"/>
                    <a:pt x="16" y="32"/>
                    <a:pt x="0" y="32"/>
                  </a:cubicBezTo>
                  <a:lnTo>
                    <a:pt x="0" y="47"/>
                  </a:lnTo>
                  <a:cubicBezTo>
                    <a:pt x="10" y="47"/>
                    <a:pt x="39" y="47"/>
                    <a:pt x="65" y="34"/>
                  </a:cubicBezTo>
                  <a:lnTo>
                    <a:pt x="65" y="293"/>
                  </a:lnTo>
                  <a:cubicBezTo>
                    <a:pt x="65" y="311"/>
                    <a:pt x="64" y="317"/>
                    <a:pt x="19" y="317"/>
                  </a:cubicBezTo>
                  <a:lnTo>
                    <a:pt x="3" y="317"/>
                  </a:lnTo>
                  <a:lnTo>
                    <a:pt x="3" y="332"/>
                  </a:lnTo>
                  <a:cubicBezTo>
                    <a:pt x="20" y="331"/>
                    <a:pt x="64" y="331"/>
                    <a:pt x="84" y="331"/>
                  </a:cubicBezTo>
                  <a:cubicBezTo>
                    <a:pt x="104" y="331"/>
                    <a:pt x="147" y="331"/>
                    <a:pt x="164" y="332"/>
                  </a:cubicBezTo>
                  <a:lnTo>
                    <a:pt x="164" y="317"/>
                  </a:lnTo>
                  <a:lnTo>
                    <a:pt x="148" y="317"/>
                  </a:lnTo>
                  <a:cubicBezTo>
                    <a:pt x="104" y="317"/>
                    <a:pt x="102" y="311"/>
                    <a:pt x="102" y="293"/>
                  </a:cubicBezTo>
                  <a:lnTo>
                    <a:pt x="102" y="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a:extLst>
                <a:ext uri="{FF2B5EF4-FFF2-40B4-BE49-F238E27FC236}">
                  <a16:creationId xmlns:a16="http://schemas.microsoft.com/office/drawing/2014/main" id="{07B16E83-B2B2-4210-83DE-60A4767BF6E4}"/>
                </a:ext>
              </a:extLst>
            </p:cNvPr>
            <p:cNvSpPr>
              <a:spLocks/>
            </p:cNvSpPr>
            <p:nvPr>
              <p:custDataLst>
                <p:tags r:id="rId10"/>
              </p:custDataLst>
            </p:nvPr>
          </p:nvSpPr>
          <p:spPr bwMode="auto">
            <a:xfrm>
              <a:off x="11984037" y="3560763"/>
              <a:ext cx="79375" cy="360363"/>
            </a:xfrm>
            <a:custGeom>
              <a:avLst/>
              <a:gdLst>
                <a:gd name="T0" fmla="*/ 115 w 115"/>
                <a:gd name="T1" fmla="*/ 249 h 499"/>
                <a:gd name="T2" fmla="*/ 83 w 115"/>
                <a:gd name="T3" fmla="*/ 94 h 499"/>
                <a:gd name="T4" fmla="*/ 5 w 115"/>
                <a:gd name="T5" fmla="*/ 0 h 499"/>
                <a:gd name="T6" fmla="*/ 0 w 115"/>
                <a:gd name="T7" fmla="*/ 5 h 499"/>
                <a:gd name="T8" fmla="*/ 9 w 115"/>
                <a:gd name="T9" fmla="*/ 16 h 499"/>
                <a:gd name="T10" fmla="*/ 87 w 115"/>
                <a:gd name="T11" fmla="*/ 249 h 499"/>
                <a:gd name="T12" fmla="*/ 6 w 115"/>
                <a:gd name="T13" fmla="*/ 485 h 499"/>
                <a:gd name="T14" fmla="*/ 0 w 115"/>
                <a:gd name="T15" fmla="*/ 494 h 499"/>
                <a:gd name="T16" fmla="*/ 5 w 115"/>
                <a:gd name="T17" fmla="*/ 499 h 499"/>
                <a:gd name="T18" fmla="*/ 84 w 115"/>
                <a:gd name="T19" fmla="*/ 401 h 499"/>
                <a:gd name="T20" fmla="*/ 115 w 115"/>
                <a:gd name="T21" fmla="*/ 24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249"/>
                  </a:moveTo>
                  <a:cubicBezTo>
                    <a:pt x="115" y="210"/>
                    <a:pt x="110" y="150"/>
                    <a:pt x="83" y="94"/>
                  </a:cubicBezTo>
                  <a:cubicBezTo>
                    <a:pt x="53" y="32"/>
                    <a:pt x="10" y="0"/>
                    <a:pt x="5" y="0"/>
                  </a:cubicBezTo>
                  <a:cubicBezTo>
                    <a:pt x="2" y="0"/>
                    <a:pt x="0" y="2"/>
                    <a:pt x="0" y="5"/>
                  </a:cubicBezTo>
                  <a:cubicBezTo>
                    <a:pt x="0" y="6"/>
                    <a:pt x="0" y="7"/>
                    <a:pt x="9" y="16"/>
                  </a:cubicBezTo>
                  <a:cubicBezTo>
                    <a:pt x="58" y="66"/>
                    <a:pt x="87" y="145"/>
                    <a:pt x="87" y="249"/>
                  </a:cubicBezTo>
                  <a:cubicBezTo>
                    <a:pt x="87" y="335"/>
                    <a:pt x="68" y="422"/>
                    <a:pt x="6" y="485"/>
                  </a:cubicBezTo>
                  <a:cubicBezTo>
                    <a:pt x="0" y="491"/>
                    <a:pt x="0" y="492"/>
                    <a:pt x="0" y="494"/>
                  </a:cubicBezTo>
                  <a:cubicBezTo>
                    <a:pt x="0" y="497"/>
                    <a:pt x="2" y="499"/>
                    <a:pt x="5" y="499"/>
                  </a:cubicBezTo>
                  <a:cubicBezTo>
                    <a:pt x="10" y="499"/>
                    <a:pt x="55" y="465"/>
                    <a:pt x="84" y="401"/>
                  </a:cubicBezTo>
                  <a:cubicBezTo>
                    <a:pt x="109" y="347"/>
                    <a:pt x="115" y="291"/>
                    <a:pt x="115" y="24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a:extLst>
                <a:ext uri="{FF2B5EF4-FFF2-40B4-BE49-F238E27FC236}">
                  <a16:creationId xmlns:a16="http://schemas.microsoft.com/office/drawing/2014/main" id="{D518A74B-6343-49D2-AC02-F8065AAAE3B2}"/>
                </a:ext>
              </a:extLst>
            </p:cNvPr>
            <p:cNvSpPr>
              <a:spLocks/>
            </p:cNvSpPr>
            <p:nvPr>
              <p:custDataLst>
                <p:tags r:id="rId11"/>
              </p:custDataLst>
            </p:nvPr>
          </p:nvSpPr>
          <p:spPr bwMode="auto">
            <a:xfrm>
              <a:off x="5421312" y="4559300"/>
              <a:ext cx="349250" cy="246063"/>
            </a:xfrm>
            <a:custGeom>
              <a:avLst/>
              <a:gdLst>
                <a:gd name="T0" fmla="*/ 440 w 499"/>
                <a:gd name="T1" fmla="*/ 38 h 341"/>
                <a:gd name="T2" fmla="*/ 483 w 499"/>
                <a:gd name="T3" fmla="*/ 15 h 341"/>
                <a:gd name="T4" fmla="*/ 499 w 499"/>
                <a:gd name="T5" fmla="*/ 5 h 341"/>
                <a:gd name="T6" fmla="*/ 486 w 499"/>
                <a:gd name="T7" fmla="*/ 0 h 341"/>
                <a:gd name="T8" fmla="*/ 420 w 499"/>
                <a:gd name="T9" fmla="*/ 0 h 341"/>
                <a:gd name="T10" fmla="*/ 401 w 499"/>
                <a:gd name="T11" fmla="*/ 9 h 341"/>
                <a:gd name="T12" fmla="*/ 219 w 499"/>
                <a:gd name="T13" fmla="*/ 294 h 341"/>
                <a:gd name="T14" fmla="*/ 180 w 499"/>
                <a:gd name="T15" fmla="*/ 11 h 341"/>
                <a:gd name="T16" fmla="*/ 164 w 499"/>
                <a:gd name="T17" fmla="*/ 0 h 341"/>
                <a:gd name="T18" fmla="*/ 96 w 499"/>
                <a:gd name="T19" fmla="*/ 0 h 341"/>
                <a:gd name="T20" fmla="*/ 81 w 499"/>
                <a:gd name="T21" fmla="*/ 9 h 341"/>
                <a:gd name="T22" fmla="*/ 95 w 499"/>
                <a:gd name="T23" fmla="*/ 15 h 341"/>
                <a:gd name="T24" fmla="*/ 117 w 499"/>
                <a:gd name="T25" fmla="*/ 16 h 341"/>
                <a:gd name="T26" fmla="*/ 128 w 499"/>
                <a:gd name="T27" fmla="*/ 24 h 341"/>
                <a:gd name="T28" fmla="*/ 126 w 499"/>
                <a:gd name="T29" fmla="*/ 34 h 341"/>
                <a:gd name="T30" fmla="*/ 63 w 499"/>
                <a:gd name="T31" fmla="*/ 288 h 341"/>
                <a:gd name="T32" fmla="*/ 9 w 499"/>
                <a:gd name="T33" fmla="*/ 325 h 341"/>
                <a:gd name="T34" fmla="*/ 0 w 499"/>
                <a:gd name="T35" fmla="*/ 335 h 341"/>
                <a:gd name="T36" fmla="*/ 7 w 499"/>
                <a:gd name="T37" fmla="*/ 341 h 341"/>
                <a:gd name="T38" fmla="*/ 57 w 499"/>
                <a:gd name="T39" fmla="*/ 339 h 341"/>
                <a:gd name="T40" fmla="*/ 108 w 499"/>
                <a:gd name="T41" fmla="*/ 341 h 341"/>
                <a:gd name="T42" fmla="*/ 117 w 499"/>
                <a:gd name="T43" fmla="*/ 331 h 341"/>
                <a:gd name="T44" fmla="*/ 108 w 499"/>
                <a:gd name="T45" fmla="*/ 325 h 341"/>
                <a:gd name="T46" fmla="*/ 74 w 499"/>
                <a:gd name="T47" fmla="*/ 303 h 341"/>
                <a:gd name="T48" fmla="*/ 76 w 499"/>
                <a:gd name="T49" fmla="*/ 292 h 341"/>
                <a:gd name="T50" fmla="*/ 144 w 499"/>
                <a:gd name="T51" fmla="*/ 20 h 341"/>
                <a:gd name="T52" fmla="*/ 144 w 499"/>
                <a:gd name="T53" fmla="*/ 20 h 341"/>
                <a:gd name="T54" fmla="*/ 187 w 499"/>
                <a:gd name="T55" fmla="*/ 329 h 341"/>
                <a:gd name="T56" fmla="*/ 195 w 499"/>
                <a:gd name="T57" fmla="*/ 341 h 341"/>
                <a:gd name="T58" fmla="*/ 206 w 499"/>
                <a:gd name="T59" fmla="*/ 332 h 341"/>
                <a:gd name="T60" fmla="*/ 407 w 499"/>
                <a:gd name="T61" fmla="*/ 16 h 341"/>
                <a:gd name="T62" fmla="*/ 408 w 499"/>
                <a:gd name="T63" fmla="*/ 16 h 341"/>
                <a:gd name="T64" fmla="*/ 336 w 499"/>
                <a:gd name="T65" fmla="*/ 302 h 341"/>
                <a:gd name="T66" fmla="*/ 291 w 499"/>
                <a:gd name="T67" fmla="*/ 325 h 341"/>
                <a:gd name="T68" fmla="*/ 277 w 499"/>
                <a:gd name="T69" fmla="*/ 335 h 341"/>
                <a:gd name="T70" fmla="*/ 284 w 499"/>
                <a:gd name="T71" fmla="*/ 341 h 341"/>
                <a:gd name="T72" fmla="*/ 346 w 499"/>
                <a:gd name="T73" fmla="*/ 339 h 341"/>
                <a:gd name="T74" fmla="*/ 409 w 499"/>
                <a:gd name="T75" fmla="*/ 341 h 341"/>
                <a:gd name="T76" fmla="*/ 418 w 499"/>
                <a:gd name="T77" fmla="*/ 331 h 341"/>
                <a:gd name="T78" fmla="*/ 404 w 499"/>
                <a:gd name="T79" fmla="*/ 325 h 341"/>
                <a:gd name="T80" fmla="*/ 372 w 499"/>
                <a:gd name="T81" fmla="*/ 316 h 341"/>
                <a:gd name="T82" fmla="*/ 374 w 499"/>
                <a:gd name="T83" fmla="*/ 304 h 341"/>
                <a:gd name="T84" fmla="*/ 440 w 499"/>
                <a:gd name="T85" fmla="*/ 38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9" h="341">
                  <a:moveTo>
                    <a:pt x="440" y="38"/>
                  </a:moveTo>
                  <a:cubicBezTo>
                    <a:pt x="445" y="20"/>
                    <a:pt x="446" y="15"/>
                    <a:pt x="483" y="15"/>
                  </a:cubicBezTo>
                  <a:cubicBezTo>
                    <a:pt x="495" y="15"/>
                    <a:pt x="499" y="15"/>
                    <a:pt x="499" y="5"/>
                  </a:cubicBezTo>
                  <a:cubicBezTo>
                    <a:pt x="499" y="0"/>
                    <a:pt x="494" y="0"/>
                    <a:pt x="486" y="0"/>
                  </a:cubicBezTo>
                  <a:lnTo>
                    <a:pt x="420" y="0"/>
                  </a:lnTo>
                  <a:cubicBezTo>
                    <a:pt x="407" y="0"/>
                    <a:pt x="407" y="0"/>
                    <a:pt x="401" y="9"/>
                  </a:cubicBezTo>
                  <a:lnTo>
                    <a:pt x="219" y="294"/>
                  </a:lnTo>
                  <a:lnTo>
                    <a:pt x="180" y="11"/>
                  </a:lnTo>
                  <a:cubicBezTo>
                    <a:pt x="178" y="0"/>
                    <a:pt x="177" y="0"/>
                    <a:pt x="164" y="0"/>
                  </a:cubicBezTo>
                  <a:lnTo>
                    <a:pt x="96" y="0"/>
                  </a:lnTo>
                  <a:cubicBezTo>
                    <a:pt x="86" y="0"/>
                    <a:pt x="81" y="0"/>
                    <a:pt x="81" y="9"/>
                  </a:cubicBezTo>
                  <a:cubicBezTo>
                    <a:pt x="81" y="15"/>
                    <a:pt x="85" y="15"/>
                    <a:pt x="95" y="15"/>
                  </a:cubicBezTo>
                  <a:cubicBezTo>
                    <a:pt x="102" y="15"/>
                    <a:pt x="111" y="16"/>
                    <a:pt x="117" y="16"/>
                  </a:cubicBezTo>
                  <a:cubicBezTo>
                    <a:pt x="125" y="17"/>
                    <a:pt x="128" y="19"/>
                    <a:pt x="128" y="24"/>
                  </a:cubicBezTo>
                  <a:cubicBezTo>
                    <a:pt x="128" y="26"/>
                    <a:pt x="127" y="28"/>
                    <a:pt x="126" y="34"/>
                  </a:cubicBezTo>
                  <a:lnTo>
                    <a:pt x="63" y="288"/>
                  </a:lnTo>
                  <a:cubicBezTo>
                    <a:pt x="58" y="308"/>
                    <a:pt x="49" y="324"/>
                    <a:pt x="9" y="325"/>
                  </a:cubicBezTo>
                  <a:cubicBezTo>
                    <a:pt x="6" y="325"/>
                    <a:pt x="0" y="326"/>
                    <a:pt x="0" y="335"/>
                  </a:cubicBezTo>
                  <a:cubicBezTo>
                    <a:pt x="0" y="339"/>
                    <a:pt x="3" y="341"/>
                    <a:pt x="7" y="341"/>
                  </a:cubicBezTo>
                  <a:cubicBezTo>
                    <a:pt x="23" y="341"/>
                    <a:pt x="40" y="339"/>
                    <a:pt x="57" y="339"/>
                  </a:cubicBezTo>
                  <a:cubicBezTo>
                    <a:pt x="73" y="339"/>
                    <a:pt x="91" y="341"/>
                    <a:pt x="108" y="341"/>
                  </a:cubicBezTo>
                  <a:cubicBezTo>
                    <a:pt x="110" y="341"/>
                    <a:pt x="117" y="341"/>
                    <a:pt x="117" y="331"/>
                  </a:cubicBezTo>
                  <a:cubicBezTo>
                    <a:pt x="117" y="325"/>
                    <a:pt x="111" y="325"/>
                    <a:pt x="108" y="325"/>
                  </a:cubicBezTo>
                  <a:cubicBezTo>
                    <a:pt x="79" y="325"/>
                    <a:pt x="74" y="315"/>
                    <a:pt x="74" y="303"/>
                  </a:cubicBezTo>
                  <a:cubicBezTo>
                    <a:pt x="74" y="300"/>
                    <a:pt x="74" y="297"/>
                    <a:pt x="76" y="292"/>
                  </a:cubicBezTo>
                  <a:lnTo>
                    <a:pt x="144" y="20"/>
                  </a:lnTo>
                  <a:lnTo>
                    <a:pt x="144" y="20"/>
                  </a:lnTo>
                  <a:lnTo>
                    <a:pt x="187" y="329"/>
                  </a:lnTo>
                  <a:cubicBezTo>
                    <a:pt x="188" y="335"/>
                    <a:pt x="189" y="341"/>
                    <a:pt x="195" y="341"/>
                  </a:cubicBezTo>
                  <a:cubicBezTo>
                    <a:pt x="200" y="341"/>
                    <a:pt x="203" y="335"/>
                    <a:pt x="206" y="332"/>
                  </a:cubicBezTo>
                  <a:lnTo>
                    <a:pt x="407" y="16"/>
                  </a:lnTo>
                  <a:lnTo>
                    <a:pt x="408" y="16"/>
                  </a:lnTo>
                  <a:lnTo>
                    <a:pt x="336" y="302"/>
                  </a:lnTo>
                  <a:cubicBezTo>
                    <a:pt x="331" y="321"/>
                    <a:pt x="330" y="325"/>
                    <a:pt x="291" y="325"/>
                  </a:cubicBezTo>
                  <a:cubicBezTo>
                    <a:pt x="282" y="325"/>
                    <a:pt x="277" y="325"/>
                    <a:pt x="277" y="335"/>
                  </a:cubicBezTo>
                  <a:cubicBezTo>
                    <a:pt x="277" y="341"/>
                    <a:pt x="283" y="341"/>
                    <a:pt x="284" y="341"/>
                  </a:cubicBezTo>
                  <a:cubicBezTo>
                    <a:pt x="298" y="341"/>
                    <a:pt x="332" y="339"/>
                    <a:pt x="346" y="339"/>
                  </a:cubicBezTo>
                  <a:cubicBezTo>
                    <a:pt x="367" y="339"/>
                    <a:pt x="388" y="341"/>
                    <a:pt x="409" y="341"/>
                  </a:cubicBezTo>
                  <a:cubicBezTo>
                    <a:pt x="412" y="341"/>
                    <a:pt x="418" y="341"/>
                    <a:pt x="418" y="331"/>
                  </a:cubicBezTo>
                  <a:cubicBezTo>
                    <a:pt x="418" y="325"/>
                    <a:pt x="414" y="325"/>
                    <a:pt x="404" y="325"/>
                  </a:cubicBezTo>
                  <a:cubicBezTo>
                    <a:pt x="386" y="325"/>
                    <a:pt x="372" y="325"/>
                    <a:pt x="372" y="316"/>
                  </a:cubicBezTo>
                  <a:cubicBezTo>
                    <a:pt x="372" y="314"/>
                    <a:pt x="372" y="313"/>
                    <a:pt x="374" y="304"/>
                  </a:cubicBezTo>
                  <a:lnTo>
                    <a:pt x="440" y="3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a:extLst>
                <a:ext uri="{FF2B5EF4-FFF2-40B4-BE49-F238E27FC236}">
                  <a16:creationId xmlns:a16="http://schemas.microsoft.com/office/drawing/2014/main" id="{697B9C57-C1B4-4D3A-BB38-F9CD128A6D6D}"/>
                </a:ext>
              </a:extLst>
            </p:cNvPr>
            <p:cNvSpPr>
              <a:spLocks noEditPoints="1"/>
            </p:cNvSpPr>
            <p:nvPr>
              <p:custDataLst>
                <p:tags r:id="rId12"/>
              </p:custDataLst>
            </p:nvPr>
          </p:nvSpPr>
          <p:spPr bwMode="auto">
            <a:xfrm>
              <a:off x="5899150" y="4673600"/>
              <a:ext cx="230188" cy="84138"/>
            </a:xfrm>
            <a:custGeom>
              <a:avLst/>
              <a:gdLst>
                <a:gd name="T0" fmla="*/ 314 w 331"/>
                <a:gd name="T1" fmla="*/ 20 h 116"/>
                <a:gd name="T2" fmla="*/ 331 w 331"/>
                <a:gd name="T3" fmla="*/ 10 h 116"/>
                <a:gd name="T4" fmla="*/ 315 w 331"/>
                <a:gd name="T5" fmla="*/ 0 h 116"/>
                <a:gd name="T6" fmla="*/ 16 w 331"/>
                <a:gd name="T7" fmla="*/ 0 h 116"/>
                <a:gd name="T8" fmla="*/ 0 w 331"/>
                <a:gd name="T9" fmla="*/ 10 h 116"/>
                <a:gd name="T10" fmla="*/ 17 w 331"/>
                <a:gd name="T11" fmla="*/ 20 h 116"/>
                <a:gd name="T12" fmla="*/ 314 w 331"/>
                <a:gd name="T13" fmla="*/ 20 h 116"/>
                <a:gd name="T14" fmla="*/ 315 w 331"/>
                <a:gd name="T15" fmla="*/ 116 h 116"/>
                <a:gd name="T16" fmla="*/ 331 w 331"/>
                <a:gd name="T17" fmla="*/ 106 h 116"/>
                <a:gd name="T18" fmla="*/ 314 w 331"/>
                <a:gd name="T19" fmla="*/ 96 h 116"/>
                <a:gd name="T20" fmla="*/ 17 w 331"/>
                <a:gd name="T21" fmla="*/ 96 h 116"/>
                <a:gd name="T22" fmla="*/ 0 w 331"/>
                <a:gd name="T23" fmla="*/ 106 h 116"/>
                <a:gd name="T24" fmla="*/ 16 w 331"/>
                <a:gd name="T25" fmla="*/ 116 h 116"/>
                <a:gd name="T26" fmla="*/ 315 w 331"/>
                <a:gd name="T2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116">
                  <a:moveTo>
                    <a:pt x="314" y="20"/>
                  </a:moveTo>
                  <a:cubicBezTo>
                    <a:pt x="322" y="20"/>
                    <a:pt x="331" y="20"/>
                    <a:pt x="331" y="10"/>
                  </a:cubicBezTo>
                  <a:cubicBezTo>
                    <a:pt x="331" y="0"/>
                    <a:pt x="322" y="0"/>
                    <a:pt x="315" y="0"/>
                  </a:cubicBezTo>
                  <a:lnTo>
                    <a:pt x="16" y="0"/>
                  </a:lnTo>
                  <a:cubicBezTo>
                    <a:pt x="9" y="0"/>
                    <a:pt x="0" y="0"/>
                    <a:pt x="0" y="10"/>
                  </a:cubicBezTo>
                  <a:cubicBezTo>
                    <a:pt x="0" y="20"/>
                    <a:pt x="9" y="20"/>
                    <a:pt x="17" y="20"/>
                  </a:cubicBezTo>
                  <a:lnTo>
                    <a:pt x="314" y="20"/>
                  </a:lnTo>
                  <a:close/>
                  <a:moveTo>
                    <a:pt x="315" y="116"/>
                  </a:moveTo>
                  <a:cubicBezTo>
                    <a:pt x="322" y="116"/>
                    <a:pt x="331" y="116"/>
                    <a:pt x="331" y="106"/>
                  </a:cubicBezTo>
                  <a:cubicBezTo>
                    <a:pt x="331" y="96"/>
                    <a:pt x="322" y="96"/>
                    <a:pt x="314" y="96"/>
                  </a:cubicBezTo>
                  <a:lnTo>
                    <a:pt x="17" y="96"/>
                  </a:lnTo>
                  <a:cubicBezTo>
                    <a:pt x="9" y="96"/>
                    <a:pt x="0" y="96"/>
                    <a:pt x="0" y="106"/>
                  </a:cubicBezTo>
                  <a:cubicBezTo>
                    <a:pt x="0" y="116"/>
                    <a:pt x="9" y="116"/>
                    <a:pt x="16" y="116"/>
                  </a:cubicBezTo>
                  <a:lnTo>
                    <a:pt x="315" y="11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a:extLst>
                <a:ext uri="{FF2B5EF4-FFF2-40B4-BE49-F238E27FC236}">
                  <a16:creationId xmlns:a16="http://schemas.microsoft.com/office/drawing/2014/main" id="{3944597B-BE63-47C1-854F-3063C66BCCE8}"/>
                </a:ext>
              </a:extLst>
            </p:cNvPr>
            <p:cNvSpPr>
              <a:spLocks noEditPoints="1"/>
            </p:cNvSpPr>
            <p:nvPr>
              <p:custDataLst>
                <p:tags r:id="rId13"/>
              </p:custDataLst>
            </p:nvPr>
          </p:nvSpPr>
          <p:spPr bwMode="auto">
            <a:xfrm>
              <a:off x="6302375" y="4313238"/>
              <a:ext cx="166688" cy="252413"/>
            </a:xfrm>
            <a:custGeom>
              <a:avLst/>
              <a:gdLst>
                <a:gd name="T0" fmla="*/ 238 w 238"/>
                <a:gd name="T1" fmla="*/ 5 h 351"/>
                <a:gd name="T2" fmla="*/ 231 w 238"/>
                <a:gd name="T3" fmla="*/ 0 h 351"/>
                <a:gd name="T4" fmla="*/ 168 w 238"/>
                <a:gd name="T5" fmla="*/ 5 h 351"/>
                <a:gd name="T6" fmla="*/ 161 w 238"/>
                <a:gd name="T7" fmla="*/ 15 h 351"/>
                <a:gd name="T8" fmla="*/ 173 w 238"/>
                <a:gd name="T9" fmla="*/ 21 h 351"/>
                <a:gd name="T10" fmla="*/ 198 w 238"/>
                <a:gd name="T11" fmla="*/ 29 h 351"/>
                <a:gd name="T12" fmla="*/ 196 w 238"/>
                <a:gd name="T13" fmla="*/ 39 h 351"/>
                <a:gd name="T14" fmla="*/ 166 w 238"/>
                <a:gd name="T15" fmla="*/ 157 h 351"/>
                <a:gd name="T16" fmla="*/ 120 w 238"/>
                <a:gd name="T17" fmla="*/ 125 h 351"/>
                <a:gd name="T18" fmla="*/ 0 w 238"/>
                <a:gd name="T19" fmla="*/ 271 h 351"/>
                <a:gd name="T20" fmla="*/ 67 w 238"/>
                <a:gd name="T21" fmla="*/ 351 h 351"/>
                <a:gd name="T22" fmla="*/ 131 w 238"/>
                <a:gd name="T23" fmla="*/ 314 h 351"/>
                <a:gd name="T24" fmla="*/ 177 w 238"/>
                <a:gd name="T25" fmla="*/ 351 h 351"/>
                <a:gd name="T26" fmla="*/ 214 w 238"/>
                <a:gd name="T27" fmla="*/ 324 h 351"/>
                <a:gd name="T28" fmla="*/ 229 w 238"/>
                <a:gd name="T29" fmla="*/ 274 h 351"/>
                <a:gd name="T30" fmla="*/ 223 w 238"/>
                <a:gd name="T31" fmla="*/ 269 h 351"/>
                <a:gd name="T32" fmla="*/ 216 w 238"/>
                <a:gd name="T33" fmla="*/ 278 h 351"/>
                <a:gd name="T34" fmla="*/ 178 w 238"/>
                <a:gd name="T35" fmla="*/ 340 h 351"/>
                <a:gd name="T36" fmla="*/ 163 w 238"/>
                <a:gd name="T37" fmla="*/ 317 h 351"/>
                <a:gd name="T38" fmla="*/ 166 w 238"/>
                <a:gd name="T39" fmla="*/ 293 h 351"/>
                <a:gd name="T40" fmla="*/ 238 w 238"/>
                <a:gd name="T41" fmla="*/ 5 h 351"/>
                <a:gd name="T42" fmla="*/ 134 w 238"/>
                <a:gd name="T43" fmla="*/ 286 h 351"/>
                <a:gd name="T44" fmla="*/ 124 w 238"/>
                <a:gd name="T45" fmla="*/ 305 h 351"/>
                <a:gd name="T46" fmla="*/ 68 w 238"/>
                <a:gd name="T47" fmla="*/ 340 h 351"/>
                <a:gd name="T48" fmla="*/ 36 w 238"/>
                <a:gd name="T49" fmla="*/ 293 h 351"/>
                <a:gd name="T50" fmla="*/ 63 w 238"/>
                <a:gd name="T51" fmla="*/ 184 h 351"/>
                <a:gd name="T52" fmla="*/ 121 w 238"/>
                <a:gd name="T53" fmla="*/ 136 h 351"/>
                <a:gd name="T54" fmla="*/ 160 w 238"/>
                <a:gd name="T55" fmla="*/ 180 h 351"/>
                <a:gd name="T56" fmla="*/ 159 w 238"/>
                <a:gd name="T57" fmla="*/ 189 h 351"/>
                <a:gd name="T58" fmla="*/ 134 w 238"/>
                <a:gd name="T59" fmla="*/ 286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8" h="351">
                  <a:moveTo>
                    <a:pt x="238" y="5"/>
                  </a:moveTo>
                  <a:cubicBezTo>
                    <a:pt x="238" y="5"/>
                    <a:pt x="238" y="0"/>
                    <a:pt x="231" y="0"/>
                  </a:cubicBezTo>
                  <a:cubicBezTo>
                    <a:pt x="224" y="0"/>
                    <a:pt x="176" y="4"/>
                    <a:pt x="168" y="5"/>
                  </a:cubicBezTo>
                  <a:cubicBezTo>
                    <a:pt x="164" y="6"/>
                    <a:pt x="161" y="8"/>
                    <a:pt x="161" y="15"/>
                  </a:cubicBezTo>
                  <a:cubicBezTo>
                    <a:pt x="161" y="21"/>
                    <a:pt x="165" y="21"/>
                    <a:pt x="173" y="21"/>
                  </a:cubicBezTo>
                  <a:cubicBezTo>
                    <a:pt x="197" y="21"/>
                    <a:pt x="198" y="24"/>
                    <a:pt x="198" y="29"/>
                  </a:cubicBezTo>
                  <a:lnTo>
                    <a:pt x="196" y="39"/>
                  </a:lnTo>
                  <a:lnTo>
                    <a:pt x="166" y="157"/>
                  </a:lnTo>
                  <a:cubicBezTo>
                    <a:pt x="157" y="139"/>
                    <a:pt x="143" y="125"/>
                    <a:pt x="120" y="125"/>
                  </a:cubicBezTo>
                  <a:cubicBezTo>
                    <a:pt x="62" y="125"/>
                    <a:pt x="0" y="199"/>
                    <a:pt x="0" y="271"/>
                  </a:cubicBezTo>
                  <a:cubicBezTo>
                    <a:pt x="0" y="318"/>
                    <a:pt x="28" y="351"/>
                    <a:pt x="67" y="351"/>
                  </a:cubicBezTo>
                  <a:cubicBezTo>
                    <a:pt x="76" y="351"/>
                    <a:pt x="101" y="349"/>
                    <a:pt x="131" y="314"/>
                  </a:cubicBezTo>
                  <a:cubicBezTo>
                    <a:pt x="135" y="335"/>
                    <a:pt x="153" y="351"/>
                    <a:pt x="177" y="351"/>
                  </a:cubicBezTo>
                  <a:cubicBezTo>
                    <a:pt x="194" y="351"/>
                    <a:pt x="206" y="340"/>
                    <a:pt x="214" y="324"/>
                  </a:cubicBezTo>
                  <a:cubicBezTo>
                    <a:pt x="222" y="306"/>
                    <a:pt x="229" y="275"/>
                    <a:pt x="229" y="274"/>
                  </a:cubicBezTo>
                  <a:cubicBezTo>
                    <a:pt x="229" y="269"/>
                    <a:pt x="224" y="269"/>
                    <a:pt x="223" y="269"/>
                  </a:cubicBezTo>
                  <a:cubicBezTo>
                    <a:pt x="218" y="269"/>
                    <a:pt x="217" y="271"/>
                    <a:pt x="216" y="278"/>
                  </a:cubicBezTo>
                  <a:cubicBezTo>
                    <a:pt x="207" y="311"/>
                    <a:pt x="198" y="340"/>
                    <a:pt x="178" y="340"/>
                  </a:cubicBezTo>
                  <a:cubicBezTo>
                    <a:pt x="164" y="340"/>
                    <a:pt x="163" y="327"/>
                    <a:pt x="163" y="317"/>
                  </a:cubicBezTo>
                  <a:cubicBezTo>
                    <a:pt x="163" y="305"/>
                    <a:pt x="164" y="302"/>
                    <a:pt x="166" y="293"/>
                  </a:cubicBezTo>
                  <a:lnTo>
                    <a:pt x="238" y="5"/>
                  </a:lnTo>
                  <a:close/>
                  <a:moveTo>
                    <a:pt x="134" y="286"/>
                  </a:moveTo>
                  <a:cubicBezTo>
                    <a:pt x="131" y="295"/>
                    <a:pt x="131" y="296"/>
                    <a:pt x="124" y="305"/>
                  </a:cubicBezTo>
                  <a:cubicBezTo>
                    <a:pt x="102" y="332"/>
                    <a:pt x="81" y="340"/>
                    <a:pt x="68" y="340"/>
                  </a:cubicBezTo>
                  <a:cubicBezTo>
                    <a:pt x="43" y="340"/>
                    <a:pt x="36" y="313"/>
                    <a:pt x="36" y="293"/>
                  </a:cubicBezTo>
                  <a:cubicBezTo>
                    <a:pt x="36" y="268"/>
                    <a:pt x="52" y="207"/>
                    <a:pt x="63" y="184"/>
                  </a:cubicBezTo>
                  <a:cubicBezTo>
                    <a:pt x="78" y="155"/>
                    <a:pt x="101" y="136"/>
                    <a:pt x="121" y="136"/>
                  </a:cubicBezTo>
                  <a:cubicBezTo>
                    <a:pt x="153" y="136"/>
                    <a:pt x="160" y="177"/>
                    <a:pt x="160" y="180"/>
                  </a:cubicBezTo>
                  <a:cubicBezTo>
                    <a:pt x="160" y="183"/>
                    <a:pt x="159" y="186"/>
                    <a:pt x="159" y="189"/>
                  </a:cubicBezTo>
                  <a:lnTo>
                    <a:pt x="134" y="28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a:extLst>
                <a:ext uri="{FF2B5EF4-FFF2-40B4-BE49-F238E27FC236}">
                  <a16:creationId xmlns:a16="http://schemas.microsoft.com/office/drawing/2014/main" id="{C6FDECA3-72C1-41BF-8596-0A01E3625872}"/>
                </a:ext>
              </a:extLst>
            </p:cNvPr>
            <p:cNvSpPr>
              <a:spLocks/>
            </p:cNvSpPr>
            <p:nvPr>
              <p:custDataLst>
                <p:tags r:id="rId14"/>
              </p:custDataLst>
            </p:nvPr>
          </p:nvSpPr>
          <p:spPr bwMode="auto">
            <a:xfrm>
              <a:off x="6481762" y="4291013"/>
              <a:ext cx="60325" cy="130175"/>
            </a:xfrm>
            <a:custGeom>
              <a:avLst/>
              <a:gdLst>
                <a:gd name="T0" fmla="*/ 85 w 88"/>
                <a:gd name="T1" fmla="*/ 30 h 180"/>
                <a:gd name="T2" fmla="*/ 88 w 88"/>
                <a:gd name="T3" fmla="*/ 19 h 180"/>
                <a:gd name="T4" fmla="*/ 67 w 88"/>
                <a:gd name="T5" fmla="*/ 0 h 180"/>
                <a:gd name="T6" fmla="*/ 48 w 88"/>
                <a:gd name="T7" fmla="*/ 16 h 180"/>
                <a:gd name="T8" fmla="*/ 2 w 88"/>
                <a:gd name="T9" fmla="*/ 167 h 180"/>
                <a:gd name="T10" fmla="*/ 0 w 88"/>
                <a:gd name="T11" fmla="*/ 173 h 180"/>
                <a:gd name="T12" fmla="*/ 14 w 88"/>
                <a:gd name="T13" fmla="*/ 180 h 180"/>
                <a:gd name="T14" fmla="*/ 19 w 88"/>
                <a:gd name="T15" fmla="*/ 174 h 180"/>
                <a:gd name="T16" fmla="*/ 85 w 88"/>
                <a:gd name="T17" fmla="*/ 3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80">
                  <a:moveTo>
                    <a:pt x="85" y="30"/>
                  </a:moveTo>
                  <a:cubicBezTo>
                    <a:pt x="87" y="24"/>
                    <a:pt x="88" y="21"/>
                    <a:pt x="88" y="19"/>
                  </a:cubicBezTo>
                  <a:cubicBezTo>
                    <a:pt x="88" y="8"/>
                    <a:pt x="78" y="0"/>
                    <a:pt x="67" y="0"/>
                  </a:cubicBezTo>
                  <a:cubicBezTo>
                    <a:pt x="54" y="0"/>
                    <a:pt x="50" y="11"/>
                    <a:pt x="48" y="16"/>
                  </a:cubicBezTo>
                  <a:lnTo>
                    <a:pt x="2" y="167"/>
                  </a:lnTo>
                  <a:cubicBezTo>
                    <a:pt x="2" y="168"/>
                    <a:pt x="0" y="172"/>
                    <a:pt x="0" y="173"/>
                  </a:cubicBezTo>
                  <a:cubicBezTo>
                    <a:pt x="0" y="177"/>
                    <a:pt x="11" y="180"/>
                    <a:pt x="14" y="180"/>
                  </a:cubicBezTo>
                  <a:cubicBezTo>
                    <a:pt x="16" y="180"/>
                    <a:pt x="17" y="180"/>
                    <a:pt x="19" y="174"/>
                  </a:cubicBezTo>
                  <a:lnTo>
                    <a:pt x="85" y="3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20">
              <a:extLst>
                <a:ext uri="{FF2B5EF4-FFF2-40B4-BE49-F238E27FC236}">
                  <a16:creationId xmlns:a16="http://schemas.microsoft.com/office/drawing/2014/main" id="{DA73D9C1-6DF5-4326-9C84-7DDF9DD6A623}"/>
                </a:ext>
              </a:extLst>
            </p:cNvPr>
            <p:cNvSpPr>
              <a:spLocks noChangeArrowheads="1"/>
            </p:cNvSpPr>
            <p:nvPr>
              <p:custDataLst>
                <p:tags r:id="rId15"/>
              </p:custDataLst>
            </p:nvPr>
          </p:nvSpPr>
          <p:spPr bwMode="auto">
            <a:xfrm>
              <a:off x="6288087" y="4708525"/>
              <a:ext cx="279400" cy="14288"/>
            </a:xfrm>
            <a:prstGeom prst="rect">
              <a:avLst/>
            </a:pr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a:extLst>
                <a:ext uri="{FF2B5EF4-FFF2-40B4-BE49-F238E27FC236}">
                  <a16:creationId xmlns:a16="http://schemas.microsoft.com/office/drawing/2014/main" id="{382C98C2-6B66-4D1D-9346-869DFB9E7878}"/>
                </a:ext>
              </a:extLst>
            </p:cNvPr>
            <p:cNvSpPr>
              <a:spLocks noEditPoints="1"/>
            </p:cNvSpPr>
            <p:nvPr>
              <p:custDataLst>
                <p:tags r:id="rId16"/>
              </p:custDataLst>
            </p:nvPr>
          </p:nvSpPr>
          <p:spPr bwMode="auto">
            <a:xfrm>
              <a:off x="6351587" y="4802188"/>
              <a:ext cx="165100" cy="254000"/>
            </a:xfrm>
            <a:custGeom>
              <a:avLst/>
              <a:gdLst>
                <a:gd name="T0" fmla="*/ 237 w 237"/>
                <a:gd name="T1" fmla="*/ 6 h 352"/>
                <a:gd name="T2" fmla="*/ 231 w 237"/>
                <a:gd name="T3" fmla="*/ 0 h 352"/>
                <a:gd name="T4" fmla="*/ 168 w 237"/>
                <a:gd name="T5" fmla="*/ 6 h 352"/>
                <a:gd name="T6" fmla="*/ 161 w 237"/>
                <a:gd name="T7" fmla="*/ 15 h 352"/>
                <a:gd name="T8" fmla="*/ 173 w 237"/>
                <a:gd name="T9" fmla="*/ 21 h 352"/>
                <a:gd name="T10" fmla="*/ 197 w 237"/>
                <a:gd name="T11" fmla="*/ 30 h 352"/>
                <a:gd name="T12" fmla="*/ 196 w 237"/>
                <a:gd name="T13" fmla="*/ 40 h 352"/>
                <a:gd name="T14" fmla="*/ 166 w 237"/>
                <a:gd name="T15" fmla="*/ 158 h 352"/>
                <a:gd name="T16" fmla="*/ 120 w 237"/>
                <a:gd name="T17" fmla="*/ 126 h 352"/>
                <a:gd name="T18" fmla="*/ 0 w 237"/>
                <a:gd name="T19" fmla="*/ 272 h 352"/>
                <a:gd name="T20" fmla="*/ 66 w 237"/>
                <a:gd name="T21" fmla="*/ 352 h 352"/>
                <a:gd name="T22" fmla="*/ 131 w 237"/>
                <a:gd name="T23" fmla="*/ 315 h 352"/>
                <a:gd name="T24" fmla="*/ 176 w 237"/>
                <a:gd name="T25" fmla="*/ 352 h 352"/>
                <a:gd name="T26" fmla="*/ 213 w 237"/>
                <a:gd name="T27" fmla="*/ 324 h 352"/>
                <a:gd name="T28" fmla="*/ 228 w 237"/>
                <a:gd name="T29" fmla="*/ 275 h 352"/>
                <a:gd name="T30" fmla="*/ 222 w 237"/>
                <a:gd name="T31" fmla="*/ 270 h 352"/>
                <a:gd name="T32" fmla="*/ 215 w 237"/>
                <a:gd name="T33" fmla="*/ 279 h 352"/>
                <a:gd name="T34" fmla="*/ 177 w 237"/>
                <a:gd name="T35" fmla="*/ 341 h 352"/>
                <a:gd name="T36" fmla="*/ 163 w 237"/>
                <a:gd name="T37" fmla="*/ 318 h 352"/>
                <a:gd name="T38" fmla="*/ 166 w 237"/>
                <a:gd name="T39" fmla="*/ 294 h 352"/>
                <a:gd name="T40" fmla="*/ 237 w 237"/>
                <a:gd name="T41" fmla="*/ 6 h 352"/>
                <a:gd name="T42" fmla="*/ 134 w 237"/>
                <a:gd name="T43" fmla="*/ 287 h 352"/>
                <a:gd name="T44" fmla="*/ 124 w 237"/>
                <a:gd name="T45" fmla="*/ 306 h 352"/>
                <a:gd name="T46" fmla="*/ 67 w 237"/>
                <a:gd name="T47" fmla="*/ 341 h 352"/>
                <a:gd name="T48" fmla="*/ 35 w 237"/>
                <a:gd name="T49" fmla="*/ 294 h 352"/>
                <a:gd name="T50" fmla="*/ 63 w 237"/>
                <a:gd name="T51" fmla="*/ 185 h 352"/>
                <a:gd name="T52" fmla="*/ 121 w 237"/>
                <a:gd name="T53" fmla="*/ 137 h 352"/>
                <a:gd name="T54" fmla="*/ 160 w 237"/>
                <a:gd name="T55" fmla="*/ 181 h 352"/>
                <a:gd name="T56" fmla="*/ 159 w 237"/>
                <a:gd name="T57" fmla="*/ 189 h 352"/>
                <a:gd name="T58" fmla="*/ 134 w 237"/>
                <a:gd name="T59" fmla="*/ 28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7" h="352">
                  <a:moveTo>
                    <a:pt x="237" y="6"/>
                  </a:moveTo>
                  <a:cubicBezTo>
                    <a:pt x="237" y="5"/>
                    <a:pt x="237" y="0"/>
                    <a:pt x="231" y="0"/>
                  </a:cubicBezTo>
                  <a:cubicBezTo>
                    <a:pt x="223" y="0"/>
                    <a:pt x="176" y="5"/>
                    <a:pt x="168" y="6"/>
                  </a:cubicBezTo>
                  <a:cubicBezTo>
                    <a:pt x="164" y="6"/>
                    <a:pt x="161" y="9"/>
                    <a:pt x="161" y="15"/>
                  </a:cubicBezTo>
                  <a:cubicBezTo>
                    <a:pt x="161" y="21"/>
                    <a:pt x="165" y="21"/>
                    <a:pt x="173" y="21"/>
                  </a:cubicBezTo>
                  <a:cubicBezTo>
                    <a:pt x="196" y="21"/>
                    <a:pt x="197" y="25"/>
                    <a:pt x="197" y="30"/>
                  </a:cubicBezTo>
                  <a:lnTo>
                    <a:pt x="196" y="40"/>
                  </a:lnTo>
                  <a:lnTo>
                    <a:pt x="166" y="158"/>
                  </a:lnTo>
                  <a:cubicBezTo>
                    <a:pt x="157" y="139"/>
                    <a:pt x="143" y="126"/>
                    <a:pt x="120" y="126"/>
                  </a:cubicBezTo>
                  <a:cubicBezTo>
                    <a:pt x="62" y="126"/>
                    <a:pt x="0" y="199"/>
                    <a:pt x="0" y="272"/>
                  </a:cubicBezTo>
                  <a:cubicBezTo>
                    <a:pt x="0" y="319"/>
                    <a:pt x="27" y="352"/>
                    <a:pt x="66" y="352"/>
                  </a:cubicBezTo>
                  <a:cubicBezTo>
                    <a:pt x="76" y="352"/>
                    <a:pt x="101" y="350"/>
                    <a:pt x="131" y="315"/>
                  </a:cubicBezTo>
                  <a:cubicBezTo>
                    <a:pt x="135" y="335"/>
                    <a:pt x="153" y="352"/>
                    <a:pt x="176" y="352"/>
                  </a:cubicBezTo>
                  <a:cubicBezTo>
                    <a:pt x="194" y="352"/>
                    <a:pt x="205" y="340"/>
                    <a:pt x="213" y="324"/>
                  </a:cubicBezTo>
                  <a:cubicBezTo>
                    <a:pt x="222" y="307"/>
                    <a:pt x="228" y="276"/>
                    <a:pt x="228" y="275"/>
                  </a:cubicBezTo>
                  <a:cubicBezTo>
                    <a:pt x="228" y="270"/>
                    <a:pt x="224" y="270"/>
                    <a:pt x="222" y="270"/>
                  </a:cubicBezTo>
                  <a:cubicBezTo>
                    <a:pt x="217" y="270"/>
                    <a:pt x="217" y="272"/>
                    <a:pt x="215" y="279"/>
                  </a:cubicBezTo>
                  <a:cubicBezTo>
                    <a:pt x="207" y="312"/>
                    <a:pt x="198" y="341"/>
                    <a:pt x="177" y="341"/>
                  </a:cubicBezTo>
                  <a:cubicBezTo>
                    <a:pt x="164" y="341"/>
                    <a:pt x="163" y="328"/>
                    <a:pt x="163" y="318"/>
                  </a:cubicBezTo>
                  <a:cubicBezTo>
                    <a:pt x="163" y="306"/>
                    <a:pt x="164" y="303"/>
                    <a:pt x="166" y="294"/>
                  </a:cubicBezTo>
                  <a:lnTo>
                    <a:pt x="237" y="6"/>
                  </a:lnTo>
                  <a:close/>
                  <a:moveTo>
                    <a:pt x="134" y="287"/>
                  </a:moveTo>
                  <a:cubicBezTo>
                    <a:pt x="131" y="296"/>
                    <a:pt x="131" y="297"/>
                    <a:pt x="124" y="306"/>
                  </a:cubicBezTo>
                  <a:cubicBezTo>
                    <a:pt x="102" y="333"/>
                    <a:pt x="81" y="341"/>
                    <a:pt x="67" y="341"/>
                  </a:cubicBezTo>
                  <a:cubicBezTo>
                    <a:pt x="42" y="341"/>
                    <a:pt x="35" y="314"/>
                    <a:pt x="35" y="294"/>
                  </a:cubicBezTo>
                  <a:cubicBezTo>
                    <a:pt x="35" y="269"/>
                    <a:pt x="51" y="208"/>
                    <a:pt x="63" y="185"/>
                  </a:cubicBezTo>
                  <a:cubicBezTo>
                    <a:pt x="78" y="155"/>
                    <a:pt x="101" y="137"/>
                    <a:pt x="121" y="137"/>
                  </a:cubicBezTo>
                  <a:cubicBezTo>
                    <a:pt x="153" y="137"/>
                    <a:pt x="160" y="178"/>
                    <a:pt x="160" y="181"/>
                  </a:cubicBezTo>
                  <a:cubicBezTo>
                    <a:pt x="160" y="184"/>
                    <a:pt x="159" y="187"/>
                    <a:pt x="159" y="189"/>
                  </a:cubicBezTo>
                  <a:lnTo>
                    <a:pt x="134" y="28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a:extLst>
                <a:ext uri="{FF2B5EF4-FFF2-40B4-BE49-F238E27FC236}">
                  <a16:creationId xmlns:a16="http://schemas.microsoft.com/office/drawing/2014/main" id="{F7552669-262C-42B1-9A29-26D1AF1B84E3}"/>
                </a:ext>
              </a:extLst>
            </p:cNvPr>
            <p:cNvSpPr>
              <a:spLocks/>
            </p:cNvSpPr>
            <p:nvPr>
              <p:custDataLst>
                <p:tags r:id="rId17"/>
              </p:custDataLst>
            </p:nvPr>
          </p:nvSpPr>
          <p:spPr bwMode="auto">
            <a:xfrm>
              <a:off x="11688762" y="4535488"/>
              <a:ext cx="80963" cy="360363"/>
            </a:xfrm>
            <a:custGeom>
              <a:avLst/>
              <a:gdLst>
                <a:gd name="T0" fmla="*/ 116 w 116"/>
                <a:gd name="T1" fmla="*/ 493 h 498"/>
                <a:gd name="T2" fmla="*/ 107 w 116"/>
                <a:gd name="T3" fmla="*/ 482 h 498"/>
                <a:gd name="T4" fmla="*/ 29 w 116"/>
                <a:gd name="T5" fmla="*/ 249 h 498"/>
                <a:gd name="T6" fmla="*/ 109 w 116"/>
                <a:gd name="T7" fmla="*/ 13 h 498"/>
                <a:gd name="T8" fmla="*/ 116 w 116"/>
                <a:gd name="T9" fmla="*/ 5 h 498"/>
                <a:gd name="T10" fmla="*/ 111 w 116"/>
                <a:gd name="T11" fmla="*/ 0 h 498"/>
                <a:gd name="T12" fmla="*/ 32 w 116"/>
                <a:gd name="T13" fmla="*/ 97 h 498"/>
                <a:gd name="T14" fmla="*/ 0 w 116"/>
                <a:gd name="T15" fmla="*/ 249 h 498"/>
                <a:gd name="T16" fmla="*/ 33 w 116"/>
                <a:gd name="T17" fmla="*/ 405 h 498"/>
                <a:gd name="T18" fmla="*/ 111 w 116"/>
                <a:gd name="T19" fmla="*/ 498 h 498"/>
                <a:gd name="T20" fmla="*/ 116 w 116"/>
                <a:gd name="T21" fmla="*/ 49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8">
                  <a:moveTo>
                    <a:pt x="116" y="493"/>
                  </a:moveTo>
                  <a:cubicBezTo>
                    <a:pt x="116" y="492"/>
                    <a:pt x="116" y="491"/>
                    <a:pt x="107" y="482"/>
                  </a:cubicBezTo>
                  <a:cubicBezTo>
                    <a:pt x="45" y="420"/>
                    <a:pt x="29" y="325"/>
                    <a:pt x="29" y="249"/>
                  </a:cubicBezTo>
                  <a:cubicBezTo>
                    <a:pt x="29" y="162"/>
                    <a:pt x="48" y="75"/>
                    <a:pt x="109" y="13"/>
                  </a:cubicBezTo>
                  <a:cubicBezTo>
                    <a:pt x="116" y="7"/>
                    <a:pt x="116" y="6"/>
                    <a:pt x="116" y="5"/>
                  </a:cubicBezTo>
                  <a:cubicBezTo>
                    <a:pt x="116" y="1"/>
                    <a:pt x="114" y="0"/>
                    <a:pt x="111" y="0"/>
                  </a:cubicBezTo>
                  <a:cubicBezTo>
                    <a:pt x="106" y="0"/>
                    <a:pt x="61" y="34"/>
                    <a:pt x="32" y="97"/>
                  </a:cubicBezTo>
                  <a:cubicBezTo>
                    <a:pt x="6" y="152"/>
                    <a:pt x="0" y="207"/>
                    <a:pt x="0" y="249"/>
                  </a:cubicBezTo>
                  <a:cubicBezTo>
                    <a:pt x="0" y="288"/>
                    <a:pt x="6" y="348"/>
                    <a:pt x="33" y="405"/>
                  </a:cubicBezTo>
                  <a:cubicBezTo>
                    <a:pt x="63" y="466"/>
                    <a:pt x="106" y="498"/>
                    <a:pt x="111" y="498"/>
                  </a:cubicBezTo>
                  <a:cubicBezTo>
                    <a:pt x="114" y="498"/>
                    <a:pt x="116" y="497"/>
                    <a:pt x="116" y="49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3">
              <a:extLst>
                <a:ext uri="{FF2B5EF4-FFF2-40B4-BE49-F238E27FC236}">
                  <a16:creationId xmlns:a16="http://schemas.microsoft.com/office/drawing/2014/main" id="{5B9C46C0-CB2B-4ACD-8871-277022FF961C}"/>
                </a:ext>
              </a:extLst>
            </p:cNvPr>
            <p:cNvSpPr>
              <a:spLocks/>
            </p:cNvSpPr>
            <p:nvPr>
              <p:custDataLst>
                <p:tags r:id="rId18"/>
              </p:custDataLst>
            </p:nvPr>
          </p:nvSpPr>
          <p:spPr bwMode="auto">
            <a:xfrm>
              <a:off x="11806237" y="4565650"/>
              <a:ext cx="139700" cy="239713"/>
            </a:xfrm>
            <a:custGeom>
              <a:avLst/>
              <a:gdLst>
                <a:gd name="T0" fmla="*/ 39 w 199"/>
                <a:gd name="T1" fmla="*/ 294 h 333"/>
                <a:gd name="T2" fmla="*/ 92 w 199"/>
                <a:gd name="T3" fmla="*/ 243 h 333"/>
                <a:gd name="T4" fmla="*/ 199 w 199"/>
                <a:gd name="T5" fmla="*/ 97 h 333"/>
                <a:gd name="T6" fmla="*/ 94 w 199"/>
                <a:gd name="T7" fmla="*/ 0 h 333"/>
                <a:gd name="T8" fmla="*/ 0 w 199"/>
                <a:gd name="T9" fmla="*/ 91 h 333"/>
                <a:gd name="T10" fmla="*/ 27 w 199"/>
                <a:gd name="T11" fmla="*/ 119 h 333"/>
                <a:gd name="T12" fmla="*/ 53 w 199"/>
                <a:gd name="T13" fmla="*/ 92 h 333"/>
                <a:gd name="T14" fmla="*/ 26 w 199"/>
                <a:gd name="T15" fmla="*/ 66 h 333"/>
                <a:gd name="T16" fmla="*/ 20 w 199"/>
                <a:gd name="T17" fmla="*/ 67 h 333"/>
                <a:gd name="T18" fmla="*/ 87 w 199"/>
                <a:gd name="T19" fmla="*/ 16 h 333"/>
                <a:gd name="T20" fmla="*/ 154 w 199"/>
                <a:gd name="T21" fmla="*/ 97 h 333"/>
                <a:gd name="T22" fmla="*/ 102 w 199"/>
                <a:gd name="T23" fmla="*/ 207 h 333"/>
                <a:gd name="T24" fmla="*/ 6 w 199"/>
                <a:gd name="T25" fmla="*/ 314 h 333"/>
                <a:gd name="T26" fmla="*/ 0 w 199"/>
                <a:gd name="T27" fmla="*/ 333 h 333"/>
                <a:gd name="T28" fmla="*/ 185 w 199"/>
                <a:gd name="T29" fmla="*/ 333 h 333"/>
                <a:gd name="T30" fmla="*/ 199 w 199"/>
                <a:gd name="T31" fmla="*/ 246 h 333"/>
                <a:gd name="T32" fmla="*/ 187 w 199"/>
                <a:gd name="T33" fmla="*/ 246 h 333"/>
                <a:gd name="T34" fmla="*/ 176 w 199"/>
                <a:gd name="T35" fmla="*/ 290 h 333"/>
                <a:gd name="T36" fmla="*/ 129 w 199"/>
                <a:gd name="T37" fmla="*/ 294 h 333"/>
                <a:gd name="T38" fmla="*/ 39 w 199"/>
                <a:gd name="T39" fmla="*/ 294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3">
                  <a:moveTo>
                    <a:pt x="39" y="294"/>
                  </a:moveTo>
                  <a:lnTo>
                    <a:pt x="92" y="243"/>
                  </a:lnTo>
                  <a:cubicBezTo>
                    <a:pt x="169" y="174"/>
                    <a:pt x="199" y="147"/>
                    <a:pt x="199" y="97"/>
                  </a:cubicBezTo>
                  <a:cubicBezTo>
                    <a:pt x="199" y="40"/>
                    <a:pt x="154" y="0"/>
                    <a:pt x="94" y="0"/>
                  </a:cubicBezTo>
                  <a:cubicBezTo>
                    <a:pt x="37" y="0"/>
                    <a:pt x="0" y="46"/>
                    <a:pt x="0" y="91"/>
                  </a:cubicBezTo>
                  <a:cubicBezTo>
                    <a:pt x="0" y="119"/>
                    <a:pt x="25" y="119"/>
                    <a:pt x="27" y="119"/>
                  </a:cubicBezTo>
                  <a:cubicBezTo>
                    <a:pt x="35" y="119"/>
                    <a:pt x="53" y="113"/>
                    <a:pt x="53" y="92"/>
                  </a:cubicBezTo>
                  <a:cubicBezTo>
                    <a:pt x="53" y="79"/>
                    <a:pt x="44" y="66"/>
                    <a:pt x="26" y="66"/>
                  </a:cubicBezTo>
                  <a:cubicBezTo>
                    <a:pt x="22" y="66"/>
                    <a:pt x="21" y="66"/>
                    <a:pt x="20" y="67"/>
                  </a:cubicBezTo>
                  <a:cubicBezTo>
                    <a:pt x="31" y="34"/>
                    <a:pt x="58" y="16"/>
                    <a:pt x="87" y="16"/>
                  </a:cubicBezTo>
                  <a:cubicBezTo>
                    <a:pt x="133" y="16"/>
                    <a:pt x="154" y="56"/>
                    <a:pt x="154" y="97"/>
                  </a:cubicBezTo>
                  <a:cubicBezTo>
                    <a:pt x="154" y="137"/>
                    <a:pt x="129" y="177"/>
                    <a:pt x="102" y="207"/>
                  </a:cubicBezTo>
                  <a:lnTo>
                    <a:pt x="6" y="314"/>
                  </a:lnTo>
                  <a:cubicBezTo>
                    <a:pt x="0" y="320"/>
                    <a:pt x="0" y="321"/>
                    <a:pt x="0" y="333"/>
                  </a:cubicBezTo>
                  <a:lnTo>
                    <a:pt x="185" y="333"/>
                  </a:lnTo>
                  <a:lnTo>
                    <a:pt x="199" y="246"/>
                  </a:lnTo>
                  <a:lnTo>
                    <a:pt x="187" y="246"/>
                  </a:lnTo>
                  <a:cubicBezTo>
                    <a:pt x="184" y="261"/>
                    <a:pt x="181" y="283"/>
                    <a:pt x="176" y="290"/>
                  </a:cubicBezTo>
                  <a:cubicBezTo>
                    <a:pt x="172" y="294"/>
                    <a:pt x="139" y="294"/>
                    <a:pt x="129" y="294"/>
                  </a:cubicBezTo>
                  <a:lnTo>
                    <a:pt x="39" y="2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a:extLst>
                <a:ext uri="{FF2B5EF4-FFF2-40B4-BE49-F238E27FC236}">
                  <a16:creationId xmlns:a16="http://schemas.microsoft.com/office/drawing/2014/main" id="{B7FDBF27-98C9-4DDF-9396-148A0348DF58}"/>
                </a:ext>
              </a:extLst>
            </p:cNvPr>
            <p:cNvSpPr>
              <a:spLocks/>
            </p:cNvSpPr>
            <p:nvPr>
              <p:custDataLst>
                <p:tags r:id="rId19"/>
              </p:custDataLst>
            </p:nvPr>
          </p:nvSpPr>
          <p:spPr bwMode="auto">
            <a:xfrm>
              <a:off x="11984037" y="4535488"/>
              <a:ext cx="79375" cy="360363"/>
            </a:xfrm>
            <a:custGeom>
              <a:avLst/>
              <a:gdLst>
                <a:gd name="T0" fmla="*/ 115 w 115"/>
                <a:gd name="T1" fmla="*/ 249 h 498"/>
                <a:gd name="T2" fmla="*/ 83 w 115"/>
                <a:gd name="T3" fmla="*/ 93 h 498"/>
                <a:gd name="T4" fmla="*/ 5 w 115"/>
                <a:gd name="T5" fmla="*/ 0 h 498"/>
                <a:gd name="T6" fmla="*/ 0 w 115"/>
                <a:gd name="T7" fmla="*/ 5 h 498"/>
                <a:gd name="T8" fmla="*/ 9 w 115"/>
                <a:gd name="T9" fmla="*/ 16 h 498"/>
                <a:gd name="T10" fmla="*/ 87 w 115"/>
                <a:gd name="T11" fmla="*/ 249 h 498"/>
                <a:gd name="T12" fmla="*/ 6 w 115"/>
                <a:gd name="T13" fmla="*/ 485 h 498"/>
                <a:gd name="T14" fmla="*/ 0 w 115"/>
                <a:gd name="T15" fmla="*/ 493 h 498"/>
                <a:gd name="T16" fmla="*/ 5 w 115"/>
                <a:gd name="T17" fmla="*/ 498 h 498"/>
                <a:gd name="T18" fmla="*/ 84 w 115"/>
                <a:gd name="T19" fmla="*/ 401 h 498"/>
                <a:gd name="T20" fmla="*/ 115 w 115"/>
                <a:gd name="T21" fmla="*/ 24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8">
                  <a:moveTo>
                    <a:pt x="115" y="249"/>
                  </a:moveTo>
                  <a:cubicBezTo>
                    <a:pt x="115" y="210"/>
                    <a:pt x="110" y="150"/>
                    <a:pt x="83" y="93"/>
                  </a:cubicBezTo>
                  <a:cubicBezTo>
                    <a:pt x="53" y="32"/>
                    <a:pt x="10" y="0"/>
                    <a:pt x="5" y="0"/>
                  </a:cubicBezTo>
                  <a:cubicBezTo>
                    <a:pt x="2" y="0"/>
                    <a:pt x="0" y="2"/>
                    <a:pt x="0" y="5"/>
                  </a:cubicBezTo>
                  <a:cubicBezTo>
                    <a:pt x="0" y="6"/>
                    <a:pt x="0" y="7"/>
                    <a:pt x="9" y="16"/>
                  </a:cubicBezTo>
                  <a:cubicBezTo>
                    <a:pt x="58" y="65"/>
                    <a:pt x="87" y="145"/>
                    <a:pt x="87" y="249"/>
                  </a:cubicBezTo>
                  <a:cubicBezTo>
                    <a:pt x="87" y="334"/>
                    <a:pt x="68" y="422"/>
                    <a:pt x="6" y="485"/>
                  </a:cubicBezTo>
                  <a:cubicBezTo>
                    <a:pt x="0" y="491"/>
                    <a:pt x="0" y="492"/>
                    <a:pt x="0" y="493"/>
                  </a:cubicBezTo>
                  <a:cubicBezTo>
                    <a:pt x="0" y="496"/>
                    <a:pt x="2" y="498"/>
                    <a:pt x="5" y="498"/>
                  </a:cubicBezTo>
                  <a:cubicBezTo>
                    <a:pt x="10" y="498"/>
                    <a:pt x="55" y="464"/>
                    <a:pt x="84" y="401"/>
                  </a:cubicBezTo>
                  <a:cubicBezTo>
                    <a:pt x="109" y="346"/>
                    <a:pt x="115" y="291"/>
                    <a:pt x="115" y="24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mc:AlternateContent xmlns:mc="http://schemas.openxmlformats.org/markup-compatibility/2006">
        <mc:Choice xmlns:a14="http://schemas.microsoft.com/office/drawing/2010/main" Requires="a14">
          <p:sp>
            <p:nvSpPr>
              <p:cNvPr id="63" name="Google Shape;94;p16">
                <a:extLst>
                  <a:ext uri="{FF2B5EF4-FFF2-40B4-BE49-F238E27FC236}">
                    <a16:creationId xmlns:a16="http://schemas.microsoft.com/office/drawing/2014/main" id="{74A293C1-AE31-4ADF-BCB6-B9D5F6FC40C3}"/>
                  </a:ext>
                </a:extLst>
              </p:cNvPr>
              <p:cNvSpPr txBox="1">
                <a:spLocks/>
              </p:cNvSpPr>
              <p:nvPr/>
            </p:nvSpPr>
            <p:spPr>
              <a:xfrm>
                <a:off x="1591803" y="5030559"/>
                <a:ext cx="9008396" cy="1133476"/>
              </a:xfrm>
              <a:prstGeom prst="rect">
                <a:avLst/>
              </a:prstGeom>
              <a:ln w="9525">
                <a:solidFill>
                  <a:srgbClr val="000000"/>
                </a:solidFill>
                <a:miter lim="400000"/>
              </a:ln>
              <a:extLst>
                <a:ext uri="{C572A759-6A51-4108-AA02-DFA0A04FC94B}">
                  <ma14:wrappingTextBoxFlag xmlns:ma14="http://schemas.microsoft.com/office/mac/drawingml/2011/main" xmlns:m="http://schemas.openxmlformats.org/officeDocument/2006/math" xmlns="" val="1"/>
                </a:ext>
              </a:extLst>
            </p:spPr>
            <p:txBody>
              <a:bodyPr lIns="91424" tIns="91424" rIns="91424" bIns="91424" numCol="2" anchor="ctr">
                <a:normAutofit/>
              </a:bodyPr>
              <a:lstStyle>
                <a:lvl1pPr marL="457200" marR="0" indent="-419100" algn="l" defTabSz="914400" rtl="0" latinLnBrk="0">
                  <a:lnSpc>
                    <a:spcPct val="115000"/>
                  </a:lnSpc>
                  <a:spcBef>
                    <a:spcPts val="600"/>
                  </a:spcBef>
                  <a:spcAft>
                    <a:spcPts val="0"/>
                  </a:spcAft>
                  <a:buClr>
                    <a:srgbClr val="000000"/>
                  </a:buClr>
                  <a:buSzPts val="3000"/>
                  <a:buFont typeface="PT Serif"/>
                  <a:buChar char="○"/>
                  <a:tabLst/>
                  <a:defRPr sz="3000" b="0" i="0" u="none" strike="noStrike" cap="none" spc="0" baseline="0">
                    <a:ln>
                      <a:noFill/>
                    </a:ln>
                    <a:solidFill>
                      <a:srgbClr val="000000"/>
                    </a:solidFill>
                    <a:uFillTx/>
                    <a:latin typeface="PT Serif"/>
                    <a:ea typeface="PT Serif"/>
                    <a:cs typeface="PT Serif"/>
                    <a:sym typeface="PT Serif"/>
                  </a:defRPr>
                </a:lvl1pPr>
                <a:lvl2pPr marL="1009650" marR="0" indent="-476250" algn="l" defTabSz="914400" rtl="0" latinLnBrk="0">
                  <a:lnSpc>
                    <a:spcPct val="115000"/>
                  </a:lnSpc>
                  <a:spcBef>
                    <a:spcPts val="600"/>
                  </a:spcBef>
                  <a:spcAft>
                    <a:spcPts val="0"/>
                  </a:spcAft>
                  <a:buClr>
                    <a:srgbClr val="000000"/>
                  </a:buClr>
                  <a:buSzPts val="3000"/>
                  <a:buFont typeface="PT Serif"/>
                  <a:buChar char="□"/>
                  <a:tabLst/>
                  <a:defRPr sz="3000" b="0" i="0" u="none" strike="noStrike" cap="none" spc="0" baseline="0">
                    <a:ln>
                      <a:noFill/>
                    </a:ln>
                    <a:solidFill>
                      <a:srgbClr val="000000"/>
                    </a:solidFill>
                    <a:uFillTx/>
                    <a:latin typeface="PT Serif"/>
                    <a:ea typeface="PT Serif"/>
                    <a:cs typeface="PT Serif"/>
                    <a:sym typeface="PT Serif"/>
                  </a:defRPr>
                </a:lvl2pPr>
                <a:lvl3pPr marL="1466850" marR="0" indent="-476250" algn="l" defTabSz="914400" rtl="0" latinLnBrk="0">
                  <a:lnSpc>
                    <a:spcPct val="115000"/>
                  </a:lnSpc>
                  <a:spcBef>
                    <a:spcPts val="600"/>
                  </a:spcBef>
                  <a:spcAft>
                    <a:spcPts val="0"/>
                  </a:spcAft>
                  <a:buClr>
                    <a:srgbClr val="000000"/>
                  </a:buClr>
                  <a:buSzPts val="3000"/>
                  <a:buFont typeface="PT Serif"/>
                  <a:buChar char="○"/>
                  <a:tabLst/>
                  <a:defRPr sz="3000" b="0" i="0" u="none" strike="noStrike" cap="none" spc="0" baseline="0">
                    <a:ln>
                      <a:noFill/>
                    </a:ln>
                    <a:solidFill>
                      <a:srgbClr val="000000"/>
                    </a:solidFill>
                    <a:uFillTx/>
                    <a:latin typeface="PT Serif"/>
                    <a:ea typeface="PT Serif"/>
                    <a:cs typeface="PT Serif"/>
                    <a:sym typeface="PT Serif"/>
                  </a:defRPr>
                </a:lvl3pPr>
                <a:lvl4pPr marL="2057400" marR="0" indent="-571500" algn="l" defTabSz="914400" rtl="0" latinLnBrk="0">
                  <a:lnSpc>
                    <a:spcPct val="115000"/>
                  </a:lnSpc>
                  <a:spcBef>
                    <a:spcPts val="600"/>
                  </a:spcBef>
                  <a:spcAft>
                    <a:spcPts val="0"/>
                  </a:spcAft>
                  <a:buClr>
                    <a:srgbClr val="000000"/>
                  </a:buClr>
                  <a:buSzPts val="3000"/>
                  <a:buFont typeface="PT Serif"/>
                  <a:buChar char="□"/>
                  <a:tabLst/>
                  <a:defRPr sz="3000" b="0" i="0" u="none" strike="noStrike" cap="none" spc="0" baseline="0">
                    <a:ln>
                      <a:noFill/>
                    </a:ln>
                    <a:solidFill>
                      <a:srgbClr val="000000"/>
                    </a:solidFill>
                    <a:uFillTx/>
                    <a:latin typeface="PT Serif"/>
                    <a:ea typeface="PT Serif"/>
                    <a:cs typeface="PT Serif"/>
                    <a:sym typeface="PT Serif"/>
                  </a:defRPr>
                </a:lvl4pPr>
                <a:lvl5pPr marL="2514600" marR="0" indent="-571500" algn="l" defTabSz="914400" rtl="0" latinLnBrk="0">
                  <a:lnSpc>
                    <a:spcPct val="115000"/>
                  </a:lnSpc>
                  <a:spcBef>
                    <a:spcPts val="600"/>
                  </a:spcBef>
                  <a:spcAft>
                    <a:spcPts val="0"/>
                  </a:spcAft>
                  <a:buClr>
                    <a:srgbClr val="000000"/>
                  </a:buClr>
                  <a:buSzPts val="3000"/>
                  <a:buFont typeface="PT Serif"/>
                  <a:buChar char="○"/>
                  <a:tabLst/>
                  <a:defRPr sz="3000" b="0" i="0" u="none" strike="noStrike" cap="none" spc="0" baseline="0">
                    <a:ln>
                      <a:noFill/>
                    </a:ln>
                    <a:solidFill>
                      <a:srgbClr val="000000"/>
                    </a:solidFill>
                    <a:uFillTx/>
                    <a:latin typeface="PT Serif"/>
                    <a:ea typeface="PT Serif"/>
                    <a:cs typeface="PT Serif"/>
                    <a:sym typeface="PT Serif"/>
                  </a:defRPr>
                </a:lvl5pPr>
                <a:lvl6pPr marL="2971800" marR="0" indent="-571500" algn="l" defTabSz="914400" rtl="0" latinLnBrk="0">
                  <a:lnSpc>
                    <a:spcPct val="115000"/>
                  </a:lnSpc>
                  <a:spcBef>
                    <a:spcPts val="600"/>
                  </a:spcBef>
                  <a:spcAft>
                    <a:spcPts val="0"/>
                  </a:spcAft>
                  <a:buClr>
                    <a:srgbClr val="000000"/>
                  </a:buClr>
                  <a:buSzPts val="3000"/>
                  <a:buFont typeface="PT Serif"/>
                  <a:buChar char="■"/>
                  <a:tabLst/>
                  <a:defRPr sz="3000" b="0" i="0" u="none" strike="noStrike" cap="none" spc="0" baseline="0">
                    <a:ln>
                      <a:noFill/>
                    </a:ln>
                    <a:solidFill>
                      <a:srgbClr val="000000"/>
                    </a:solidFill>
                    <a:uFillTx/>
                    <a:latin typeface="PT Serif"/>
                    <a:ea typeface="PT Serif"/>
                    <a:cs typeface="PT Serif"/>
                    <a:sym typeface="PT Serif"/>
                  </a:defRPr>
                </a:lvl6pPr>
                <a:lvl7pPr marL="3429000" marR="0" indent="-571500" algn="l" defTabSz="914400" rtl="0" latinLnBrk="0">
                  <a:lnSpc>
                    <a:spcPct val="115000"/>
                  </a:lnSpc>
                  <a:spcBef>
                    <a:spcPts val="600"/>
                  </a:spcBef>
                  <a:spcAft>
                    <a:spcPts val="0"/>
                  </a:spcAft>
                  <a:buClr>
                    <a:srgbClr val="000000"/>
                  </a:buClr>
                  <a:buSzPts val="3000"/>
                  <a:buFont typeface="PT Serif"/>
                  <a:buChar char="●"/>
                  <a:tabLst/>
                  <a:defRPr sz="3000" b="0" i="0" u="none" strike="noStrike" cap="none" spc="0" baseline="0">
                    <a:ln>
                      <a:noFill/>
                    </a:ln>
                    <a:solidFill>
                      <a:srgbClr val="000000"/>
                    </a:solidFill>
                    <a:uFillTx/>
                    <a:latin typeface="PT Serif"/>
                    <a:ea typeface="PT Serif"/>
                    <a:cs typeface="PT Serif"/>
                    <a:sym typeface="PT Serif"/>
                  </a:defRPr>
                </a:lvl7pPr>
                <a:lvl8pPr marL="3886200" marR="0" indent="-571500" algn="l" defTabSz="914400" rtl="0" latinLnBrk="0">
                  <a:lnSpc>
                    <a:spcPct val="115000"/>
                  </a:lnSpc>
                  <a:spcBef>
                    <a:spcPts val="600"/>
                  </a:spcBef>
                  <a:spcAft>
                    <a:spcPts val="0"/>
                  </a:spcAft>
                  <a:buClr>
                    <a:srgbClr val="000000"/>
                  </a:buClr>
                  <a:buSzPts val="3000"/>
                  <a:buFont typeface="PT Serif"/>
                  <a:buChar char="○"/>
                  <a:tabLst/>
                  <a:defRPr sz="3000" b="0" i="0" u="none" strike="noStrike" cap="none" spc="0" baseline="0">
                    <a:ln>
                      <a:noFill/>
                    </a:ln>
                    <a:solidFill>
                      <a:srgbClr val="000000"/>
                    </a:solidFill>
                    <a:uFillTx/>
                    <a:latin typeface="PT Serif"/>
                    <a:ea typeface="PT Serif"/>
                    <a:cs typeface="PT Serif"/>
                    <a:sym typeface="PT Serif"/>
                  </a:defRPr>
                </a:lvl8pPr>
                <a:lvl9pPr marL="4343400" marR="0" indent="-571500" algn="l" defTabSz="914400" rtl="0" latinLnBrk="0">
                  <a:lnSpc>
                    <a:spcPct val="115000"/>
                  </a:lnSpc>
                  <a:spcBef>
                    <a:spcPts val="600"/>
                  </a:spcBef>
                  <a:spcAft>
                    <a:spcPts val="0"/>
                  </a:spcAft>
                  <a:buClr>
                    <a:srgbClr val="000000"/>
                  </a:buClr>
                  <a:buSzPts val="3000"/>
                  <a:buFont typeface="PT Serif"/>
                  <a:buChar char="■"/>
                  <a:tabLst/>
                  <a:defRPr sz="3000" b="0" i="0" u="none" strike="noStrike" cap="none" spc="0" baseline="0">
                    <a:ln>
                      <a:noFill/>
                    </a:ln>
                    <a:solidFill>
                      <a:srgbClr val="000000"/>
                    </a:solidFill>
                    <a:uFillTx/>
                    <a:latin typeface="PT Serif"/>
                    <a:ea typeface="PT Serif"/>
                    <a:cs typeface="PT Serif"/>
                    <a:sym typeface="PT Serif"/>
                  </a:defRPr>
                </a:lvl9pPr>
              </a:lstStyle>
              <a:p>
                <a:pPr marL="38099" indent="0" algn="ctr" hangingPunct="1">
                  <a:buNone/>
                </a:pPr>
                <a14:m>
                  <m:oMath xmlns:m="http://schemas.openxmlformats.org/officeDocument/2006/math">
                    <m:r>
                      <a:rPr lang="en-US" sz="2300" i="1">
                        <a:latin typeface="Cambria Math" panose="02040503050406030204" pitchFamily="18" charset="0"/>
                        <a:ea typeface="Cambria Math" panose="02040503050406030204" pitchFamily="18" charset="0"/>
                      </a:rPr>
                      <m:t>𝑝</m:t>
                    </m:r>
                  </m:oMath>
                </a14:m>
                <a:r>
                  <a:rPr lang="en-US" sz="2300" dirty="0">
                    <a:latin typeface="Cambria Math" panose="02040503050406030204" pitchFamily="18" charset="0"/>
                    <a:ea typeface="Cambria Math" panose="02040503050406030204" pitchFamily="18" charset="0"/>
                  </a:rPr>
                  <a:t> = object distance</a:t>
                </a:r>
              </a:p>
              <a:p>
                <a:pPr marL="38099" indent="0" algn="ctr" hangingPunct="1">
                  <a:buNone/>
                </a:pPr>
                <a14:m>
                  <m:oMath xmlns:m="http://schemas.openxmlformats.org/officeDocument/2006/math">
                    <m:r>
                      <a:rPr lang="en-US" sz="2300" i="1">
                        <a:latin typeface="Cambria Math" panose="02040503050406030204" pitchFamily="18" charset="0"/>
                        <a:ea typeface="Cambria Math" panose="02040503050406030204" pitchFamily="18" charset="0"/>
                      </a:rPr>
                      <m:t>𝑞</m:t>
                    </m:r>
                    <m:r>
                      <a:rPr lang="en-US" sz="2300">
                        <a:latin typeface="Cambria Math" panose="02040503050406030204" pitchFamily="18" charset="0"/>
                        <a:ea typeface="Cambria Math" panose="02040503050406030204" pitchFamily="18" charset="0"/>
                      </a:rPr>
                      <m:t>= </m:t>
                    </m:r>
                  </m:oMath>
                </a14:m>
                <a:r>
                  <a:rPr lang="en-US" sz="2300" dirty="0">
                    <a:latin typeface="Cambria Math" panose="02040503050406030204" pitchFamily="18" charset="0"/>
                    <a:ea typeface="Cambria Math" panose="02040503050406030204" pitchFamily="18" charset="0"/>
                  </a:rPr>
                  <a:t>image distance</a:t>
                </a:r>
              </a:p>
              <a:p>
                <a:pPr marL="38099" indent="0" algn="ctr" hangingPunct="1">
                  <a:buNone/>
                </a:pPr>
                <a14:m>
                  <m:oMath xmlns:m="http://schemas.openxmlformats.org/officeDocument/2006/math">
                    <m:r>
                      <a:rPr lang="en-US" sz="2300" i="1">
                        <a:latin typeface="Cambria Math" panose="02040503050406030204" pitchFamily="18" charset="0"/>
                        <a:ea typeface="Cambria Math" panose="02040503050406030204" pitchFamily="18" charset="0"/>
                      </a:rPr>
                      <m:t>𝑑</m:t>
                    </m:r>
                  </m:oMath>
                </a14:m>
                <a:r>
                  <a:rPr lang="en-US" sz="2300" dirty="0">
                    <a:latin typeface="Cambria Math" panose="02040503050406030204" pitchFamily="18" charset="0"/>
                    <a:ea typeface="Cambria Math" panose="02040503050406030204" pitchFamily="18" charset="0"/>
                  </a:rPr>
                  <a:t> = object height</a:t>
                </a:r>
              </a:p>
              <a:p>
                <a:pPr marL="38099" indent="0" algn="ctr" hangingPunct="1">
                  <a:buNone/>
                </a:pPr>
                <a14:m>
                  <m:oMath xmlns:m="http://schemas.openxmlformats.org/officeDocument/2006/math">
                    <m:r>
                      <a:rPr lang="en-US" sz="2300" i="1">
                        <a:latin typeface="Cambria Math" panose="02040503050406030204" pitchFamily="18" charset="0"/>
                        <a:ea typeface="Cambria Math" panose="02040503050406030204" pitchFamily="18" charset="0"/>
                      </a:rPr>
                      <m:t>𝑑</m:t>
                    </m:r>
                    <m:r>
                      <a:rPr lang="en-US" sz="2300" i="1">
                        <a:latin typeface="Cambria Math" panose="02040503050406030204" pitchFamily="18" charset="0"/>
                        <a:ea typeface="Cambria Math" panose="02040503050406030204" pitchFamily="18" charset="0"/>
                      </a:rPr>
                      <m:t>′</m:t>
                    </m:r>
                  </m:oMath>
                </a14:m>
                <a:r>
                  <a:rPr lang="en-US" sz="2300" dirty="0">
                    <a:latin typeface="Cambria Math" panose="02040503050406030204" pitchFamily="18" charset="0"/>
                    <a:ea typeface="Cambria Math" panose="02040503050406030204" pitchFamily="18" charset="0"/>
                  </a:rPr>
                  <a:t> = image height</a:t>
                </a:r>
              </a:p>
            </p:txBody>
          </p:sp>
        </mc:Choice>
        <mc:Fallback>
          <p:sp>
            <p:nvSpPr>
              <p:cNvPr id="63" name="Google Shape;94;p16">
                <a:extLst>
                  <a:ext uri="{FF2B5EF4-FFF2-40B4-BE49-F238E27FC236}">
                    <a16:creationId xmlns:a16="http://schemas.microsoft.com/office/drawing/2014/main" id="{74A293C1-AE31-4ADF-BCB6-B9D5F6FC40C3}"/>
                  </a:ext>
                </a:extLst>
              </p:cNvPr>
              <p:cNvSpPr txBox="1">
                <a:spLocks noRot="1" noChangeAspect="1" noMove="1" noResize="1" noEditPoints="1" noAdjustHandles="1" noChangeArrowheads="1" noChangeShapeType="1" noTextEdit="1"/>
              </p:cNvSpPr>
              <p:nvPr/>
            </p:nvSpPr>
            <p:spPr>
              <a:xfrm>
                <a:off x="1591803" y="5030559"/>
                <a:ext cx="9008396" cy="1133476"/>
              </a:xfrm>
              <a:prstGeom prst="rect">
                <a:avLst/>
              </a:prstGeom>
              <a:blipFill>
                <a:blip r:embed="rId22"/>
                <a:stretch>
                  <a:fillRect b="-1064"/>
                </a:stretch>
              </a:blipFill>
              <a:ln w="9525">
                <a:solidFill>
                  <a:srgbClr val="000000"/>
                </a:solidFill>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p:spTree>
    <p:extLst>
      <p:ext uri="{BB962C8B-B14F-4D97-AF65-F5344CB8AC3E}">
        <p14:creationId xmlns:p14="http://schemas.microsoft.com/office/powerpoint/2010/main" val="37306094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ORIGINALHEIGHT" val="23.89653"/>
  <p:tag name="ORIGINALWIDTH" val="97.54446"/>
  <p:tag name="LATEXADDIN" val="\documentclass{article}&#10;\usepackage{amsmath}&#10;\pagestyle{empty}&#10;\begin{document}&#10;&#10;\begin{align*}&#10;    M &amp;= -\frac{q}{p} \tag{1} \\&#10;    M &amp;= \frac{d'}{d} \tag{2}&#10;\end{align*}&#10;&#10;&#10;\end{document}"/>
  <p:tag name="IGUANATEXSIZE" val="20"/>
  <p:tag name="IGUANATEXCURSOR" val="158"/>
  <p:tag name="TRANSPARENCY" val="True"/>
  <p:tag name="FILENAME" val=""/>
  <p:tag name="LATEXENGINEID" val="1"/>
  <p:tag name="TEMPFOLDER" val=".\"/>
  <p:tag name="LATEXFORMHEIGHT" val="312"/>
  <p:tag name="LATEXFORMWIDTH" val="384"/>
  <p:tag name="LATEXFORMWRAP" val="True"/>
  <p:tag name="BITMAPVECTOR" val="1"/>
</p:tagLst>
</file>

<file path=ppt/tags/tag10.xml><?xml version="1.0" encoding="utf-8"?>
<p:tagLst xmlns:a="http://schemas.openxmlformats.org/drawingml/2006/main" xmlns:r="http://schemas.openxmlformats.org/officeDocument/2006/relationships" xmlns:p="http://schemas.openxmlformats.org/presentationml/2006/main">
  <p:tag name="ORIGINALHEIGHT" val="5.292212"/>
  <p:tag name="ORIGINALWIDTH" val="1.165684"/>
  <p:tag name="EMFCHILD" val="True"/>
</p:tagLst>
</file>

<file path=ppt/tags/tag11.xml><?xml version="1.0" encoding="utf-8"?>
<p:tagLst xmlns:a="http://schemas.openxmlformats.org/drawingml/2006/main" xmlns:r="http://schemas.openxmlformats.org/officeDocument/2006/relationships" xmlns:p="http://schemas.openxmlformats.org/presentationml/2006/main">
  <p:tag name="ORIGINALHEIGHT" val="3.613627"/>
  <p:tag name="ORIGINALWIDTH" val="5.129011"/>
  <p:tag name="EMFCHILD" val="True"/>
</p:tagLst>
</file>

<file path=ppt/tags/tag12.xml><?xml version="1.0" encoding="utf-8"?>
<p:tagLst xmlns:a="http://schemas.openxmlformats.org/drawingml/2006/main" xmlns:r="http://schemas.openxmlformats.org/officeDocument/2006/relationships" xmlns:p="http://schemas.openxmlformats.org/presentationml/2006/main">
  <p:tag name="ORIGINALHEIGHT" val="1.235632"/>
  <p:tag name="ORIGINALWIDTH" val="3.380492"/>
  <p:tag name="EMFCHILD" val="True"/>
</p:tagLst>
</file>

<file path=ppt/tags/tag13.xml><?xml version="1.0" encoding="utf-8"?>
<p:tagLst xmlns:a="http://schemas.openxmlformats.org/drawingml/2006/main" xmlns:r="http://schemas.openxmlformats.org/officeDocument/2006/relationships" xmlns:p="http://schemas.openxmlformats.org/presentationml/2006/main">
  <p:tag name="ORIGINALHEIGHT" val="3.706882"/>
  <p:tag name="ORIGINALWIDTH" val="2.447944"/>
  <p:tag name="EMFCHILD" val="True"/>
</p:tagLst>
</file>

<file path=ppt/tags/tag14.xml><?xml version="1.0" encoding="utf-8"?>
<p:tagLst xmlns:a="http://schemas.openxmlformats.org/drawingml/2006/main" xmlns:r="http://schemas.openxmlformats.org/officeDocument/2006/relationships" xmlns:p="http://schemas.openxmlformats.org/presentationml/2006/main">
  <p:tag name="ORIGINALHEIGHT" val="1.911722"/>
  <p:tag name="ORIGINALWIDTH" val="0.88592"/>
  <p:tag name="EMFCHILD" val="True"/>
</p:tagLst>
</file>

<file path=ppt/tags/tag15.xml><?xml version="1.0" encoding="utf-8"?>
<p:tagLst xmlns:a="http://schemas.openxmlformats.org/drawingml/2006/main" xmlns:r="http://schemas.openxmlformats.org/officeDocument/2006/relationships" xmlns:p="http://schemas.openxmlformats.org/presentationml/2006/main">
  <p:tag name="ORIGINALHEIGHT" val="0.2098304"/>
  <p:tag name="ORIGINALWIDTH" val="4.103209"/>
  <p:tag name="EMFCHILD" val="True"/>
</p:tagLst>
</file>

<file path=ppt/tags/tag16.xml><?xml version="1.0" encoding="utf-8"?>
<p:tagLst xmlns:a="http://schemas.openxmlformats.org/drawingml/2006/main" xmlns:r="http://schemas.openxmlformats.org/officeDocument/2006/relationships" xmlns:p="http://schemas.openxmlformats.org/presentationml/2006/main">
  <p:tag name="ORIGINALHEIGHT" val="3.730188"/>
  <p:tag name="ORIGINALWIDTH" val="2.424623"/>
  <p:tag name="EMFCHILD" val="True"/>
</p:tagLst>
</file>

<file path=ppt/tags/tag17.xml><?xml version="1.0" encoding="utf-8"?>
<p:tagLst xmlns:a="http://schemas.openxmlformats.org/drawingml/2006/main" xmlns:r="http://schemas.openxmlformats.org/officeDocument/2006/relationships" xmlns:p="http://schemas.openxmlformats.org/presentationml/2006/main">
  <p:tag name="ORIGINALHEIGHT" val="5.292212"/>
  <p:tag name="ORIGINALWIDTH" val="1.189005"/>
  <p:tag name="EMFCHILD" val="True"/>
</p:tagLst>
</file>

<file path=ppt/tags/tag18.xml><?xml version="1.0" encoding="utf-8"?>
<p:tagLst xmlns:a="http://schemas.openxmlformats.org/drawingml/2006/main" xmlns:r="http://schemas.openxmlformats.org/officeDocument/2006/relationships" xmlns:p="http://schemas.openxmlformats.org/presentationml/2006/main">
  <p:tag name="ORIGINALHEIGHT" val="3.520373"/>
  <p:tag name="ORIGINALWIDTH" val="2.051604"/>
  <p:tag name="EMFCHILD" val="True"/>
</p:tagLst>
</file>

<file path=ppt/tags/tag19.xml><?xml version="1.0" encoding="utf-8"?>
<p:tagLst xmlns:a="http://schemas.openxmlformats.org/drawingml/2006/main" xmlns:r="http://schemas.openxmlformats.org/officeDocument/2006/relationships" xmlns:p="http://schemas.openxmlformats.org/presentationml/2006/main">
  <p:tag name="ORIGINALHEIGHT" val="5.292212"/>
  <p:tag name="ORIGINALWIDTH" val="1.165684"/>
  <p:tag name="EMFCHILD" val="True"/>
</p:tagLst>
</file>

<file path=ppt/tags/tag2.xml><?xml version="1.0" encoding="utf-8"?>
<p:tagLst xmlns:a="http://schemas.openxmlformats.org/drawingml/2006/main" xmlns:r="http://schemas.openxmlformats.org/officeDocument/2006/relationships" xmlns:p="http://schemas.openxmlformats.org/presentationml/2006/main">
  <p:tag name="ORIGINALHEIGHT" val="3.613627"/>
  <p:tag name="ORIGINALWIDTH" val="5.129011"/>
  <p:tag name="LATEXADDIN" val="\documentclass{article}&#10;\usepackage{amsmath}&#10;\pagestyle{empty}&#10;\begin{document}&#10;&#10;\begin{align*}&#10;    M &amp;= -\frac{q}{p} \tag{1} \\&#10;    M &amp;= \frac{d'}{d} \tag{2}&#10;\end{align*}&#10;&#10;&#10;\end{document}"/>
  <p:tag name="IGUANATEXSIZE" val="20"/>
  <p:tag name="IGUANATEXCURSOR" val="158"/>
  <p:tag name="TRANSPARENCY" val="True"/>
  <p:tag name="FILENAME" val=""/>
  <p:tag name="LATEXENGINEID" val="1"/>
  <p:tag name="TEMPFOLDER" val=".\"/>
  <p:tag name="LATEXFORMHEIGHT" val="312"/>
  <p:tag name="LATEXFORMWIDTH" val="384"/>
  <p:tag name="LATEXFORMWRAP" val="True"/>
  <p:tag name="BITMAPVECTOR" val="1"/>
  <p:tag name="EMFCHILD" val="True"/>
</p:tagLst>
</file>

<file path=ppt/tags/tag3.xml><?xml version="1.0" encoding="utf-8"?>
<p:tagLst xmlns:a="http://schemas.openxmlformats.org/drawingml/2006/main" xmlns:r="http://schemas.openxmlformats.org/officeDocument/2006/relationships" xmlns:p="http://schemas.openxmlformats.org/presentationml/2006/main">
  <p:tag name="ORIGINALHEIGHT" val="1.235632"/>
  <p:tag name="ORIGINALWIDTH" val="3.380492"/>
  <p:tag name="EMFCHILD" val="True"/>
</p:tagLst>
</file>

<file path=ppt/tags/tag4.xml><?xml version="1.0" encoding="utf-8"?>
<p:tagLst xmlns:a="http://schemas.openxmlformats.org/drawingml/2006/main" xmlns:r="http://schemas.openxmlformats.org/officeDocument/2006/relationships" xmlns:p="http://schemas.openxmlformats.org/presentationml/2006/main">
  <p:tag name="ORIGINALHEIGHT" val="0.2098304"/>
  <p:tag name="ORIGINALWIDTH" val="3.124034"/>
  <p:tag name="EMFCHILD" val="True"/>
</p:tagLst>
</file>

<file path=ppt/tags/tag5.xml><?xml version="1.0" encoding="utf-8"?>
<p:tagLst xmlns:a="http://schemas.openxmlformats.org/drawingml/2006/main" xmlns:r="http://schemas.openxmlformats.org/officeDocument/2006/relationships" xmlns:p="http://schemas.openxmlformats.org/presentationml/2006/main">
  <p:tag name="ORIGINALHEIGHT" val="3.35717"/>
  <p:tag name="ORIGINALWIDTH" val="2.098232"/>
  <p:tag name="EMFCHILD" val="True"/>
</p:tagLst>
</file>

<file path=ppt/tags/tag6.xml><?xml version="1.0" encoding="utf-8"?>
<p:tagLst xmlns:a="http://schemas.openxmlformats.org/drawingml/2006/main" xmlns:r="http://schemas.openxmlformats.org/officeDocument/2006/relationships" xmlns:p="http://schemas.openxmlformats.org/presentationml/2006/main">
  <p:tag name="ORIGINALHEIGHT" val="0.2098304"/>
  <p:tag name="ORIGINALWIDTH" val="2.587826"/>
  <p:tag name="EMFCHILD" val="True"/>
</p:tagLst>
</file>

<file path=ppt/tags/tag7.xml><?xml version="1.0" encoding="utf-8"?>
<p:tagLst xmlns:a="http://schemas.openxmlformats.org/drawingml/2006/main" xmlns:r="http://schemas.openxmlformats.org/officeDocument/2006/relationships" xmlns:p="http://schemas.openxmlformats.org/presentationml/2006/main">
  <p:tag name="ORIGINALHEIGHT" val="3.380491"/>
  <p:tag name="ORIGINALWIDTH" val="2.65776"/>
  <p:tag name="EMFCHILD" val="True"/>
</p:tagLst>
</file>

<file path=ppt/tags/tag8.xml><?xml version="1.0" encoding="utf-8"?>
<p:tagLst xmlns:a="http://schemas.openxmlformats.org/drawingml/2006/main" xmlns:r="http://schemas.openxmlformats.org/officeDocument/2006/relationships" xmlns:p="http://schemas.openxmlformats.org/presentationml/2006/main">
  <p:tag name="ORIGINALHEIGHT" val="5.292212"/>
  <p:tag name="ORIGINALWIDTH" val="1.189005"/>
  <p:tag name="EMFCHILD" val="True"/>
</p:tagLst>
</file>

<file path=ppt/tags/tag9.xml><?xml version="1.0" encoding="utf-8"?>
<p:tagLst xmlns:a="http://schemas.openxmlformats.org/drawingml/2006/main" xmlns:r="http://schemas.openxmlformats.org/officeDocument/2006/relationships" xmlns:p="http://schemas.openxmlformats.org/presentationml/2006/main">
  <p:tag name="ORIGINALHEIGHT" val="3.520373"/>
  <p:tag name="ORIGINALWIDTH" val="1.678585"/>
  <p:tag name="EMFCHILD" val="True"/>
</p:tagLst>
</file>

<file path=ppt/theme/theme1.xml><?xml version="1.0" encoding="utf-8"?>
<a:theme xmlns:a="http://schemas.openxmlformats.org/drawingml/2006/main" name="Beatrice template">
  <a:themeElements>
    <a:clrScheme name="Beatrice template">
      <a:dk1>
        <a:srgbClr val="000000"/>
      </a:dk1>
      <a:lt1>
        <a:srgbClr val="FFFFFF"/>
      </a:lt1>
      <a:dk2>
        <a:srgbClr val="A7A7A7"/>
      </a:dk2>
      <a:lt2>
        <a:srgbClr val="535353"/>
      </a:lt2>
      <a:accent1>
        <a:srgbClr val="3A81BA"/>
      </a:accent1>
      <a:accent2>
        <a:srgbClr val="D89F39"/>
      </a:accent2>
      <a:accent3>
        <a:srgbClr val="8BAB42"/>
      </a:accent3>
      <a:accent4>
        <a:srgbClr val="57A7B5"/>
      </a:accent4>
      <a:accent5>
        <a:srgbClr val="8B81D2"/>
      </a:accent5>
      <a:accent6>
        <a:srgbClr val="963334"/>
      </a:accent6>
      <a:hlink>
        <a:srgbClr val="0000FF"/>
      </a:hlink>
      <a:folHlink>
        <a:srgbClr val="FF00FF"/>
      </a:folHlink>
    </a:clrScheme>
    <a:fontScheme name="Beatrice template">
      <a:majorFont>
        <a:latin typeface="Arial"/>
        <a:ea typeface="Arial"/>
        <a:cs typeface="Arial"/>
      </a:majorFont>
      <a:minorFont>
        <a:latin typeface="Helvetica"/>
        <a:ea typeface="Helvetica"/>
        <a:cs typeface="Helvetica"/>
      </a:minorFont>
    </a:fontScheme>
    <a:fmtScheme name="Beatrice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Beatrice template">
  <a:themeElements>
    <a:clrScheme name="Beatrice template">
      <a:dk1>
        <a:srgbClr val="000000"/>
      </a:dk1>
      <a:lt1>
        <a:srgbClr val="FFFFFF"/>
      </a:lt1>
      <a:dk2>
        <a:srgbClr val="A7A7A7"/>
      </a:dk2>
      <a:lt2>
        <a:srgbClr val="535353"/>
      </a:lt2>
      <a:accent1>
        <a:srgbClr val="3A81BA"/>
      </a:accent1>
      <a:accent2>
        <a:srgbClr val="D89F39"/>
      </a:accent2>
      <a:accent3>
        <a:srgbClr val="8BAB42"/>
      </a:accent3>
      <a:accent4>
        <a:srgbClr val="57A7B5"/>
      </a:accent4>
      <a:accent5>
        <a:srgbClr val="8B81D2"/>
      </a:accent5>
      <a:accent6>
        <a:srgbClr val="963334"/>
      </a:accent6>
      <a:hlink>
        <a:srgbClr val="0000FF"/>
      </a:hlink>
      <a:folHlink>
        <a:srgbClr val="FF00FF"/>
      </a:folHlink>
    </a:clrScheme>
    <a:fontScheme name="Beatrice template">
      <a:majorFont>
        <a:latin typeface="Arial"/>
        <a:ea typeface="Arial"/>
        <a:cs typeface="Arial"/>
      </a:majorFont>
      <a:minorFont>
        <a:latin typeface="Helvetica"/>
        <a:ea typeface="Helvetica"/>
        <a:cs typeface="Helvetica"/>
      </a:minorFont>
    </a:fontScheme>
    <a:fmtScheme name="Beatrice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Beatrice template">
  <a:themeElements>
    <a:clrScheme name="Beatrice template">
      <a:dk1>
        <a:srgbClr val="000000"/>
      </a:dk1>
      <a:lt1>
        <a:srgbClr val="FFFFFF"/>
      </a:lt1>
      <a:dk2>
        <a:srgbClr val="A7A7A7"/>
      </a:dk2>
      <a:lt2>
        <a:srgbClr val="535353"/>
      </a:lt2>
      <a:accent1>
        <a:srgbClr val="3A81BA"/>
      </a:accent1>
      <a:accent2>
        <a:srgbClr val="D89F39"/>
      </a:accent2>
      <a:accent3>
        <a:srgbClr val="8BAB42"/>
      </a:accent3>
      <a:accent4>
        <a:srgbClr val="57A7B5"/>
      </a:accent4>
      <a:accent5>
        <a:srgbClr val="8B81D2"/>
      </a:accent5>
      <a:accent6>
        <a:srgbClr val="963334"/>
      </a:accent6>
      <a:hlink>
        <a:srgbClr val="0000FF"/>
      </a:hlink>
      <a:folHlink>
        <a:srgbClr val="FF00FF"/>
      </a:folHlink>
    </a:clrScheme>
    <a:fontScheme name="Beatrice template">
      <a:majorFont>
        <a:latin typeface="Arial"/>
        <a:ea typeface="Arial"/>
        <a:cs typeface="Arial"/>
      </a:majorFont>
      <a:minorFont>
        <a:latin typeface="Helvetica"/>
        <a:ea typeface="Helvetica"/>
        <a:cs typeface="Helvetica"/>
      </a:minorFont>
    </a:fontScheme>
    <a:fmtScheme name="Beatrice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847</TotalTime>
  <Words>720</Words>
  <Application>Microsoft Office PowerPoint</Application>
  <PresentationFormat>Widescreen</PresentationFormat>
  <Paragraphs>89</Paragraphs>
  <Slides>19</Slides>
  <Notes>2</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Cambria Math</vt:lpstr>
      <vt:lpstr>Helvetica</vt:lpstr>
      <vt:lpstr>Latin Modern Math</vt:lpstr>
      <vt:lpstr>Montserrat</vt:lpstr>
      <vt:lpstr>Montserrat Light</vt:lpstr>
      <vt:lpstr>PT Serif</vt:lpstr>
      <vt:lpstr>Beatrice template</vt:lpstr>
      <vt:lpstr>1_Beatrice template</vt:lpstr>
      <vt:lpstr>ANALYZING THE AGREEMENT OF THE THIN LENS EQUATION WITH CONVEX LENSES USING THE CHI-SQUARED TEST </vt:lpstr>
      <vt:lpstr>ABSTRACT</vt:lpstr>
      <vt:lpstr>INTRODUCTION</vt:lpstr>
      <vt:lpstr>LENSES</vt:lpstr>
      <vt:lpstr>Thin lenses</vt:lpstr>
      <vt:lpstr>THIN LENS EQUATION</vt:lpstr>
      <vt:lpstr>CHI-SQUARED TEST</vt:lpstr>
      <vt:lpstr>CHI-SQUARED TEST</vt:lpstr>
      <vt:lpstr>MAGNIFICATION</vt:lpstr>
      <vt:lpstr>OBJECTIVES</vt:lpstr>
      <vt:lpstr>METHODOLOGY</vt:lpstr>
      <vt:lpstr>EXPERIMENTAL SETUP &amp; PARAMETERS</vt:lpstr>
      <vt:lpstr>RESULTS &amp; DISCUSSION</vt:lpstr>
      <vt:lpstr>χ^2 TEST: FOCAL LENGTH</vt:lpstr>
      <vt:lpstr>χ^2 TEST: MAGNIFICATION (1)</vt:lpstr>
      <vt:lpstr>χ^2 TEST: MAGNIFICATION (2)</vt:lpstr>
      <vt:lpstr>χ^2 TEST</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AGREEMENT OF THE THIN LENS EQUATION WITH CONVEX LENSES USING THE CHI-SQUARED TEST</dc:title>
  <dc:creator>Kenneth Domingo</dc:creator>
  <cp:lastModifiedBy>Kenneth Domingo</cp:lastModifiedBy>
  <cp:revision>35</cp:revision>
  <dcterms:modified xsi:type="dcterms:W3CDTF">2019-05-23T03:58:26Z</dcterms:modified>
</cp:coreProperties>
</file>