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DC5B-6D8E-4186-97A8-46E1E7F5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1BB4C-144C-48FB-9A51-87608FB5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0A5F-7D44-47AE-A90D-19160BED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1AF6-9D64-4000-9086-B504C88C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1BB7-7D8E-4FB6-BB06-A80C9EDA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14A4-F656-4158-ACBA-B5FB5D34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E33DB-39AA-4A0A-BF63-91F226239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A0BA-8521-482E-85E5-8BC41749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117E-710F-41F3-A0F8-8773F0A9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9D71-C4D5-4383-BD11-66BA7F8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E43EF-E34E-4E05-8381-34478DC94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564F-18C6-4F5E-9D37-9E8E8EBA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76DB-202C-455D-AA22-3859E263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BEA2-6B23-47C4-8206-267C3D3B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3D95-E5E1-48EA-8B44-A7340E51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EEC6-E934-400B-BD7A-388B473F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62B4-C289-4966-8887-7D98E889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FA65-C770-4865-B794-CB03DC23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73FA-5A93-4DC6-BDEA-15A4E935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E14F-89AC-48C5-8D7F-C02823DF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0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EFB7-904E-4160-910B-F36F781B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B928C-EEC7-4C16-A84A-883B069D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D1B6-7146-4C55-A879-72FCE86E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5799-19D5-402F-841A-DBE29488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BA8E-9775-4C15-A0A0-FED4B854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0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8129-2E26-4ABD-95AB-17603628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9C7-5968-48EB-93DD-EA59ADEA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95A0-FA76-41D4-B95A-92A40E968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1B3A-2A34-45BA-922B-641C534E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63ED-E8B3-4433-A2C0-B94993D0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8F46C-2E11-4075-B8BA-1D54E684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BDB9-825E-4760-A653-481E83B9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6E95-8B32-4AE6-8A5F-1167FBE4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F94E4-2496-435A-A4A5-90AD7AA2D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FF6B1-3AA2-455A-8394-DDC10AB64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E32D2-941A-4618-AC02-F45F46300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BC6E0-2FE6-4AA6-A9D8-12B4CCF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7DF64-194D-4B14-B53B-F89B6D8C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78B16-9B88-46C5-935B-A8352822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D537-3573-4F98-80CB-13B03A42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85AFF-5557-43D0-9271-37F823FC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315A5-A80F-4D1D-9294-82BBB95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DDBAC-4852-42CC-93F6-80193886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38E6A-A097-40B5-BE1F-AAFF1309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73AC9-C0A9-40E4-B68D-97A0BB5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D0359-1204-446F-9FB4-FEF48E37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8F19-71F3-4D21-98C0-A6A672A4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A3AF-E58B-48CD-92F2-7EF046B3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F1D4-3092-4B70-8E71-DD05EAC6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C3A12-47C0-46C7-8826-A898F462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045E-6BE1-46F3-A712-4D3847B9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F141-A71C-4E4A-8A66-CD4B1961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A496-12B3-44F1-B61D-BF1DB4B9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63F85-5A0C-4CCC-81AD-79077314E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4D73-3F07-48A0-B58F-B4F87CAB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EC6A-5D93-4F57-84C8-4B0A4748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D3DE-2D40-45F7-9481-5DA1E9D8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5E751-3A07-40A9-A801-0C2F2C0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FC3A6-76E4-431E-8125-101F9963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8FFC-7FBE-4B86-8092-B4D02A44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A4A1-BE20-4544-9DD6-A7644EA99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9C6D-6EEB-4CF1-BE60-387E52DCF479}" type="datetimeFigureOut">
              <a:rPr lang="en-US" smtClean="0"/>
              <a:t>05/23/19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9DFC-C5F0-4674-AFAD-2800D393C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E35F-815B-450E-B2D0-28A632CDE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9C95-76C4-4D0A-9AC9-78D4AA32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2C9-B066-411C-A7EB-6605D3F3C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Results and Discussions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F3693-0CBB-4A04-AC81-FC27B5065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14E3-6D6B-47B8-B58F-DBA08FAD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Magnification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791D-BE51-47DA-BE07-51D3FDD5E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are two ways to measure magnification consistent with the thin lens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#1</m:t>
                          </m:r>
                        </m:e>
                      </m:eqAr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#2</m:t>
                          </m:r>
                        </m:e>
                      </m:eqAr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These two equations were compared by using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test. Note that we just considered the magnitude of the magnification for the analysis.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791D-BE51-47DA-BE07-51D3FDD5E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0B87-88B0-4676-B2D7-4A81F5F3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Focal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F900-657C-4FEE-9ED9-A51B4196BD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#3</m:t>
                          </m:r>
                        </m:e>
                      </m:eqAr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focal length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object distance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image distance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CF900-657C-4FEE-9ED9-A51B4196BD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0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79222-CE79-410B-977F-00D439210F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79222-CE79-410B-977F-00D439210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A954C-9922-484E-BCA3-4242C14FA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#4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experimentally determined value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theoretical value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trial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total number of trials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applied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 to determine how accurate the measurements are and how well they agree with the thin lens equation.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A954C-9922-484E-BCA3-4242C14FA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4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2D92D2-6412-40A4-B3D3-ECE630DCD6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Test: Focal Length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2D92D2-6412-40A4-B3D3-ECE630DCD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7029E-A294-4C29-98DE-C5524C9FB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calculated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the focal lengths that were measured for three distances are of magnitude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lower, when compared to the mean value of the measurements.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4.7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,1.7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 compared to the theoretical 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7.9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,9.2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7029E-A294-4C29-98DE-C5524C9FB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93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6EC0EE-AD47-4E33-BBCB-92351B236C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Test: Magnification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6EC0EE-AD47-4E33-BBCB-92351B236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AD0C5-F2A0-401D-A9E2-3041AD010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 for the magnitude of the magnification using (1) and (2) in comparison to their mean value resulted to a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magnitude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lower.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 comparing the two magnification definitions calculated from the measured values resulted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magnitude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lower.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AD0C5-F2A0-401D-A9E2-3041AD010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3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90323-241C-4A7E-B3E3-709E1C390D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Test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790323-241C-4A7E-B3E3-709E1C390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6D2F8-6311-4D2C-9B5F-D8BE09FE1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of the calculated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≪6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6 is the total number of trials. We can therefore say that the data is highly consistent with the thin lens equation.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two definitions of the magnification has a very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value that we can practically consider that these two give equal values for the magnification.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precision of measurement and the imperfect alignment of the apparatus are possible sources of error.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6D2F8-6311-4D2C-9B5F-D8BE09FE1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6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Results and Discussions</vt:lpstr>
      <vt:lpstr>Magnification</vt:lpstr>
      <vt:lpstr>Focal Length</vt:lpstr>
      <vt:lpstr>χ^2 Test</vt:lpstr>
      <vt:lpstr>χ^2 Test: Focal Length</vt:lpstr>
      <vt:lpstr>χ^2 Test: Magnification</vt:lpstr>
      <vt:lpstr>χ^2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Bert Lazaro</dc:creator>
  <cp:lastModifiedBy>Kenneth Domingo</cp:lastModifiedBy>
  <cp:revision>9</cp:revision>
  <dcterms:created xsi:type="dcterms:W3CDTF">2019-05-22T16:02:09Z</dcterms:created>
  <dcterms:modified xsi:type="dcterms:W3CDTF">2019-05-22T18:52:35Z</dcterms:modified>
</cp:coreProperties>
</file>