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84" r:id="rId3"/>
    <p:sldId id="257" r:id="rId4"/>
    <p:sldId id="258" r:id="rId5"/>
    <p:sldId id="259" r:id="rId6"/>
    <p:sldId id="260" r:id="rId7"/>
    <p:sldId id="261" r:id="rId8"/>
    <p:sldId id="262" r:id="rId9"/>
    <p:sldId id="285" r:id="rId10"/>
    <p:sldId id="286"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Col>
    <a:la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lastRow>
    <a:firstRow>
      <a:tcTxStyle b="off" i="off">
        <a:fontRef idx="major">
          <a:srgbClr val="000000"/>
        </a:fontRef>
        <a:srgbClr val="000000"/>
      </a:tcTxStyle>
      <a:tcStyle>
        <a:tcBdr>
          <a:left>
            <a:ln w="9525" cap="flat">
              <a:solidFill>
                <a:srgbClr val="000000"/>
              </a:solidFill>
              <a:prstDash val="solid"/>
              <a:round/>
            </a:ln>
          </a:left>
          <a:right>
            <a:ln w="9525" cap="flat">
              <a:solidFill>
                <a:srgbClr val="000000"/>
              </a:solidFill>
              <a:prstDash val="solid"/>
              <a:round/>
            </a:ln>
          </a:right>
          <a:top>
            <a:ln w="9525" cap="flat">
              <a:solidFill>
                <a:srgbClr val="000000"/>
              </a:solidFill>
              <a:prstDash val="solid"/>
              <a:round/>
            </a:ln>
          </a:top>
          <a:bottom>
            <a:ln w="9525" cap="flat">
              <a:solidFill>
                <a:srgbClr val="000000"/>
              </a:solidFill>
              <a:prstDash val="solid"/>
              <a:round/>
            </a:ln>
          </a:bottom>
          <a:insideH>
            <a:ln w="9525" cap="flat">
              <a:solidFill>
                <a:srgbClr val="000000"/>
              </a:solidFill>
              <a:prstDash val="solid"/>
              <a:round/>
            </a:ln>
          </a:insideH>
          <a:insideV>
            <a:ln w="9525"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xfrm>
            <a:off x="381000" y="685800"/>
            <a:ext cx="6096000" cy="3429000"/>
          </a:xfrm>
          <a:prstGeom prst="rect">
            <a:avLst/>
          </a:prstGeom>
        </p:spPr>
        <p:txBody>
          <a:bodyPr/>
          <a:lstStyle/>
          <a:p>
            <a:endParaRPr/>
          </a:p>
        </p:txBody>
      </p:sp>
      <p:sp>
        <p:nvSpPr>
          <p:cNvPr id="103" name="Shape 1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45700" y="2655750"/>
            <a:ext cx="10518401" cy="1546501"/>
          </a:xfrm>
          <a:prstGeom prst="rect">
            <a:avLst/>
          </a:prstGeom>
        </p:spPr>
        <p:txBody>
          <a:bodyPr>
            <a:normAutofit/>
          </a:bodyPr>
          <a:lstStyle>
            <a:lvl1pPr>
              <a:defRPr sz="3600">
                <a:solidFill>
                  <a:srgbClr val="F3EFEA"/>
                </a:solidFill>
              </a:defRPr>
            </a:lvl1pPr>
          </a:lstStyle>
          <a:p>
            <a:r>
              <a:t>Title Text</a:t>
            </a:r>
          </a:p>
        </p:txBody>
      </p:sp>
      <p:sp>
        <p:nvSpPr>
          <p:cNvPr id="12" name="Google Shape;11;p2"/>
          <p:cNvSpPr/>
          <p:nvPr/>
        </p:nvSpPr>
        <p:spPr>
          <a:xfrm flipH="1" flipV="1">
            <a:off x="3473532" y="4856095"/>
            <a:ext cx="5244936" cy="1"/>
          </a:xfrm>
          <a:prstGeom prst="line">
            <a:avLst/>
          </a:prstGeom>
          <a:ln>
            <a:solidFill>
              <a:srgbClr val="F3EFEA"/>
            </a:solidFill>
            <a:headEnd type="oval"/>
            <a:tailEnd type="oval"/>
          </a:ln>
        </p:spPr>
        <p:txBody>
          <a:bodyPr lIns="0" tIns="0" rIns="0" bIns="0"/>
          <a:lstStyle/>
          <a:p>
            <a:endParaRPr sz="1400"/>
          </a:p>
        </p:txBody>
      </p:sp>
      <p:sp>
        <p:nvSpPr>
          <p:cNvPr id="13" name="Slide Number"/>
          <p:cNvSpPr txBox="1">
            <a:spLocks noGrp="1"/>
          </p:cNvSpPr>
          <p:nvPr>
            <p:ph type="sldNum" sz="quarter" idx="2"/>
          </p:nvPr>
        </p:nvSpPr>
        <p:spPr>
          <a:xfrm>
            <a:off x="8542691" y="6356350"/>
            <a:ext cx="389818" cy="3846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1">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467333" y="2720725"/>
            <a:ext cx="7810401" cy="1546500"/>
          </a:xfrm>
          <a:prstGeom prst="rect">
            <a:avLst/>
          </a:prstGeom>
        </p:spPr>
        <p:txBody>
          <a:bodyPr anchor="b">
            <a:normAutofit/>
          </a:bodyPr>
          <a:lstStyle>
            <a:lvl1pPr algn="l">
              <a:defRPr sz="3600"/>
            </a:lvl1pPr>
          </a:lstStyle>
          <a:p>
            <a:r>
              <a:t>Title Text</a:t>
            </a:r>
          </a:p>
        </p:txBody>
      </p:sp>
      <p:sp>
        <p:nvSpPr>
          <p:cNvPr id="21" name="Body Level One…"/>
          <p:cNvSpPr txBox="1">
            <a:spLocks noGrp="1"/>
          </p:cNvSpPr>
          <p:nvPr>
            <p:ph type="body" sz="quarter" idx="1"/>
          </p:nvPr>
        </p:nvSpPr>
        <p:spPr>
          <a:xfrm>
            <a:off x="3467200" y="4243950"/>
            <a:ext cx="7810401" cy="1046401"/>
          </a:xfrm>
          <a:prstGeom prst="rect">
            <a:avLst/>
          </a:prstGeom>
        </p:spPr>
        <p:txBody>
          <a:bodyPr>
            <a:normAutofit/>
          </a:bodyPr>
          <a:lstStyle>
            <a:lvl1pPr marL="419100" indent="-381000">
              <a:spcBef>
                <a:spcPts val="0"/>
              </a:spcBef>
              <a:buClrTx/>
              <a:buSzTx/>
              <a:buFontTx/>
              <a:buNone/>
              <a:defRPr sz="2400" i="1">
                <a:solidFill>
                  <a:srgbClr val="8F7B87"/>
                </a:solidFill>
              </a:defRPr>
            </a:lvl1pPr>
            <a:lvl2pPr marL="419100" indent="114300">
              <a:spcBef>
                <a:spcPts val="0"/>
              </a:spcBef>
              <a:buClrTx/>
              <a:buSzTx/>
              <a:buFontTx/>
              <a:buNone/>
              <a:defRPr sz="2400" i="1">
                <a:solidFill>
                  <a:srgbClr val="8F7B87"/>
                </a:solidFill>
              </a:defRPr>
            </a:lvl2pPr>
            <a:lvl3pPr marL="419100" indent="571500">
              <a:spcBef>
                <a:spcPts val="0"/>
              </a:spcBef>
              <a:buClrTx/>
              <a:buSzTx/>
              <a:buFontTx/>
              <a:buNone/>
              <a:defRPr sz="2400" i="1">
                <a:solidFill>
                  <a:srgbClr val="8F7B87"/>
                </a:solidFill>
              </a:defRPr>
            </a:lvl3pPr>
            <a:lvl4pPr marL="419100" indent="1066800">
              <a:spcBef>
                <a:spcPts val="0"/>
              </a:spcBef>
              <a:buClrTx/>
              <a:buSzTx/>
              <a:buFontTx/>
              <a:buNone/>
              <a:defRPr sz="2400" i="1">
                <a:solidFill>
                  <a:srgbClr val="8F7B87"/>
                </a:solidFill>
              </a:defRPr>
            </a:lvl4pPr>
            <a:lvl5pPr marL="419100" indent="1524000">
              <a:spcBef>
                <a:spcPts val="0"/>
              </a:spcBef>
              <a:buClrTx/>
              <a:buSzTx/>
              <a:buFontTx/>
              <a:buNone/>
              <a:defRPr sz="2400"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22" name="Google Shape;15;p3"/>
          <p:cNvSpPr/>
          <p:nvPr/>
        </p:nvSpPr>
        <p:spPr>
          <a:xfrm flipH="1">
            <a:off x="-21321" y="3912619"/>
            <a:ext cx="3279669" cy="1"/>
          </a:xfrm>
          <a:prstGeom prst="line">
            <a:avLst/>
          </a:prstGeom>
          <a:ln>
            <a:solidFill>
              <a:srgbClr val="434343"/>
            </a:solidFill>
            <a:headEnd type="oval"/>
          </a:ln>
        </p:spPr>
        <p:txBody>
          <a:bodyPr lIns="0" tIns="0" rIns="0" bIns="0"/>
          <a:lstStyle/>
          <a:p>
            <a:endParaRPr sz="1400"/>
          </a:p>
        </p:txBody>
      </p:sp>
      <p:sp>
        <p:nvSpPr>
          <p:cNvPr id="23" name="Slide Number"/>
          <p:cNvSpPr txBox="1">
            <a:spLocks noGrp="1"/>
          </p:cNvSpPr>
          <p:nvPr>
            <p:ph type="sldNum" sz="quarter" idx="2"/>
          </p:nvPr>
        </p:nvSpPr>
        <p:spPr>
          <a:xfrm>
            <a:off x="8542691" y="6356350"/>
            <a:ext cx="389818" cy="3846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1_1">
    <p:spTree>
      <p:nvGrpSpPr>
        <p:cNvPr id="1" name=""/>
        <p:cNvGrpSpPr/>
        <p:nvPr/>
      </p:nvGrpSpPr>
      <p:grpSpPr>
        <a:xfrm>
          <a:off x="0" y="0"/>
          <a:ext cx="0" cy="0"/>
          <a:chOff x="0" y="0"/>
          <a:chExt cx="0" cy="0"/>
        </a:xfrm>
      </p:grpSpPr>
      <p:sp>
        <p:nvSpPr>
          <p:cNvPr id="30" name="Google Shape;17;p4"/>
          <p:cNvSpPr/>
          <p:nvPr/>
        </p:nvSpPr>
        <p:spPr>
          <a:xfrm>
            <a:off x="5515000" y="2003975"/>
            <a:ext cx="1162001" cy="871501"/>
          </a:xfrm>
          <a:prstGeom prst="ellipse">
            <a:avLst/>
          </a:prstGeom>
          <a:solidFill>
            <a:srgbClr val="8F7B87"/>
          </a:solidFill>
          <a:ln w="12700">
            <a:miter lim="400000"/>
          </a:ln>
        </p:spPr>
        <p:txBody>
          <a:bodyPr lIns="0" tIns="0" rIns="0" bIns="0" anchor="ctr"/>
          <a:lstStyle/>
          <a:p>
            <a:endParaRPr sz="1400"/>
          </a:p>
        </p:txBody>
      </p:sp>
      <p:sp>
        <p:nvSpPr>
          <p:cNvPr id="31" name="Body Level One…"/>
          <p:cNvSpPr txBox="1">
            <a:spLocks noGrp="1"/>
          </p:cNvSpPr>
          <p:nvPr>
            <p:ph type="body" sz="quarter" idx="1"/>
          </p:nvPr>
        </p:nvSpPr>
        <p:spPr>
          <a:xfrm>
            <a:off x="2073800" y="3034801"/>
            <a:ext cx="8044400" cy="1093201"/>
          </a:xfrm>
          <a:prstGeom prst="rect">
            <a:avLst/>
          </a:prstGeom>
        </p:spPr>
        <p:txBody>
          <a:bodyPr>
            <a:normAutofit/>
          </a:bodyPr>
          <a:lstStyle>
            <a:lvl1pPr algn="ctr">
              <a:lnSpc>
                <a:spcPct val="100000"/>
              </a:lnSpc>
              <a:buClr>
                <a:srgbClr val="8F7B87"/>
              </a:buClr>
              <a:defRPr i="1">
                <a:solidFill>
                  <a:srgbClr val="8F7B87"/>
                </a:solidFill>
              </a:defRPr>
            </a:lvl1pPr>
            <a:lvl2pPr algn="ctr">
              <a:lnSpc>
                <a:spcPct val="100000"/>
              </a:lnSpc>
              <a:buClr>
                <a:srgbClr val="8F7B87"/>
              </a:buClr>
              <a:defRPr i="1">
                <a:solidFill>
                  <a:srgbClr val="8F7B87"/>
                </a:solidFill>
              </a:defRPr>
            </a:lvl2pPr>
            <a:lvl3pPr algn="ctr">
              <a:lnSpc>
                <a:spcPct val="100000"/>
              </a:lnSpc>
              <a:buClr>
                <a:srgbClr val="8F7B87"/>
              </a:buClr>
              <a:defRPr i="1">
                <a:solidFill>
                  <a:srgbClr val="8F7B87"/>
                </a:solidFill>
              </a:defRPr>
            </a:lvl3pPr>
            <a:lvl4pPr algn="ctr">
              <a:lnSpc>
                <a:spcPct val="100000"/>
              </a:lnSpc>
              <a:buClr>
                <a:srgbClr val="8F7B87"/>
              </a:buClr>
              <a:defRPr i="1">
                <a:solidFill>
                  <a:srgbClr val="8F7B87"/>
                </a:solidFill>
              </a:defRPr>
            </a:lvl4pPr>
            <a:lvl5pPr algn="ctr">
              <a:lnSpc>
                <a:spcPct val="100000"/>
              </a:lnSpc>
              <a:buClr>
                <a:srgbClr val="8F7B87"/>
              </a:buClr>
              <a:defRPr i="1">
                <a:solidFill>
                  <a:srgbClr val="8F7B87"/>
                </a:solidFill>
              </a:defRPr>
            </a:lvl5pPr>
          </a:lstStyle>
          <a:p>
            <a:r>
              <a:t>Body Level One</a:t>
            </a:r>
          </a:p>
          <a:p>
            <a:pPr lvl="1"/>
            <a:r>
              <a:t>Body Level Two</a:t>
            </a:r>
          </a:p>
          <a:p>
            <a:pPr lvl="2"/>
            <a:r>
              <a:t>Body Level Three</a:t>
            </a:r>
          </a:p>
          <a:p>
            <a:pPr lvl="3"/>
            <a:r>
              <a:t>Body Level Four</a:t>
            </a:r>
          </a:p>
          <a:p>
            <a:pPr lvl="4"/>
            <a:r>
              <a:t>Body Level Five</a:t>
            </a:r>
          </a:p>
        </p:txBody>
      </p:sp>
      <p:sp>
        <p:nvSpPr>
          <p:cNvPr id="32" name="Google Shape;19;p4"/>
          <p:cNvSpPr txBox="1"/>
          <p:nvPr/>
        </p:nvSpPr>
        <p:spPr>
          <a:xfrm>
            <a:off x="4791200" y="1911725"/>
            <a:ext cx="2609600" cy="1661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lgn="ctr">
              <a:defRPr sz="9600">
                <a:solidFill>
                  <a:srgbClr val="FFFFFF"/>
                </a:solidFill>
                <a:latin typeface="Montserrat"/>
                <a:ea typeface="Montserrat"/>
                <a:cs typeface="Montserrat"/>
                <a:sym typeface="Montserrat"/>
              </a:defRPr>
            </a:lvl1pPr>
          </a:lstStyle>
          <a:p>
            <a:r>
              <a:rPr sz="9600"/>
              <a: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497199" y="150900"/>
            <a:ext cx="5197603" cy="1143001"/>
          </a:xfrm>
          <a:prstGeom prst="rect">
            <a:avLst/>
          </a:prstGeom>
        </p:spPr>
        <p:txBody>
          <a:bodyPr>
            <a:normAutofit/>
          </a:bodyPr>
          <a:lstStyle/>
          <a:p>
            <a:r>
              <a:t>Title Text</a:t>
            </a:r>
          </a:p>
        </p:txBody>
      </p:sp>
      <p:sp>
        <p:nvSpPr>
          <p:cNvPr id="41" name="Body Level One…"/>
          <p:cNvSpPr txBox="1">
            <a:spLocks noGrp="1"/>
          </p:cNvSpPr>
          <p:nvPr>
            <p:ph type="body" idx="1"/>
          </p:nvPr>
        </p:nvSpPr>
        <p:spPr>
          <a:xfrm>
            <a:off x="822799" y="1997950"/>
            <a:ext cx="10546403" cy="42873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2" name="Google Shape;24;p5"/>
          <p:cNvSpPr/>
          <p:nvPr/>
        </p:nvSpPr>
        <p:spPr>
          <a:xfrm flipH="1" flipV="1">
            <a:off x="-31599" y="723670"/>
            <a:ext cx="3099668" cy="1"/>
          </a:xfrm>
          <a:prstGeom prst="line">
            <a:avLst/>
          </a:prstGeom>
          <a:ln>
            <a:solidFill>
              <a:srgbClr val="434343"/>
            </a:solidFill>
            <a:headEnd type="oval"/>
          </a:ln>
        </p:spPr>
        <p:txBody>
          <a:bodyPr lIns="0" tIns="0" rIns="0" bIns="0"/>
          <a:lstStyle/>
          <a:p>
            <a:endParaRPr sz="1400"/>
          </a:p>
        </p:txBody>
      </p:sp>
      <p:sp>
        <p:nvSpPr>
          <p:cNvPr id="43" name="Google Shape;25;p5"/>
          <p:cNvSpPr/>
          <p:nvPr/>
        </p:nvSpPr>
        <p:spPr>
          <a:xfrm>
            <a:off x="9123933" y="722400"/>
            <a:ext cx="3085668" cy="1"/>
          </a:xfrm>
          <a:prstGeom prst="line">
            <a:avLst/>
          </a:prstGeom>
          <a:ln>
            <a:solidFill>
              <a:srgbClr val="434343"/>
            </a:solidFill>
            <a:headEnd type="oval"/>
          </a:ln>
        </p:spPr>
        <p:txBody>
          <a:bodyPr lIns="0" tIns="0" rIns="0" bIns="0"/>
          <a:lstStyle/>
          <a:p>
            <a:endParaRPr sz="1400"/>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1" name="Body Level One…"/>
          <p:cNvSpPr txBox="1">
            <a:spLocks noGrp="1"/>
          </p:cNvSpPr>
          <p:nvPr>
            <p:ph type="body" sz="half" idx="1"/>
          </p:nvPr>
        </p:nvSpPr>
        <p:spPr>
          <a:xfrm>
            <a:off x="835132" y="1997949"/>
            <a:ext cx="4859203" cy="42732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Google Shape;29;p6"/>
          <p:cNvSpPr txBox="1">
            <a:spLocks noGrp="1"/>
          </p:cNvSpPr>
          <p:nvPr>
            <p:ph type="body" sz="half" idx="13"/>
          </p:nvPr>
        </p:nvSpPr>
        <p:spPr>
          <a:xfrm>
            <a:off x="6494265" y="1997949"/>
            <a:ext cx="4859201" cy="4273201"/>
          </a:xfrm>
          <a:prstGeom prst="rect">
            <a:avLst/>
          </a:prstGeom>
        </p:spPr>
        <p:txBody>
          <a:bodyPr>
            <a:normAutofit/>
          </a:bodyPr>
          <a:lstStyle/>
          <a:p>
            <a:endParaRPr/>
          </a:p>
        </p:txBody>
      </p:sp>
      <p:sp>
        <p:nvSpPr>
          <p:cNvPr id="53" name="Title Text"/>
          <p:cNvSpPr txBox="1">
            <a:spLocks noGrp="1"/>
          </p:cNvSpPr>
          <p:nvPr>
            <p:ph type="title"/>
          </p:nvPr>
        </p:nvSpPr>
        <p:spPr>
          <a:xfrm>
            <a:off x="3497199" y="150900"/>
            <a:ext cx="5197603" cy="1143001"/>
          </a:xfrm>
          <a:prstGeom prst="rect">
            <a:avLst/>
          </a:prstGeom>
        </p:spPr>
        <p:txBody>
          <a:bodyPr>
            <a:normAutofit/>
          </a:bodyPr>
          <a:lstStyle/>
          <a:p>
            <a:r>
              <a:t>Title Text</a:t>
            </a:r>
          </a:p>
        </p:txBody>
      </p:sp>
      <p:sp>
        <p:nvSpPr>
          <p:cNvPr id="54" name="Google Shape;31;p6"/>
          <p:cNvSpPr/>
          <p:nvPr/>
        </p:nvSpPr>
        <p:spPr>
          <a:xfrm flipH="1" flipV="1">
            <a:off x="-31599" y="723670"/>
            <a:ext cx="3099668" cy="1"/>
          </a:xfrm>
          <a:prstGeom prst="line">
            <a:avLst/>
          </a:prstGeom>
          <a:ln>
            <a:solidFill>
              <a:srgbClr val="434343"/>
            </a:solidFill>
            <a:headEnd type="oval"/>
          </a:ln>
        </p:spPr>
        <p:txBody>
          <a:bodyPr lIns="0" tIns="0" rIns="0" bIns="0"/>
          <a:lstStyle/>
          <a:p>
            <a:endParaRPr sz="1400"/>
          </a:p>
        </p:txBody>
      </p:sp>
      <p:sp>
        <p:nvSpPr>
          <p:cNvPr id="55" name="Google Shape;32;p6"/>
          <p:cNvSpPr/>
          <p:nvPr/>
        </p:nvSpPr>
        <p:spPr>
          <a:xfrm>
            <a:off x="9123933" y="722400"/>
            <a:ext cx="3085668" cy="1"/>
          </a:xfrm>
          <a:prstGeom prst="line">
            <a:avLst/>
          </a:prstGeom>
          <a:ln>
            <a:solidFill>
              <a:srgbClr val="434343"/>
            </a:solidFill>
            <a:headEnd type="oval"/>
          </a:ln>
        </p:spPr>
        <p:txBody>
          <a:bodyPr lIns="0" tIns="0" rIns="0" bIns="0"/>
          <a:lstStyle/>
          <a:p>
            <a:endParaRPr sz="1400"/>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AND_TWO_COLUMNS_1">
    <p:spTree>
      <p:nvGrpSpPr>
        <p:cNvPr id="1" name=""/>
        <p:cNvGrpSpPr/>
        <p:nvPr/>
      </p:nvGrpSpPr>
      <p:grpSpPr>
        <a:xfrm>
          <a:off x="0" y="0"/>
          <a:ext cx="0" cy="0"/>
          <a:chOff x="0" y="0"/>
          <a:chExt cx="0" cy="0"/>
        </a:xfrm>
      </p:grpSpPr>
      <p:sp>
        <p:nvSpPr>
          <p:cNvPr id="63" name="Body Level One…"/>
          <p:cNvSpPr txBox="1">
            <a:spLocks noGrp="1"/>
          </p:cNvSpPr>
          <p:nvPr>
            <p:ph type="body" sz="quarter" idx="1"/>
          </p:nvPr>
        </p:nvSpPr>
        <p:spPr>
          <a:xfrm>
            <a:off x="835133" y="2013800"/>
            <a:ext cx="3397201" cy="4257601"/>
          </a:xfrm>
          <a:prstGeom prst="rect">
            <a:avLst/>
          </a:prstGeom>
        </p:spPr>
        <p:txBody>
          <a:bodyPr>
            <a:normAutofit/>
          </a:bodyPr>
          <a:lstStyle>
            <a:lvl1pPr indent="-342900">
              <a:buSzPts val="1800"/>
              <a:defRPr sz="1800"/>
            </a:lvl1pPr>
            <a:lvl2pPr marL="914400" indent="-342900">
              <a:buSzPts val="1800"/>
              <a:defRPr sz="1800"/>
            </a:lvl2pPr>
            <a:lvl3pPr marL="1371600" indent="-342900">
              <a:buSzPts val="1800"/>
              <a:defRPr sz="1800"/>
            </a:lvl3pPr>
            <a:lvl4pPr marL="1828800" indent="-342900">
              <a:buSzPts val="1800"/>
              <a:defRPr sz="1800"/>
            </a:lvl4pPr>
            <a:lvl5pPr marL="2286000" indent="-342900">
              <a:buSzPts val="1800"/>
              <a:defRPr sz="1800"/>
            </a:lvl5pPr>
          </a:lstStyle>
          <a:p>
            <a:r>
              <a:t>Body Level One</a:t>
            </a:r>
          </a:p>
          <a:p>
            <a:pPr lvl="1"/>
            <a:r>
              <a:t>Body Level Two</a:t>
            </a:r>
          </a:p>
          <a:p>
            <a:pPr lvl="2"/>
            <a:r>
              <a:t>Body Level Three</a:t>
            </a:r>
          </a:p>
          <a:p>
            <a:pPr lvl="3"/>
            <a:r>
              <a:t>Body Level Four</a:t>
            </a:r>
          </a:p>
          <a:p>
            <a:pPr lvl="4"/>
            <a:r>
              <a:t>Body Level Five</a:t>
            </a:r>
          </a:p>
        </p:txBody>
      </p:sp>
      <p:sp>
        <p:nvSpPr>
          <p:cNvPr id="64" name="Google Shape;36;p7"/>
          <p:cNvSpPr txBox="1">
            <a:spLocks noGrp="1"/>
          </p:cNvSpPr>
          <p:nvPr>
            <p:ph type="body" sz="quarter" idx="13"/>
          </p:nvPr>
        </p:nvSpPr>
        <p:spPr>
          <a:xfrm>
            <a:off x="4406317" y="2013800"/>
            <a:ext cx="3397201" cy="4257600"/>
          </a:xfrm>
          <a:prstGeom prst="rect">
            <a:avLst/>
          </a:prstGeom>
        </p:spPr>
        <p:txBody>
          <a:bodyPr>
            <a:normAutofit/>
          </a:bodyPr>
          <a:lstStyle>
            <a:lvl1pPr indent="-342900">
              <a:buSzPts val="1800"/>
              <a:defRPr sz="1800"/>
            </a:lvl1pPr>
          </a:lstStyle>
          <a:p>
            <a:pPr indent="-342900">
              <a:buSzPts val="1800"/>
              <a:defRPr sz="1800"/>
            </a:pPr>
            <a:endParaRPr/>
          </a:p>
        </p:txBody>
      </p:sp>
      <p:sp>
        <p:nvSpPr>
          <p:cNvPr id="65" name="Google Shape;37;p7"/>
          <p:cNvSpPr txBox="1">
            <a:spLocks noGrp="1"/>
          </p:cNvSpPr>
          <p:nvPr>
            <p:ph type="body" sz="quarter" idx="14"/>
          </p:nvPr>
        </p:nvSpPr>
        <p:spPr>
          <a:xfrm>
            <a:off x="7977500" y="2013800"/>
            <a:ext cx="3397200" cy="4257600"/>
          </a:xfrm>
          <a:prstGeom prst="rect">
            <a:avLst/>
          </a:prstGeom>
        </p:spPr>
        <p:txBody>
          <a:bodyPr>
            <a:normAutofit/>
          </a:bodyPr>
          <a:lstStyle>
            <a:lvl1pPr indent="-342900">
              <a:buSzPts val="1800"/>
              <a:defRPr sz="1800"/>
            </a:lvl1pPr>
          </a:lstStyle>
          <a:p>
            <a:pPr indent="-342900">
              <a:buSzPts val="1800"/>
              <a:defRPr sz="1800"/>
            </a:pPr>
            <a:endParaRPr/>
          </a:p>
        </p:txBody>
      </p:sp>
      <p:sp>
        <p:nvSpPr>
          <p:cNvPr id="66" name="Title Text"/>
          <p:cNvSpPr txBox="1">
            <a:spLocks noGrp="1"/>
          </p:cNvSpPr>
          <p:nvPr>
            <p:ph type="title"/>
          </p:nvPr>
        </p:nvSpPr>
        <p:spPr>
          <a:xfrm>
            <a:off x="3497199" y="150900"/>
            <a:ext cx="5197603" cy="1143001"/>
          </a:xfrm>
          <a:prstGeom prst="rect">
            <a:avLst/>
          </a:prstGeom>
        </p:spPr>
        <p:txBody>
          <a:bodyPr>
            <a:normAutofit/>
          </a:bodyPr>
          <a:lstStyle/>
          <a:p>
            <a:r>
              <a:t>Title Text</a:t>
            </a:r>
          </a:p>
        </p:txBody>
      </p:sp>
      <p:sp>
        <p:nvSpPr>
          <p:cNvPr id="67" name="Google Shape;39;p7"/>
          <p:cNvSpPr/>
          <p:nvPr/>
        </p:nvSpPr>
        <p:spPr>
          <a:xfrm flipH="1" flipV="1">
            <a:off x="-31599" y="723670"/>
            <a:ext cx="3099668" cy="1"/>
          </a:xfrm>
          <a:prstGeom prst="line">
            <a:avLst/>
          </a:prstGeom>
          <a:ln>
            <a:solidFill>
              <a:srgbClr val="434343"/>
            </a:solidFill>
            <a:headEnd type="oval"/>
          </a:ln>
        </p:spPr>
        <p:txBody>
          <a:bodyPr lIns="0" tIns="0" rIns="0" bIns="0"/>
          <a:lstStyle/>
          <a:p>
            <a:endParaRPr sz="1400"/>
          </a:p>
        </p:txBody>
      </p:sp>
      <p:sp>
        <p:nvSpPr>
          <p:cNvPr id="68" name="Google Shape;40;p7"/>
          <p:cNvSpPr/>
          <p:nvPr/>
        </p:nvSpPr>
        <p:spPr>
          <a:xfrm>
            <a:off x="9123933" y="722400"/>
            <a:ext cx="3085668" cy="1"/>
          </a:xfrm>
          <a:prstGeom prst="line">
            <a:avLst/>
          </a:prstGeom>
          <a:ln>
            <a:solidFill>
              <a:srgbClr val="434343"/>
            </a:solidFill>
            <a:headEnd type="oval"/>
          </a:ln>
        </p:spPr>
        <p:txBody>
          <a:bodyPr lIns="0" tIns="0" rIns="0" bIns="0"/>
          <a:lstStyle/>
          <a:p>
            <a:endParaRPr sz="1400"/>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76" name="Title Text"/>
          <p:cNvSpPr txBox="1">
            <a:spLocks noGrp="1"/>
          </p:cNvSpPr>
          <p:nvPr>
            <p:ph type="title"/>
          </p:nvPr>
        </p:nvSpPr>
        <p:spPr>
          <a:xfrm>
            <a:off x="3497199" y="150900"/>
            <a:ext cx="5197603" cy="1143001"/>
          </a:xfrm>
          <a:prstGeom prst="rect">
            <a:avLst/>
          </a:prstGeom>
        </p:spPr>
        <p:txBody>
          <a:bodyPr>
            <a:normAutofit/>
          </a:bodyPr>
          <a:lstStyle/>
          <a:p>
            <a:r>
              <a:t>Title Text</a:t>
            </a:r>
          </a:p>
        </p:txBody>
      </p:sp>
      <p:sp>
        <p:nvSpPr>
          <p:cNvPr id="77" name="Google Shape;44;p8"/>
          <p:cNvSpPr/>
          <p:nvPr/>
        </p:nvSpPr>
        <p:spPr>
          <a:xfrm flipH="1" flipV="1">
            <a:off x="-31599" y="723670"/>
            <a:ext cx="3099668" cy="1"/>
          </a:xfrm>
          <a:prstGeom prst="line">
            <a:avLst/>
          </a:prstGeom>
          <a:ln>
            <a:solidFill>
              <a:srgbClr val="434343"/>
            </a:solidFill>
            <a:headEnd type="oval"/>
          </a:ln>
        </p:spPr>
        <p:txBody>
          <a:bodyPr lIns="0" tIns="0" rIns="0" bIns="0"/>
          <a:lstStyle/>
          <a:p>
            <a:endParaRPr sz="1400"/>
          </a:p>
        </p:txBody>
      </p:sp>
      <p:sp>
        <p:nvSpPr>
          <p:cNvPr id="78" name="Google Shape;45;p8"/>
          <p:cNvSpPr/>
          <p:nvPr/>
        </p:nvSpPr>
        <p:spPr>
          <a:xfrm>
            <a:off x="9123933" y="722400"/>
            <a:ext cx="3085668" cy="1"/>
          </a:xfrm>
          <a:prstGeom prst="line">
            <a:avLst/>
          </a:prstGeom>
          <a:ln>
            <a:solidFill>
              <a:srgbClr val="434343"/>
            </a:solidFill>
            <a:headEnd type="oval"/>
          </a:ln>
        </p:spPr>
        <p:txBody>
          <a:bodyPr lIns="0" tIns="0" rIns="0" bIns="0"/>
          <a:lstStyle/>
          <a:p>
            <a:endParaRPr sz="1400"/>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6" name="Body Level One…"/>
          <p:cNvSpPr txBox="1">
            <a:spLocks noGrp="1"/>
          </p:cNvSpPr>
          <p:nvPr>
            <p:ph type="body" sz="quarter" idx="1"/>
          </p:nvPr>
        </p:nvSpPr>
        <p:spPr>
          <a:xfrm>
            <a:off x="3467333" y="5862276"/>
            <a:ext cx="5276801" cy="692701"/>
          </a:xfrm>
          <a:prstGeom prst="rect">
            <a:avLst/>
          </a:prstGeom>
        </p:spPr>
        <p:txBody>
          <a:bodyPr anchor="ctr">
            <a:normAutofit/>
          </a:bodyPr>
          <a:lstStyle>
            <a:lvl1pPr marL="228600" indent="0" algn="ctr">
              <a:spcBef>
                <a:spcPts val="300"/>
              </a:spcBef>
              <a:buClrTx/>
              <a:buSzTx/>
              <a:buFontTx/>
              <a:buNone/>
              <a:defRPr sz="1800" i="1"/>
            </a:lvl1pPr>
            <a:lvl2pPr marL="819150" indent="-285750" algn="ctr">
              <a:spcBef>
                <a:spcPts val="300"/>
              </a:spcBef>
              <a:buClrTx/>
              <a:buSzPts val="1800"/>
              <a:buFontTx/>
              <a:defRPr sz="1800" i="1"/>
            </a:lvl2pPr>
            <a:lvl3pPr marL="1276350" indent="-285750" algn="ctr">
              <a:spcBef>
                <a:spcPts val="300"/>
              </a:spcBef>
              <a:buClrTx/>
              <a:buSzPts val="1800"/>
              <a:buFontTx/>
              <a:defRPr sz="1800" i="1"/>
            </a:lvl3pPr>
            <a:lvl4pPr marL="1828800" indent="-342900" algn="ctr">
              <a:spcBef>
                <a:spcPts val="300"/>
              </a:spcBef>
              <a:buClrTx/>
              <a:buSzPts val="1800"/>
              <a:buFontTx/>
              <a:defRPr sz="1800" i="1"/>
            </a:lvl4pPr>
            <a:lvl5pPr marL="2286000" indent="-342900" algn="ctr">
              <a:spcBef>
                <a:spcPts val="300"/>
              </a:spcBef>
              <a:buClrTx/>
              <a:buSzPts val="1800"/>
              <a:buFontTx/>
              <a:defRPr sz="1800" i="1"/>
            </a:lvl5pPr>
          </a:lstStyle>
          <a:p>
            <a:r>
              <a:t>Body Level One</a:t>
            </a:r>
          </a:p>
          <a:p>
            <a:pPr lvl="1"/>
            <a:r>
              <a:t>Body Level Two</a:t>
            </a:r>
          </a:p>
          <a:p>
            <a:pPr lvl="2"/>
            <a:r>
              <a:t>Body Level Three</a:t>
            </a:r>
          </a:p>
          <a:p>
            <a:pPr lvl="3"/>
            <a:r>
              <a:t>Body Level Four</a:t>
            </a:r>
          </a:p>
          <a:p>
            <a:pPr lvl="4"/>
            <a:r>
              <a:t>Body Level Five</a:t>
            </a:r>
          </a:p>
        </p:txBody>
      </p:sp>
      <p:sp>
        <p:nvSpPr>
          <p:cNvPr id="87" name="Google Shape;49;p9"/>
          <p:cNvSpPr/>
          <p:nvPr/>
        </p:nvSpPr>
        <p:spPr>
          <a:xfrm flipH="1">
            <a:off x="-21201" y="6254400"/>
            <a:ext cx="3089269" cy="1"/>
          </a:xfrm>
          <a:prstGeom prst="line">
            <a:avLst/>
          </a:prstGeom>
          <a:ln>
            <a:solidFill>
              <a:srgbClr val="434343"/>
            </a:solidFill>
            <a:headEnd type="oval"/>
          </a:ln>
        </p:spPr>
        <p:txBody>
          <a:bodyPr lIns="0" tIns="0" rIns="0" bIns="0"/>
          <a:lstStyle/>
          <a:p>
            <a:endParaRPr sz="1400"/>
          </a:p>
        </p:txBody>
      </p:sp>
      <p:sp>
        <p:nvSpPr>
          <p:cNvPr id="88" name="Google Shape;50;p9"/>
          <p:cNvSpPr/>
          <p:nvPr/>
        </p:nvSpPr>
        <p:spPr>
          <a:xfrm>
            <a:off x="9123933" y="6253130"/>
            <a:ext cx="3096468" cy="1"/>
          </a:xfrm>
          <a:prstGeom prst="line">
            <a:avLst/>
          </a:prstGeom>
          <a:ln>
            <a:solidFill>
              <a:srgbClr val="434343"/>
            </a:solidFill>
            <a:headEnd type="oval"/>
          </a:ln>
        </p:spPr>
        <p:txBody>
          <a:bodyPr lIns="0" tIns="0" rIns="0" bIns="0"/>
          <a:lstStyle/>
          <a:p>
            <a:endParaRPr sz="1400"/>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5901091" y="6333134"/>
            <a:ext cx="389818" cy="384688"/>
          </a:xfrm>
          <a:prstGeom prst="rect">
            <a:avLst/>
          </a:prstGeom>
          <a:ln w="12700">
            <a:miter lim="400000"/>
          </a:ln>
        </p:spPr>
        <p:txBody>
          <a:bodyPr wrap="none" lIns="91424" tIns="91424" rIns="91424" bIns="91424">
            <a:spAutoFit/>
          </a:bodyPr>
          <a:lstStyle>
            <a:lvl1pPr algn="ctr">
              <a:defRPr sz="1300">
                <a:solidFill>
                  <a:srgbClr val="8F7B87"/>
                </a:solidFill>
                <a:latin typeface="PT Serif"/>
                <a:ea typeface="PT Serif"/>
                <a:cs typeface="PT Serif"/>
                <a:sym typeface="PT Serif"/>
              </a:defRPr>
            </a:lvl1pPr>
          </a:lstStyle>
          <a:p>
            <a:fld id="{86CB4B4D-7CA3-9044-876B-883B54F8677D}" type="slidenum">
              <a:t>‹#›</a:t>
            </a:fld>
            <a:endParaRPr/>
          </a:p>
        </p:txBody>
      </p:sp>
      <p:sp>
        <p:nvSpPr>
          <p:cNvPr id="3" name="Title Text"/>
          <p:cNvSpPr txBox="1">
            <a:spLocks noGrp="1"/>
          </p:cNvSpPr>
          <p:nvPr>
            <p:ph type="title"/>
          </p:nvPr>
        </p:nvSpPr>
        <p:spPr>
          <a:xfrm>
            <a:off x="609600" y="92075"/>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1pPr>
      <a:lvl2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2pPr>
      <a:lvl3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3pPr>
      <a:lvl4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4pPr>
      <a:lvl5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5pPr>
      <a:lvl6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6pPr>
      <a:lvl7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7pPr>
      <a:lvl8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8pPr>
      <a:lvl9pPr marL="0" marR="0" indent="0" algn="ctr" defTabSz="914400" rtl="0" latinLnBrk="0">
        <a:lnSpc>
          <a:spcPct val="100000"/>
        </a:lnSpc>
        <a:spcBef>
          <a:spcPts val="0"/>
        </a:spcBef>
        <a:spcAft>
          <a:spcPts val="0"/>
        </a:spcAft>
        <a:buClrTx/>
        <a:buSzTx/>
        <a:buFontTx/>
        <a:buNone/>
        <a:tabLst/>
        <a:defRPr sz="2000" b="1" i="0" u="none" strike="noStrike" cap="none" spc="0" baseline="0">
          <a:ln>
            <a:noFill/>
          </a:ln>
          <a:solidFill>
            <a:srgbClr val="000000"/>
          </a:solidFill>
          <a:uFillTx/>
          <a:latin typeface="Montserrat"/>
          <a:ea typeface="Montserrat"/>
          <a:cs typeface="Montserrat"/>
          <a:sym typeface="Montserrat"/>
        </a:defRPr>
      </a:lvl9pPr>
    </p:titleStyle>
    <p:bodyStyle>
      <a:lvl1pPr marL="457200" marR="0" indent="-4191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1pPr>
      <a:lvl2pPr marL="10096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2pPr>
      <a:lvl3pPr marL="1466850" marR="0" indent="-47625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3pPr>
      <a:lvl4pPr marL="2057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4pPr>
      <a:lvl5pPr marL="25146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5pPr>
      <a:lvl6pPr marL="29718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6pPr>
      <a:lvl7pPr marL="34290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7pPr>
      <a:lvl8pPr marL="38862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8pPr>
      <a:lvl9pPr marL="4343400" marR="0" indent="-571500" algn="l" defTabSz="914400" rtl="0" latinLnBrk="0">
        <a:lnSpc>
          <a:spcPct val="115000"/>
        </a:lnSpc>
        <a:spcBef>
          <a:spcPts val="600"/>
        </a:spcBef>
        <a:spcAft>
          <a:spcPts val="0"/>
        </a:spcAft>
        <a:buClr>
          <a:srgbClr val="000000"/>
        </a:buClr>
        <a:buSzPts val="3000"/>
        <a:buFont typeface="PT Serif"/>
        <a:buChar char="■"/>
        <a:tabLst/>
        <a:defRPr sz="3000" b="0" i="0" u="none" strike="noStrike" cap="none" spc="0" baseline="0">
          <a:ln>
            <a:noFill/>
          </a:ln>
          <a:solidFill>
            <a:srgbClr val="000000"/>
          </a:solidFill>
          <a:uFillTx/>
          <a:latin typeface="PT Serif"/>
          <a:ea typeface="PT Serif"/>
          <a:cs typeface="PT Serif"/>
          <a:sym typeface="PT Serif"/>
        </a:defRPr>
      </a:lvl9pPr>
    </p:bodyStyle>
    <p:otherStyle>
      <a:lvl1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1pPr>
      <a:lvl2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2pPr>
      <a:lvl3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3pPr>
      <a:lvl4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4pPr>
      <a:lvl5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5pPr>
      <a:lvl6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6pPr>
      <a:lvl7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7pPr>
      <a:lvl8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8pPr>
      <a:lvl9pPr marL="0" marR="0" indent="0" algn="ctr" defTabSz="914400" rtl="0"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T Serif"/>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ogle.com/sheets/about/"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hyperlink" Target="http://www.slidescarnival.com/" TargetMode="External"/><Relationship Id="rId1" Type="http://schemas.openxmlformats.org/officeDocument/2006/relationships/slideLayout" Target="../slideLayouts/slideLayout4.xml"/><Relationship Id="rId4" Type="http://schemas.openxmlformats.org/officeDocument/2006/relationships/hyperlink" Target="http://subtlepatterns.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pt-serif" TargetMode="External"/><Relationship Id="rId2" Type="http://schemas.openxmlformats.org/officeDocument/2006/relationships/hyperlink" Target="https://www.fontsquirrel.com/fonts/montserra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hyperlink" Target="https://twitter.com/googledocs/status/730087240156643328"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58;p11"/>
          <p:cNvSpPr txBox="1">
            <a:spLocks noGrp="1"/>
          </p:cNvSpPr>
          <p:nvPr>
            <p:ph type="title"/>
          </p:nvPr>
        </p:nvSpPr>
        <p:spPr>
          <a:xfrm>
            <a:off x="2151600" y="3383884"/>
            <a:ext cx="7888800" cy="1546501"/>
          </a:xfrm>
          <a:prstGeom prst="rect">
            <a:avLst/>
          </a:prstGeom>
        </p:spPr>
        <p:txBody>
          <a:bodyPr/>
          <a:lstStyle>
            <a:lvl1pPr defTabSz="704087">
              <a:defRPr sz="2772"/>
            </a:lvl1pPr>
          </a:lstStyle>
          <a:p>
            <a:r>
              <a:t>ANALYZING THE AGREEMENT OF THE THIN LENS EQUATION WITH CONVEX LENSES USING THE CHI-SQUARED TEST </a:t>
            </a:r>
            <a:endParaRPr sz="924"/>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93;p16"/>
          <p:cNvSpPr txBox="1">
            <a:spLocks noGrp="1"/>
          </p:cNvSpPr>
          <p:nvPr>
            <p:ph type="title"/>
          </p:nvPr>
        </p:nvSpPr>
        <p:spPr>
          <a:prstGeom prst="rect">
            <a:avLst/>
          </a:prstGeom>
        </p:spPr>
        <p:txBody>
          <a:bodyPr/>
          <a:lstStyle/>
          <a:p>
            <a:r>
              <a:rPr lang="en-US" dirty="0"/>
              <a:t>EXPERIMENTAL SETUP</a:t>
            </a:r>
            <a:endParaRPr dirty="0"/>
          </a:p>
        </p:txBody>
      </p:sp>
      <p:sp>
        <p:nvSpPr>
          <p:cNvPr id="126" name="Google Shape;95;p16"/>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3" name="Text Placeholder 2">
            <a:extLst>
              <a:ext uri="{FF2B5EF4-FFF2-40B4-BE49-F238E27FC236}">
                <a16:creationId xmlns:a16="http://schemas.microsoft.com/office/drawing/2014/main" id="{F8AA2304-2DEB-4BA9-884A-DFDFE33EF29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E818307F-5F47-44B8-8280-ABFD799EDE1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776" y1="51689" x2="25911" y2="57770"/>
                        <a14:foregroundMark x1="47537" y1="45946" x2="47908" y2="47297"/>
                        <a14:foregroundMark x1="46981" y1="43919" x2="47537" y2="45946"/>
                        <a14:foregroundMark x1="46888" y1="43581" x2="46981" y2="43919"/>
                        <a14:foregroundMark x1="46795" y1="43243" x2="46888" y2="43581"/>
                        <a14:foregroundMark x1="46610" y1="42568" x2="46795" y2="43243"/>
                        <a14:foregroundMark x1="46424" y1="41892" x2="46610" y2="42568"/>
                        <a14:foregroundMark x1="75169" y1="27027" x2="75169" y2="27027"/>
                        <a14:foregroundMark x1="76653" y1="27703" x2="76653" y2="27703"/>
                        <a14:foregroundMark x1="77058" y1="32095" x2="77058" y2="32095"/>
                        <a14:foregroundMark x1="75709" y1="33446" x2="75709" y2="33446"/>
                        <a14:foregroundMark x1="75304" y1="33108" x2="75304" y2="33108"/>
                        <a14:backgroundMark x1="47368" y1="42568" x2="47368" y2="42568"/>
                        <a14:backgroundMark x1="46829" y1="43581" x2="46829" y2="43581"/>
                        <a14:backgroundMark x1="46559" y1="43243" x2="46559" y2="43243"/>
                        <a14:backgroundMark x1="47638" y1="45946" x2="47638" y2="45946"/>
                        <a14:backgroundMark x1="46829" y1="43919" x2="46829" y2="43919"/>
                      </a14:backgroundRemoval>
                    </a14:imgEffect>
                  </a14:imgLayer>
                </a14:imgProps>
              </a:ext>
              <a:ext uri="{28A0092B-C50C-407E-A947-70E740481C1C}">
                <a14:useLocalDpi xmlns:a14="http://schemas.microsoft.com/office/drawing/2010/main" val="0"/>
              </a:ext>
            </a:extLst>
          </a:blip>
          <a:stretch>
            <a:fillRect/>
          </a:stretch>
        </p:blipFill>
        <p:spPr>
          <a:xfrm>
            <a:off x="636464" y="1923517"/>
            <a:ext cx="10919072" cy="4361734"/>
          </a:xfrm>
          <a:prstGeom prst="rect">
            <a:avLst/>
          </a:prstGeom>
        </p:spPr>
      </p:pic>
    </p:spTree>
    <p:extLst>
      <p:ext uri="{BB962C8B-B14F-4D97-AF65-F5344CB8AC3E}">
        <p14:creationId xmlns:p14="http://schemas.microsoft.com/office/powerpoint/2010/main" val="392426942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6;p18"/>
          <p:cNvSpPr txBox="1">
            <a:spLocks noGrp="1"/>
          </p:cNvSpPr>
          <p:nvPr>
            <p:ph type="body" sz="half" idx="1"/>
          </p:nvPr>
        </p:nvSpPr>
        <p:spPr>
          <a:prstGeom prst="rect">
            <a:avLst/>
          </a:prstGeom>
        </p:spPr>
        <p:txBody>
          <a:bodyPr/>
          <a:lstStyle/>
          <a:p>
            <a:pPr marL="0" indent="0">
              <a:buSzTx/>
              <a:buNone/>
              <a:defRPr b="1">
                <a:latin typeface="Montserrat"/>
                <a:ea typeface="Montserrat"/>
                <a:cs typeface="Montserrat"/>
                <a:sym typeface="Montserrat"/>
              </a:defRPr>
            </a:pPr>
            <a:r>
              <a:rPr dirty="0"/>
              <a:t>White</a:t>
            </a:r>
          </a:p>
          <a:p>
            <a:pPr marL="0" indent="0">
              <a:buSzTx/>
              <a:buNone/>
              <a:defRPr sz="2400"/>
            </a:pPr>
            <a:r>
              <a:rPr dirty="0"/>
              <a:t>Is the color of milk and fresh snow, the color produced by the combination of all the colors of the visible spectrum.</a:t>
            </a:r>
          </a:p>
        </p:txBody>
      </p:sp>
      <p:sp>
        <p:nvSpPr>
          <p:cNvPr id="140" name="Google Shape;137;p18"/>
          <p:cNvSpPr txBox="1">
            <a:spLocks noGrp="1"/>
          </p:cNvSpPr>
          <p:nvPr>
            <p:ph type="title"/>
          </p:nvPr>
        </p:nvSpPr>
        <p:spPr>
          <a:prstGeom prst="rect">
            <a:avLst/>
          </a:prstGeom>
        </p:spPr>
        <p:txBody>
          <a:bodyPr/>
          <a:lstStyle/>
          <a:p>
            <a:r>
              <a:t>YOU CAN ALSO SPLIT YOUR CONTENT</a:t>
            </a:r>
          </a:p>
        </p:txBody>
      </p:sp>
      <p:sp>
        <p:nvSpPr>
          <p:cNvPr id="141" name="Google Shape;138;p18"/>
          <p:cNvSpPr txBox="1">
            <a:spLocks noGrp="1"/>
          </p:cNvSpPr>
          <p:nvPr>
            <p:ph type="body" idx="13"/>
          </p:nvPr>
        </p:nvSpPr>
        <p:spPr>
          <a:xfrm>
            <a:off x="6394699" y="1997950"/>
            <a:ext cx="3644401" cy="4273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b="1">
                <a:latin typeface="Montserrat"/>
                <a:ea typeface="Montserrat"/>
                <a:cs typeface="Montserrat"/>
                <a:sym typeface="Montserrat"/>
              </a:defRPr>
            </a:pPr>
            <a:r>
              <a:t>Black</a:t>
            </a:r>
          </a:p>
          <a:p>
            <a:pPr marL="0" indent="0">
              <a:buSzTx/>
              <a:buNone/>
              <a:defRPr sz="2400"/>
            </a:pPr>
            <a:r>
              <a:t>Is the color of coal, ebony, and of outer space. It is the darkest color, the result of the absence of or complete absorption of light.</a:t>
            </a:r>
          </a:p>
        </p:txBody>
      </p:sp>
      <p:sp>
        <p:nvSpPr>
          <p:cNvPr id="142" name="Google Shape;139;p18"/>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44;p19"/>
          <p:cNvSpPr txBox="1">
            <a:spLocks noGrp="1"/>
          </p:cNvSpPr>
          <p:nvPr>
            <p:ph type="title"/>
          </p:nvPr>
        </p:nvSpPr>
        <p:spPr>
          <a:prstGeom prst="rect">
            <a:avLst/>
          </a:prstGeom>
        </p:spPr>
        <p:txBody>
          <a:bodyPr/>
          <a:lstStyle/>
          <a:p>
            <a:r>
              <a:t>IN TWO OR THREE COLUMNS</a:t>
            </a:r>
          </a:p>
        </p:txBody>
      </p:sp>
      <p:sp>
        <p:nvSpPr>
          <p:cNvPr id="145" name="Google Shape;145;p19"/>
          <p:cNvSpPr txBox="1">
            <a:spLocks noGrp="1"/>
          </p:cNvSpPr>
          <p:nvPr>
            <p:ph type="body" sz="quarter" idx="1"/>
          </p:nvPr>
        </p:nvSpPr>
        <p:spPr>
          <a:xfrm>
            <a:off x="2150350" y="2013800"/>
            <a:ext cx="2547900" cy="4257601"/>
          </a:xfrm>
          <a:prstGeom prst="rect">
            <a:avLst/>
          </a:prstGeom>
        </p:spPr>
        <p:txBody>
          <a:bodyPr/>
          <a:lstStyle/>
          <a:p>
            <a:pPr marL="0" indent="0">
              <a:buSzTx/>
              <a:buNone/>
              <a:defRPr b="1">
                <a:latin typeface="Montserrat"/>
                <a:ea typeface="Montserrat"/>
                <a:cs typeface="Montserrat"/>
                <a:sym typeface="Montserrat"/>
              </a:defRPr>
            </a:pPr>
            <a:r>
              <a:rPr dirty="0"/>
              <a:t>Yellow</a:t>
            </a:r>
          </a:p>
          <a:p>
            <a:pPr marL="0" indent="0">
              <a:buSzTx/>
              <a:buNone/>
            </a:pPr>
            <a:r>
              <a:rPr dirty="0"/>
              <a:t>Is the color of gold, butter and ripe lemons. In the spectrum of visible light, yellow is found between green and orange.</a:t>
            </a:r>
          </a:p>
        </p:txBody>
      </p:sp>
      <p:sp>
        <p:nvSpPr>
          <p:cNvPr id="146" name="Google Shape;146;p19"/>
          <p:cNvSpPr txBox="1">
            <a:spLocks noGrp="1"/>
          </p:cNvSpPr>
          <p:nvPr>
            <p:ph type="body" idx="13"/>
          </p:nvPr>
        </p:nvSpPr>
        <p:spPr>
          <a:xfrm>
            <a:off x="4828738" y="2013800"/>
            <a:ext cx="2547901" cy="4257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800" b="1">
                <a:latin typeface="Montserrat"/>
                <a:ea typeface="Montserrat"/>
                <a:cs typeface="Montserrat"/>
                <a:sym typeface="Montserrat"/>
              </a:defRPr>
            </a:pPr>
            <a:r>
              <a:rPr dirty="0"/>
              <a:t>Blue</a:t>
            </a:r>
          </a:p>
          <a:p>
            <a:pPr marL="0" indent="0">
              <a:buSzTx/>
              <a:buNone/>
              <a:defRPr sz="1800"/>
            </a:pPr>
            <a:r>
              <a:rPr dirty="0"/>
              <a:t>Is the </a:t>
            </a:r>
            <a:r>
              <a:rPr lang="en-US" dirty="0"/>
              <a:t>color</a:t>
            </a:r>
            <a:r>
              <a:rPr dirty="0"/>
              <a:t> of the clear sky and the deep sea. It is located between violet and green on the optical spectrum.</a:t>
            </a:r>
          </a:p>
        </p:txBody>
      </p:sp>
      <p:sp>
        <p:nvSpPr>
          <p:cNvPr id="147" name="Google Shape;147;p19"/>
          <p:cNvSpPr txBox="1">
            <a:spLocks noGrp="1"/>
          </p:cNvSpPr>
          <p:nvPr>
            <p:ph type="body" idx="14"/>
          </p:nvPr>
        </p:nvSpPr>
        <p:spPr>
          <a:xfrm>
            <a:off x="7507125" y="2013800"/>
            <a:ext cx="2547900" cy="4257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800" b="1">
                <a:latin typeface="Montserrat"/>
                <a:ea typeface="Montserrat"/>
                <a:cs typeface="Montserrat"/>
                <a:sym typeface="Montserrat"/>
              </a:defRPr>
            </a:pPr>
            <a:r>
              <a:t>Red</a:t>
            </a:r>
          </a:p>
          <a:p>
            <a:pPr marL="0" indent="0">
              <a:buSzTx/>
              <a:buNone/>
              <a:defRPr sz="1800"/>
            </a:pPr>
            <a:r>
              <a:t>Is the color of blood, and because of this it has historically been associated with sacrifice, danger and courage. </a:t>
            </a:r>
          </a:p>
        </p:txBody>
      </p:sp>
      <p:sp>
        <p:nvSpPr>
          <p:cNvPr id="148" name="Google Shape;148;p19"/>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Google Shape;161;p21" descr="Google Shape;161;p21"/>
          <p:cNvPicPr>
            <a:picLocks noChangeAspect="1"/>
          </p:cNvPicPr>
          <p:nvPr/>
        </p:nvPicPr>
        <p:blipFill>
          <a:blip r:embed="rId2">
            <a:extLst/>
          </a:blip>
          <a:srcRect t="20672" b="4320"/>
          <a:stretch>
            <a:fillRect/>
          </a:stretch>
        </p:blipFill>
        <p:spPr>
          <a:xfrm>
            <a:off x="1524000" y="0"/>
            <a:ext cx="9144000" cy="6858000"/>
          </a:xfrm>
          <a:prstGeom prst="rect">
            <a:avLst/>
          </a:prstGeom>
          <a:ln w="12700">
            <a:miter lim="400000"/>
          </a:ln>
        </p:spPr>
      </p:pic>
      <p:grpSp>
        <p:nvGrpSpPr>
          <p:cNvPr id="153" name="Google Shape;162;p21"/>
          <p:cNvGrpSpPr/>
          <p:nvPr/>
        </p:nvGrpSpPr>
        <p:grpSpPr>
          <a:xfrm>
            <a:off x="4436250" y="1769250"/>
            <a:ext cx="3319501" cy="3319501"/>
            <a:chOff x="0" y="0"/>
            <a:chExt cx="3319500" cy="3319500"/>
          </a:xfrm>
        </p:grpSpPr>
        <p:sp>
          <p:nvSpPr>
            <p:cNvPr id="151" name="Circle"/>
            <p:cNvSpPr/>
            <p:nvPr/>
          </p:nvSpPr>
          <p:spPr>
            <a:xfrm>
              <a:off x="-1" y="-1"/>
              <a:ext cx="3319502" cy="3319502"/>
            </a:xfrm>
            <a:prstGeom prst="ellipse">
              <a:avLst/>
            </a:prstGeom>
            <a:solidFill>
              <a:srgbClr val="FFFFFF">
                <a:alpha val="86150"/>
              </a:srgbClr>
            </a:solidFill>
            <a:ln w="12700" cap="flat">
              <a:noFill/>
              <a:miter lim="400000"/>
            </a:ln>
            <a:effectLst/>
          </p:spPr>
          <p:txBody>
            <a:bodyPr wrap="square" lIns="0" tIns="0" rIns="0" bIns="0" numCol="1" anchor="ctr">
              <a:noAutofit/>
            </a:bodyPr>
            <a:lstStyle/>
            <a:p>
              <a:pPr algn="ctr">
                <a:defRPr sz="1800">
                  <a:latin typeface="PT Serif"/>
                  <a:ea typeface="PT Serif"/>
                  <a:cs typeface="PT Serif"/>
                  <a:sym typeface="PT Serif"/>
                </a:defRPr>
              </a:pPr>
              <a:endParaRPr sz="1800"/>
            </a:p>
          </p:txBody>
        </p:sp>
        <p:sp>
          <p:nvSpPr>
            <p:cNvPr id="152" name="WANT BIG IMPACT?…"/>
            <p:cNvSpPr txBox="1"/>
            <p:nvPr/>
          </p:nvSpPr>
          <p:spPr>
            <a:xfrm>
              <a:off x="486129" y="996825"/>
              <a:ext cx="2347242" cy="13258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p>
              <a:pPr algn="ctr">
                <a:defRPr sz="1800" b="1">
                  <a:latin typeface="Montserrat"/>
                  <a:ea typeface="Montserrat"/>
                  <a:cs typeface="Montserrat"/>
                  <a:sym typeface="Montserrat"/>
                </a:defRPr>
              </a:pPr>
              <a:r>
                <a:rPr sz="1800"/>
                <a:t>WANT BIG IMPACT?</a:t>
              </a:r>
            </a:p>
            <a:p>
              <a:pPr algn="ctr"/>
              <a:endParaRPr sz="1800">
                <a:latin typeface="PT Serif"/>
                <a:ea typeface="PT Serif"/>
                <a:cs typeface="PT Serif"/>
                <a:sym typeface="PT Serif"/>
              </a:endParaRPr>
            </a:p>
            <a:p>
              <a:pPr algn="ctr">
                <a:defRPr sz="1800">
                  <a:latin typeface="PT Serif"/>
                  <a:ea typeface="PT Serif"/>
                  <a:cs typeface="PT Serif"/>
                  <a:sym typeface="PT Serif"/>
                </a:defRPr>
              </a:pPr>
              <a:r>
                <a:rPr sz="1800"/>
                <a:t>Use big image</a:t>
              </a:r>
            </a:p>
          </p:txBody>
        </p:sp>
      </p:grpSp>
      <p:sp>
        <p:nvSpPr>
          <p:cNvPr id="154" name="Google Shape;163;p21"/>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68;p22"/>
          <p:cNvSpPr txBox="1">
            <a:spLocks noGrp="1"/>
          </p:cNvSpPr>
          <p:nvPr>
            <p:ph type="title"/>
          </p:nvPr>
        </p:nvSpPr>
        <p:spPr>
          <a:prstGeom prst="rect">
            <a:avLst/>
          </a:prstGeom>
        </p:spPr>
        <p:txBody>
          <a:bodyPr/>
          <a:lstStyle/>
          <a:p>
            <a:r>
              <a:t>USE CHARTS TO EXPLAIN YOUR IDEAS</a:t>
            </a:r>
          </a:p>
        </p:txBody>
      </p:sp>
      <p:grpSp>
        <p:nvGrpSpPr>
          <p:cNvPr id="159" name="Google Shape;169;p22"/>
          <p:cNvGrpSpPr/>
          <p:nvPr/>
        </p:nvGrpSpPr>
        <p:grpSpPr>
          <a:xfrm>
            <a:off x="4683006" y="2057401"/>
            <a:ext cx="2800502" cy="2800501"/>
            <a:chOff x="0" y="0"/>
            <a:chExt cx="2800500" cy="2800500"/>
          </a:xfrm>
        </p:grpSpPr>
        <p:sp>
          <p:nvSpPr>
            <p:cNvPr id="157" name="Circle"/>
            <p:cNvSpPr/>
            <p:nvPr/>
          </p:nvSpPr>
          <p:spPr>
            <a:xfrm>
              <a:off x="0" y="0"/>
              <a:ext cx="2800500" cy="2800500"/>
            </a:xfrm>
            <a:prstGeom prst="ellipse">
              <a:avLst/>
            </a:prstGeom>
            <a:solidFill>
              <a:srgbClr val="8F7B87">
                <a:alpha val="78460"/>
              </a:srgbClr>
            </a:solidFill>
            <a:ln w="12700" cap="flat">
              <a:noFill/>
              <a:miter lim="400000"/>
            </a:ln>
            <a:effectLst/>
          </p:spPr>
          <p:txBody>
            <a:bodyPr wrap="square" lIns="0" tIns="0" rIns="0" bIns="0" numCol="1" anchor="ctr">
              <a:noAutofit/>
            </a:bodyPr>
            <a:lstStyle/>
            <a:p>
              <a:pPr algn="ctr">
                <a:defRPr sz="2400">
                  <a:solidFill>
                    <a:srgbClr val="FFFFFF"/>
                  </a:solidFill>
                  <a:latin typeface="PT Serif"/>
                  <a:ea typeface="PT Serif"/>
                  <a:cs typeface="PT Serif"/>
                  <a:sym typeface="PT Serif"/>
                </a:defRPr>
              </a:pPr>
              <a:endParaRPr sz="2400"/>
            </a:p>
          </p:txBody>
        </p:sp>
        <p:sp>
          <p:nvSpPr>
            <p:cNvPr id="158" name="Gray"/>
            <p:cNvSpPr txBox="1"/>
            <p:nvPr/>
          </p:nvSpPr>
          <p:spPr>
            <a:xfrm>
              <a:off x="410123" y="1123267"/>
              <a:ext cx="1980253" cy="5539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T Serif"/>
                  <a:ea typeface="PT Serif"/>
                  <a:cs typeface="PT Serif"/>
                  <a:sym typeface="PT Serif"/>
                </a:defRPr>
              </a:lvl1pPr>
            </a:lstStyle>
            <a:p>
              <a:r>
                <a:t>Gray</a:t>
              </a:r>
            </a:p>
          </p:txBody>
        </p:sp>
      </p:grpSp>
      <p:grpSp>
        <p:nvGrpSpPr>
          <p:cNvPr id="162" name="Google Shape;170;p22"/>
          <p:cNvGrpSpPr/>
          <p:nvPr/>
        </p:nvGrpSpPr>
        <p:grpSpPr>
          <a:xfrm>
            <a:off x="2156824" y="2057401"/>
            <a:ext cx="2800502" cy="2800501"/>
            <a:chOff x="0" y="0"/>
            <a:chExt cx="2800500" cy="2800500"/>
          </a:xfrm>
        </p:grpSpPr>
        <p:sp>
          <p:nvSpPr>
            <p:cNvPr id="160" name="Circle"/>
            <p:cNvSpPr/>
            <p:nvPr/>
          </p:nvSpPr>
          <p:spPr>
            <a:xfrm>
              <a:off x="0" y="0"/>
              <a:ext cx="2800500" cy="2800500"/>
            </a:xfrm>
            <a:prstGeom prst="ellipse">
              <a:avLst/>
            </a:prstGeom>
            <a:solidFill>
              <a:srgbClr val="8F7B87">
                <a:alpha val="38460"/>
              </a:srgbClr>
            </a:solidFill>
            <a:ln w="12700" cap="flat">
              <a:noFill/>
              <a:miter lim="400000"/>
            </a:ln>
            <a:effectLst/>
          </p:spPr>
          <p:txBody>
            <a:bodyPr wrap="square" lIns="0" tIns="0" rIns="0" bIns="0" numCol="1" anchor="ctr">
              <a:noAutofit/>
            </a:bodyPr>
            <a:lstStyle/>
            <a:p>
              <a:pPr algn="ctr">
                <a:defRPr sz="2400">
                  <a:solidFill>
                    <a:srgbClr val="FFFFFF"/>
                  </a:solidFill>
                  <a:latin typeface="PT Serif"/>
                  <a:ea typeface="PT Serif"/>
                  <a:cs typeface="PT Serif"/>
                  <a:sym typeface="PT Serif"/>
                </a:defRPr>
              </a:pPr>
              <a:endParaRPr sz="2400"/>
            </a:p>
          </p:txBody>
        </p:sp>
        <p:sp>
          <p:nvSpPr>
            <p:cNvPr id="161" name="White"/>
            <p:cNvSpPr txBox="1"/>
            <p:nvPr/>
          </p:nvSpPr>
          <p:spPr>
            <a:xfrm>
              <a:off x="410123" y="1123267"/>
              <a:ext cx="1980253" cy="5539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T Serif"/>
                  <a:ea typeface="PT Serif"/>
                  <a:cs typeface="PT Serif"/>
                  <a:sym typeface="PT Serif"/>
                </a:defRPr>
              </a:lvl1pPr>
            </a:lstStyle>
            <a:p>
              <a:r>
                <a:t>White</a:t>
              </a:r>
            </a:p>
          </p:txBody>
        </p:sp>
      </p:grpSp>
      <p:grpSp>
        <p:nvGrpSpPr>
          <p:cNvPr id="165" name="Google Shape;171;p22"/>
          <p:cNvGrpSpPr/>
          <p:nvPr/>
        </p:nvGrpSpPr>
        <p:grpSpPr>
          <a:xfrm>
            <a:off x="7248352" y="2057401"/>
            <a:ext cx="2800502" cy="2800501"/>
            <a:chOff x="0" y="0"/>
            <a:chExt cx="2800500" cy="2800500"/>
          </a:xfrm>
        </p:grpSpPr>
        <p:sp>
          <p:nvSpPr>
            <p:cNvPr id="163" name="Circle"/>
            <p:cNvSpPr/>
            <p:nvPr/>
          </p:nvSpPr>
          <p:spPr>
            <a:xfrm>
              <a:off x="0" y="0"/>
              <a:ext cx="2800500" cy="2800500"/>
            </a:xfrm>
            <a:prstGeom prst="ellipse">
              <a:avLst/>
            </a:prstGeom>
            <a:solidFill>
              <a:srgbClr val="8F7B87">
                <a:alpha val="38460"/>
              </a:srgbClr>
            </a:solidFill>
            <a:ln w="12700" cap="flat">
              <a:noFill/>
              <a:miter lim="400000"/>
            </a:ln>
            <a:effectLst/>
          </p:spPr>
          <p:txBody>
            <a:bodyPr wrap="square" lIns="0" tIns="0" rIns="0" bIns="0" numCol="1" anchor="ctr">
              <a:noAutofit/>
            </a:bodyPr>
            <a:lstStyle/>
            <a:p>
              <a:pPr algn="ctr">
                <a:defRPr sz="2400">
                  <a:solidFill>
                    <a:srgbClr val="FFFFFF"/>
                  </a:solidFill>
                  <a:latin typeface="PT Serif"/>
                  <a:ea typeface="PT Serif"/>
                  <a:cs typeface="PT Serif"/>
                  <a:sym typeface="PT Serif"/>
                </a:defRPr>
              </a:pPr>
              <a:endParaRPr sz="2400"/>
            </a:p>
          </p:txBody>
        </p:sp>
        <p:sp>
          <p:nvSpPr>
            <p:cNvPr id="164" name="Black"/>
            <p:cNvSpPr txBox="1"/>
            <p:nvPr/>
          </p:nvSpPr>
          <p:spPr>
            <a:xfrm>
              <a:off x="410123" y="1123267"/>
              <a:ext cx="1980253" cy="5539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a:solidFill>
                    <a:srgbClr val="FFFFFF"/>
                  </a:solidFill>
                  <a:latin typeface="PT Serif"/>
                  <a:ea typeface="PT Serif"/>
                  <a:cs typeface="PT Serif"/>
                  <a:sym typeface="PT Serif"/>
                </a:defRPr>
              </a:lvl1pPr>
            </a:lstStyle>
            <a:p>
              <a:r>
                <a:t>Black</a:t>
              </a:r>
            </a:p>
          </p:txBody>
        </p:sp>
      </p:grpSp>
      <p:sp>
        <p:nvSpPr>
          <p:cNvPr id="166" name="Google Shape;172;p22"/>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177;p23"/>
          <p:cNvSpPr txBox="1">
            <a:spLocks noGrp="1"/>
          </p:cNvSpPr>
          <p:nvPr>
            <p:ph type="title"/>
          </p:nvPr>
        </p:nvSpPr>
        <p:spPr>
          <a:prstGeom prst="rect">
            <a:avLst/>
          </a:prstGeom>
        </p:spPr>
        <p:txBody>
          <a:bodyPr/>
          <a:lstStyle/>
          <a:p>
            <a:r>
              <a:t>AND TABLES TO COMPARE DATA</a:t>
            </a:r>
          </a:p>
        </p:txBody>
      </p:sp>
      <p:graphicFrame>
        <p:nvGraphicFramePr>
          <p:cNvPr id="169" name="Google Shape;178;p23"/>
          <p:cNvGraphicFramePr/>
          <p:nvPr/>
        </p:nvGraphicFramePr>
        <p:xfrm>
          <a:off x="2156300" y="2004975"/>
          <a:ext cx="7887500" cy="2858500"/>
        </p:xfrm>
        <a:graphic>
          <a:graphicData uri="http://schemas.openxmlformats.org/drawingml/2006/table">
            <a:tbl>
              <a:tblPr>
                <a:tableStyleId>{4C3C2611-4C71-4FC5-86AE-919BDF0F9419}</a:tableStyleId>
              </a:tblPr>
              <a:tblGrid>
                <a:gridCol w="1971875">
                  <a:extLst>
                    <a:ext uri="{9D8B030D-6E8A-4147-A177-3AD203B41FA5}">
                      <a16:colId xmlns:a16="http://schemas.microsoft.com/office/drawing/2014/main" val="20000"/>
                    </a:ext>
                  </a:extLst>
                </a:gridCol>
                <a:gridCol w="1971875">
                  <a:extLst>
                    <a:ext uri="{9D8B030D-6E8A-4147-A177-3AD203B41FA5}">
                      <a16:colId xmlns:a16="http://schemas.microsoft.com/office/drawing/2014/main" val="20001"/>
                    </a:ext>
                  </a:extLst>
                </a:gridCol>
                <a:gridCol w="1971875">
                  <a:extLst>
                    <a:ext uri="{9D8B030D-6E8A-4147-A177-3AD203B41FA5}">
                      <a16:colId xmlns:a16="http://schemas.microsoft.com/office/drawing/2014/main" val="20002"/>
                    </a:ext>
                  </a:extLst>
                </a:gridCol>
                <a:gridCol w="1971875">
                  <a:extLst>
                    <a:ext uri="{9D8B030D-6E8A-4147-A177-3AD203B41FA5}">
                      <a16:colId xmlns:a16="http://schemas.microsoft.com/office/drawing/2014/main" val="20003"/>
                    </a:ext>
                  </a:extLst>
                </a:gridCol>
              </a:tblGrid>
              <a:tr h="714625">
                <a:tc>
                  <a:txBody>
                    <a:bodyPr/>
                    <a:lstStyle/>
                    <a:p>
                      <a:pPr algn="r">
                        <a:defRPr sz="1400">
                          <a:sym typeface="Arial"/>
                        </a:defRPr>
                      </a:pPr>
                      <a:endParaRPr/>
                    </a:p>
                  </a:txBody>
                  <a:tcPr marL="91425" marR="91425" marT="91425" marB="91425" anchor="ctr" horzOverflow="overflow">
                    <a:lnL>
                      <a:solidFill>
                        <a:srgbClr val="000000">
                          <a:alpha val="0"/>
                        </a:srgbClr>
                      </a:solidFill>
                    </a:lnL>
                    <a:lnR>
                      <a:solidFill>
                        <a:srgbClr val="000000">
                          <a:alpha val="0"/>
                        </a:srgbClr>
                      </a:solidFill>
                    </a:lnR>
                    <a:lnT w="28575">
                      <a:solidFill>
                        <a:srgbClr val="000000"/>
                      </a:solidFill>
                    </a:lnT>
                    <a:solidFill>
                      <a:srgbClr val="8F7B87">
                        <a:alpha val="14620"/>
                      </a:srgbClr>
                    </a:solidFill>
                  </a:tcPr>
                </a:tc>
                <a:tc>
                  <a:txBody>
                    <a:bodyPr/>
                    <a:lstStyle/>
                    <a:p>
                      <a:pPr>
                        <a:defRPr sz="1800"/>
                      </a:pPr>
                      <a:r>
                        <a:rPr sz="1400">
                          <a:latin typeface="PT Serif"/>
                          <a:ea typeface="PT Serif"/>
                          <a:cs typeface="PT Serif"/>
                        </a:rPr>
                        <a:t>A</a:t>
                      </a:r>
                    </a:p>
                  </a:txBody>
                  <a:tcPr marL="91425" marR="91425" marT="91425" marB="91425" anchor="ctr" horzOverflow="overflow">
                    <a:lnL>
                      <a:solidFill>
                        <a:srgbClr val="000000">
                          <a:alpha val="0"/>
                        </a:srgbClr>
                      </a:solidFill>
                    </a:lnL>
                    <a:lnR>
                      <a:solidFill>
                        <a:srgbClr val="000000">
                          <a:alpha val="0"/>
                        </a:srgbClr>
                      </a:solidFill>
                    </a:lnR>
                    <a:lnT w="28575">
                      <a:solidFill>
                        <a:srgbClr val="000000"/>
                      </a:solidFill>
                    </a:lnT>
                    <a:solidFill>
                      <a:srgbClr val="8F7B87">
                        <a:alpha val="14620"/>
                      </a:srgbClr>
                    </a:solidFill>
                  </a:tcPr>
                </a:tc>
                <a:tc>
                  <a:txBody>
                    <a:bodyPr/>
                    <a:lstStyle/>
                    <a:p>
                      <a:pPr>
                        <a:defRPr sz="1800"/>
                      </a:pPr>
                      <a:r>
                        <a:rPr sz="1400">
                          <a:latin typeface="PT Serif"/>
                          <a:ea typeface="PT Serif"/>
                          <a:cs typeface="PT Serif"/>
                        </a:rPr>
                        <a:t>B</a:t>
                      </a:r>
                    </a:p>
                  </a:txBody>
                  <a:tcPr marL="91425" marR="91425" marT="91425" marB="91425" anchor="ctr" horzOverflow="overflow">
                    <a:lnL>
                      <a:solidFill>
                        <a:srgbClr val="000000">
                          <a:alpha val="0"/>
                        </a:srgbClr>
                      </a:solidFill>
                    </a:lnL>
                    <a:lnR>
                      <a:solidFill>
                        <a:srgbClr val="000000">
                          <a:alpha val="0"/>
                        </a:srgbClr>
                      </a:solidFill>
                    </a:lnR>
                    <a:lnT w="28575">
                      <a:solidFill>
                        <a:srgbClr val="000000"/>
                      </a:solidFill>
                    </a:lnT>
                    <a:solidFill>
                      <a:srgbClr val="8F7B87">
                        <a:alpha val="14620"/>
                      </a:srgbClr>
                    </a:solidFill>
                  </a:tcPr>
                </a:tc>
                <a:tc>
                  <a:txBody>
                    <a:bodyPr/>
                    <a:lstStyle/>
                    <a:p>
                      <a:pPr>
                        <a:defRPr sz="1800"/>
                      </a:pPr>
                      <a:r>
                        <a:rPr sz="1400">
                          <a:latin typeface="PT Serif"/>
                          <a:ea typeface="PT Serif"/>
                          <a:cs typeface="PT Serif"/>
                        </a:rPr>
                        <a:t>C</a:t>
                      </a:r>
                    </a:p>
                  </a:txBody>
                  <a:tcPr marL="91425" marR="91425" marT="91425" marB="91425" anchor="ctr" horzOverflow="overflow">
                    <a:lnL>
                      <a:solidFill>
                        <a:srgbClr val="000000">
                          <a:alpha val="0"/>
                        </a:srgbClr>
                      </a:solidFill>
                    </a:lnL>
                    <a:lnR>
                      <a:solidFill>
                        <a:srgbClr val="000000">
                          <a:alpha val="0"/>
                        </a:srgbClr>
                      </a:solidFill>
                    </a:lnR>
                    <a:lnT w="28575">
                      <a:solidFill>
                        <a:srgbClr val="000000"/>
                      </a:solidFill>
                    </a:lnT>
                    <a:solidFill>
                      <a:srgbClr val="8F7B87">
                        <a:alpha val="14620"/>
                      </a:srgbClr>
                    </a:solidFill>
                  </a:tcPr>
                </a:tc>
                <a:extLst>
                  <a:ext uri="{0D108BD9-81ED-4DB2-BD59-A6C34878D82A}">
                    <a16:rowId xmlns:a16="http://schemas.microsoft.com/office/drawing/2014/main" val="10000"/>
                  </a:ext>
                </a:extLst>
              </a:tr>
              <a:tr h="714625">
                <a:tc>
                  <a:txBody>
                    <a:bodyPr/>
                    <a:lstStyle/>
                    <a:p>
                      <a:pPr algn="r">
                        <a:defRPr sz="1800"/>
                      </a:pPr>
                      <a:r>
                        <a:rPr sz="1400">
                          <a:latin typeface="PT Serif"/>
                          <a:ea typeface="PT Serif"/>
                          <a:cs typeface="PT Serif"/>
                        </a:rPr>
                        <a:t>Yellow</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10</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20</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7</a:t>
                      </a:r>
                    </a:p>
                  </a:txBody>
                  <a:tcPr marL="91425" marR="91425" marT="91425" marB="91425" anchor="ctr" horzOverflow="overflow">
                    <a:lnL>
                      <a:solidFill>
                        <a:srgbClr val="000000">
                          <a:alpha val="0"/>
                        </a:srgbClr>
                      </a:solidFill>
                    </a:lnL>
                    <a:lnR>
                      <a:solidFill>
                        <a:srgbClr val="000000">
                          <a:alpha val="0"/>
                        </a:srgbClr>
                      </a:solidFill>
                    </a:lnR>
                  </a:tcPr>
                </a:tc>
                <a:extLst>
                  <a:ext uri="{0D108BD9-81ED-4DB2-BD59-A6C34878D82A}">
                    <a16:rowId xmlns:a16="http://schemas.microsoft.com/office/drawing/2014/main" val="10001"/>
                  </a:ext>
                </a:extLst>
              </a:tr>
              <a:tr h="714625">
                <a:tc>
                  <a:txBody>
                    <a:bodyPr/>
                    <a:lstStyle/>
                    <a:p>
                      <a:pPr algn="r">
                        <a:defRPr sz="1800"/>
                      </a:pPr>
                      <a:r>
                        <a:rPr sz="1400">
                          <a:latin typeface="PT Serif"/>
                          <a:ea typeface="PT Serif"/>
                          <a:cs typeface="PT Serif"/>
                        </a:rPr>
                        <a:t>Blue</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30</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15</a:t>
                      </a:r>
                    </a:p>
                  </a:txBody>
                  <a:tcPr marL="91425" marR="91425" marT="91425" marB="91425" anchor="ctr" horzOverflow="overflow">
                    <a:lnL>
                      <a:solidFill>
                        <a:srgbClr val="000000">
                          <a:alpha val="0"/>
                        </a:srgbClr>
                      </a:solidFill>
                    </a:lnL>
                    <a:lnR>
                      <a:solidFill>
                        <a:srgbClr val="000000">
                          <a:alpha val="0"/>
                        </a:srgbClr>
                      </a:solidFill>
                    </a:lnR>
                  </a:tcPr>
                </a:tc>
                <a:tc>
                  <a:txBody>
                    <a:bodyPr/>
                    <a:lstStyle/>
                    <a:p>
                      <a:pPr>
                        <a:defRPr sz="1800"/>
                      </a:pPr>
                      <a:r>
                        <a:rPr sz="2400" b="1">
                          <a:latin typeface="Montserrat"/>
                          <a:ea typeface="Montserrat"/>
                          <a:cs typeface="Montserrat"/>
                          <a:sym typeface="Montserrat"/>
                        </a:rPr>
                        <a:t>10</a:t>
                      </a:r>
                    </a:p>
                  </a:txBody>
                  <a:tcPr marL="91425" marR="91425" marT="91425" marB="91425" anchor="ctr" horzOverflow="overflow">
                    <a:lnL>
                      <a:solidFill>
                        <a:srgbClr val="000000">
                          <a:alpha val="0"/>
                        </a:srgbClr>
                      </a:solidFill>
                    </a:lnL>
                    <a:lnR>
                      <a:solidFill>
                        <a:srgbClr val="000000">
                          <a:alpha val="0"/>
                        </a:srgbClr>
                      </a:solidFill>
                    </a:lnR>
                  </a:tcPr>
                </a:tc>
                <a:extLst>
                  <a:ext uri="{0D108BD9-81ED-4DB2-BD59-A6C34878D82A}">
                    <a16:rowId xmlns:a16="http://schemas.microsoft.com/office/drawing/2014/main" val="10002"/>
                  </a:ext>
                </a:extLst>
              </a:tr>
              <a:tr h="714625">
                <a:tc>
                  <a:txBody>
                    <a:bodyPr/>
                    <a:lstStyle/>
                    <a:p>
                      <a:pPr algn="r">
                        <a:defRPr sz="1800"/>
                      </a:pPr>
                      <a:r>
                        <a:rPr sz="1400">
                          <a:latin typeface="PT Serif"/>
                          <a:ea typeface="PT Serif"/>
                          <a:cs typeface="PT Serif"/>
                        </a:rPr>
                        <a:t>Orange</a:t>
                      </a:r>
                    </a:p>
                  </a:txBody>
                  <a:tcPr marL="91425" marR="91425" marT="91425" marB="91425" anchor="ctr" horzOverflow="overflow">
                    <a:lnL>
                      <a:solidFill>
                        <a:srgbClr val="000000">
                          <a:alpha val="0"/>
                        </a:srgbClr>
                      </a:solidFill>
                    </a:lnL>
                    <a:lnR>
                      <a:solidFill>
                        <a:srgbClr val="000000">
                          <a:alpha val="0"/>
                        </a:srgbClr>
                      </a:solidFill>
                    </a:lnR>
                    <a:lnB w="28575">
                      <a:solidFill>
                        <a:srgbClr val="000000"/>
                      </a:solidFill>
                    </a:lnB>
                  </a:tcPr>
                </a:tc>
                <a:tc>
                  <a:txBody>
                    <a:bodyPr/>
                    <a:lstStyle/>
                    <a:p>
                      <a:pPr>
                        <a:defRPr sz="1800"/>
                      </a:pPr>
                      <a:r>
                        <a:rPr sz="2400" b="1">
                          <a:latin typeface="Montserrat"/>
                          <a:ea typeface="Montserrat"/>
                          <a:cs typeface="Montserrat"/>
                          <a:sym typeface="Montserrat"/>
                        </a:rPr>
                        <a:t>5</a:t>
                      </a:r>
                    </a:p>
                  </a:txBody>
                  <a:tcPr marL="91425" marR="91425" marT="91425" marB="91425" anchor="ctr" horzOverflow="overflow">
                    <a:lnL>
                      <a:solidFill>
                        <a:srgbClr val="000000">
                          <a:alpha val="0"/>
                        </a:srgbClr>
                      </a:solidFill>
                    </a:lnL>
                    <a:lnR>
                      <a:solidFill>
                        <a:srgbClr val="000000">
                          <a:alpha val="0"/>
                        </a:srgbClr>
                      </a:solidFill>
                    </a:lnR>
                    <a:lnB w="28575">
                      <a:solidFill>
                        <a:srgbClr val="000000"/>
                      </a:solidFill>
                    </a:lnB>
                  </a:tcPr>
                </a:tc>
                <a:tc>
                  <a:txBody>
                    <a:bodyPr/>
                    <a:lstStyle/>
                    <a:p>
                      <a:pPr>
                        <a:defRPr sz="1800"/>
                      </a:pPr>
                      <a:r>
                        <a:rPr sz="2400" b="1">
                          <a:latin typeface="Montserrat"/>
                          <a:ea typeface="Montserrat"/>
                          <a:cs typeface="Montserrat"/>
                          <a:sym typeface="Montserrat"/>
                        </a:rPr>
                        <a:t>24</a:t>
                      </a:r>
                    </a:p>
                  </a:txBody>
                  <a:tcPr marL="91425" marR="91425" marT="91425" marB="91425" anchor="ctr" horzOverflow="overflow">
                    <a:lnL>
                      <a:solidFill>
                        <a:srgbClr val="000000">
                          <a:alpha val="0"/>
                        </a:srgbClr>
                      </a:solidFill>
                    </a:lnL>
                    <a:lnR>
                      <a:solidFill>
                        <a:srgbClr val="000000">
                          <a:alpha val="0"/>
                        </a:srgbClr>
                      </a:solidFill>
                    </a:lnR>
                    <a:lnB w="28575">
                      <a:solidFill>
                        <a:srgbClr val="000000"/>
                      </a:solidFill>
                    </a:lnB>
                  </a:tcPr>
                </a:tc>
                <a:tc>
                  <a:txBody>
                    <a:bodyPr/>
                    <a:lstStyle/>
                    <a:p>
                      <a:pPr>
                        <a:defRPr sz="1800"/>
                      </a:pPr>
                      <a:r>
                        <a:rPr sz="2400" b="1">
                          <a:latin typeface="Montserrat"/>
                          <a:ea typeface="Montserrat"/>
                          <a:cs typeface="Montserrat"/>
                          <a:sym typeface="Montserrat"/>
                        </a:rPr>
                        <a:t>16</a:t>
                      </a:r>
                    </a:p>
                  </a:txBody>
                  <a:tcPr marL="91425" marR="91425" marT="91425" marB="91425" anchor="ctr" horzOverflow="overflow">
                    <a:lnL>
                      <a:solidFill>
                        <a:srgbClr val="000000">
                          <a:alpha val="0"/>
                        </a:srgbClr>
                      </a:solidFill>
                    </a:lnL>
                    <a:lnR>
                      <a:solidFill>
                        <a:srgbClr val="000000">
                          <a:alpha val="0"/>
                        </a:srgbClr>
                      </a:solidFill>
                    </a:lnR>
                    <a:lnB w="28575">
                      <a:solidFill>
                        <a:srgbClr val="000000"/>
                      </a:solidFill>
                    </a:lnB>
                  </a:tcPr>
                </a:tc>
                <a:extLst>
                  <a:ext uri="{0D108BD9-81ED-4DB2-BD59-A6C34878D82A}">
                    <a16:rowId xmlns:a16="http://schemas.microsoft.com/office/drawing/2014/main" val="10003"/>
                  </a:ext>
                </a:extLst>
              </a:tr>
            </a:tbl>
          </a:graphicData>
        </a:graphic>
      </p:graphicFrame>
      <p:sp>
        <p:nvSpPr>
          <p:cNvPr id="170" name="Google Shape;179;p23"/>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 name="Google Shape;184;p24" descr="Google Shape;184;p24"/>
          <p:cNvPicPr>
            <a:picLocks noChangeAspect="1"/>
          </p:cNvPicPr>
          <p:nvPr/>
        </p:nvPicPr>
        <p:blipFill>
          <a:blip r:embed="rId2">
            <a:extLst/>
          </a:blip>
          <a:stretch>
            <a:fillRect/>
          </a:stretch>
        </p:blipFill>
        <p:spPr>
          <a:xfrm>
            <a:off x="1524000" y="1499616"/>
            <a:ext cx="9144000" cy="4620768"/>
          </a:xfrm>
          <a:prstGeom prst="rect">
            <a:avLst/>
          </a:prstGeom>
          <a:ln w="12700">
            <a:miter lim="400000"/>
          </a:ln>
        </p:spPr>
      </p:pic>
      <p:sp>
        <p:nvSpPr>
          <p:cNvPr id="173" name="Google Shape;185;p24"/>
          <p:cNvSpPr txBox="1">
            <a:spLocks noGrp="1"/>
          </p:cNvSpPr>
          <p:nvPr>
            <p:ph type="title"/>
          </p:nvPr>
        </p:nvSpPr>
        <p:spPr>
          <a:prstGeom prst="rect">
            <a:avLst/>
          </a:prstGeom>
        </p:spPr>
        <p:txBody>
          <a:bodyPr/>
          <a:lstStyle/>
          <a:p>
            <a:r>
              <a:t>MAPS</a:t>
            </a:r>
          </a:p>
        </p:txBody>
      </p:sp>
      <p:grpSp>
        <p:nvGrpSpPr>
          <p:cNvPr id="176" name="Google Shape;186;p24"/>
          <p:cNvGrpSpPr/>
          <p:nvPr/>
        </p:nvGrpSpPr>
        <p:grpSpPr>
          <a:xfrm>
            <a:off x="3036000" y="2710301"/>
            <a:ext cx="702001" cy="401551"/>
            <a:chOff x="0" y="0"/>
            <a:chExt cx="702000" cy="401549"/>
          </a:xfrm>
        </p:grpSpPr>
        <p:sp>
          <p:nvSpPr>
            <p:cNvPr id="174" name="Shape"/>
            <p:cNvSpPr/>
            <p:nvPr/>
          </p:nvSpPr>
          <p:spPr>
            <a:xfrm>
              <a:off x="0" y="38974"/>
              <a:ext cx="702001" cy="3625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6085"/>
                  </a:lnTo>
                  <a:lnTo>
                    <a:pt x="9000" y="16085"/>
                  </a:lnTo>
                  <a:lnTo>
                    <a:pt x="6172" y="21600"/>
                  </a:lnTo>
                  <a:lnTo>
                    <a:pt x="3600" y="16085"/>
                  </a:lnTo>
                  <a:lnTo>
                    <a:pt x="0" y="16085"/>
                  </a:lnTo>
                  <a:lnTo>
                    <a:pt x="0" y="9383"/>
                  </a:lnTo>
                  <a:close/>
                </a:path>
              </a:pathLst>
            </a:custGeom>
            <a:solidFill>
              <a:srgbClr val="000000"/>
            </a:solidFill>
            <a:ln w="19050" cap="flat">
              <a:solidFill>
                <a:srgbClr val="F3EFEA"/>
              </a:solidFill>
              <a:prstDash val="solid"/>
              <a:round/>
            </a:ln>
            <a:effectLst/>
          </p:spPr>
          <p:txBody>
            <a:bodyPr wrap="square" lIns="0" tIns="0" rIns="0" bIns="0" numCol="1" anchor="ctr">
              <a:noAutofit/>
            </a:bodyPr>
            <a:lstStyle/>
            <a:p>
              <a:pPr>
                <a:defRPr sz="1000" i="1">
                  <a:solidFill>
                    <a:srgbClr val="FFFFFF"/>
                  </a:solidFill>
                  <a:latin typeface="PT Serif"/>
                  <a:ea typeface="PT Serif"/>
                  <a:cs typeface="PT Serif"/>
                  <a:sym typeface="PT Serif"/>
                </a:defRPr>
              </a:pPr>
              <a:endParaRPr sz="1000"/>
            </a:p>
          </p:txBody>
        </p:sp>
        <p:sp>
          <p:nvSpPr>
            <p:cNvPr id="175" name="our office"/>
            <p:cNvSpPr txBox="1"/>
            <p:nvPr/>
          </p:nvSpPr>
          <p:spPr>
            <a:xfrm>
              <a:off x="0" y="-1"/>
              <a:ext cx="702001" cy="3479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defRPr sz="1000" i="1">
                  <a:solidFill>
                    <a:srgbClr val="FFFFFF"/>
                  </a:solidFill>
                  <a:latin typeface="PT Serif"/>
                  <a:ea typeface="PT Serif"/>
                  <a:cs typeface="PT Serif"/>
                  <a:sym typeface="PT Serif"/>
                </a:defRPr>
              </a:lvl1pPr>
            </a:lstStyle>
            <a:p>
              <a:r>
                <a:t>our office</a:t>
              </a:r>
            </a:p>
          </p:txBody>
        </p:sp>
      </p:grpSp>
      <p:sp>
        <p:nvSpPr>
          <p:cNvPr id="177" name="Google Shape;187;p24"/>
          <p:cNvSpPr/>
          <p:nvPr/>
        </p:nvSpPr>
        <p:spPr>
          <a:xfrm rot="8100000">
            <a:off x="5342435" y="2734676"/>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78" name="Google Shape;188;p24"/>
          <p:cNvSpPr/>
          <p:nvPr/>
        </p:nvSpPr>
        <p:spPr>
          <a:xfrm rot="8100000">
            <a:off x="2254835" y="2810876"/>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79" name="Google Shape;189;p24"/>
          <p:cNvSpPr/>
          <p:nvPr/>
        </p:nvSpPr>
        <p:spPr>
          <a:xfrm rot="8100000">
            <a:off x="3849810" y="5191751"/>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80" name="Google Shape;190;p24"/>
          <p:cNvSpPr/>
          <p:nvPr/>
        </p:nvSpPr>
        <p:spPr>
          <a:xfrm rot="8100000">
            <a:off x="5660785" y="3779101"/>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81" name="Google Shape;191;p24"/>
          <p:cNvSpPr/>
          <p:nvPr/>
        </p:nvSpPr>
        <p:spPr>
          <a:xfrm rot="8100000">
            <a:off x="8505460" y="3229501"/>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82" name="Google Shape;192;p24"/>
          <p:cNvSpPr/>
          <p:nvPr/>
        </p:nvSpPr>
        <p:spPr>
          <a:xfrm rot="8100000">
            <a:off x="9035860" y="4971051"/>
            <a:ext cx="146797" cy="146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8F7B87"/>
          </a:solidFill>
          <a:ln w="19050">
            <a:solidFill>
              <a:srgbClr val="F3EFEA"/>
            </a:solidFill>
          </a:ln>
        </p:spPr>
        <p:txBody>
          <a:bodyPr lIns="0" tIns="0" rIns="0" bIns="0" anchor="ctr"/>
          <a:lstStyle/>
          <a:p>
            <a:endParaRPr/>
          </a:p>
        </p:txBody>
      </p:sp>
      <p:sp>
        <p:nvSpPr>
          <p:cNvPr id="183" name="Google Shape;193;p24"/>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Google Shape;198;p25"/>
          <p:cNvSpPr txBox="1">
            <a:spLocks noGrp="1"/>
          </p:cNvSpPr>
          <p:nvPr>
            <p:ph type="title"/>
          </p:nvPr>
        </p:nvSpPr>
        <p:spPr>
          <a:xfrm>
            <a:off x="4124500" y="3025525"/>
            <a:ext cx="5857800" cy="1546500"/>
          </a:xfrm>
          <a:prstGeom prst="rect">
            <a:avLst/>
          </a:prstGeom>
        </p:spPr>
        <p:txBody>
          <a:bodyPr/>
          <a:lstStyle>
            <a:lvl1pPr>
              <a:defRPr sz="7200"/>
            </a:lvl1pPr>
          </a:lstStyle>
          <a:p>
            <a:r>
              <a:t>89,526,124</a:t>
            </a:r>
          </a:p>
        </p:txBody>
      </p:sp>
      <p:sp>
        <p:nvSpPr>
          <p:cNvPr id="186" name="Google Shape;199;p25"/>
          <p:cNvSpPr txBox="1">
            <a:spLocks noGrp="1"/>
          </p:cNvSpPr>
          <p:nvPr>
            <p:ph type="body" sz="quarter" idx="1"/>
          </p:nvPr>
        </p:nvSpPr>
        <p:spPr>
          <a:xfrm>
            <a:off x="4124400" y="4548750"/>
            <a:ext cx="5857800" cy="1046401"/>
          </a:xfrm>
          <a:prstGeom prst="rect">
            <a:avLst/>
          </a:prstGeom>
        </p:spPr>
        <p:txBody>
          <a:bodyPr/>
          <a:lstStyle>
            <a:lvl1pPr marL="0" indent="0"/>
          </a:lstStyle>
          <a:p>
            <a:r>
              <a:t>Whoa! That’s a big number, aren’t you proud?</a:t>
            </a:r>
          </a:p>
        </p:txBody>
      </p:sp>
      <p:sp>
        <p:nvSpPr>
          <p:cNvPr id="187" name="Google Shape;200;p25"/>
          <p:cNvSpPr txBox="1">
            <a:spLocks noGrp="1"/>
          </p:cNvSpPr>
          <p:nvPr>
            <p:ph type="sldNum" sz="quarter" idx="4294967295"/>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p:cNvSpPr txBox="1">
            <a:spLocks noGrp="1"/>
          </p:cNvSpPr>
          <p:nvPr>
            <p:ph type="title"/>
          </p:nvPr>
        </p:nvSpPr>
        <p:spPr>
          <a:prstGeom prst="rect">
            <a:avLst/>
          </a:prstGeom>
        </p:spPr>
        <p:txBody>
          <a:bodyPr/>
          <a:lstStyle/>
          <a:p>
            <a:endParaRPr/>
          </a:p>
        </p:txBody>
      </p:sp>
      <p:sp>
        <p:nvSpPr>
          <p:cNvPr id="190" name="Body"/>
          <p:cNvSpPr txBox="1">
            <a:spLocks noGrp="1"/>
          </p:cNvSpPr>
          <p:nvPr>
            <p:ph type="body" sz="quarter" idx="1"/>
          </p:nvPr>
        </p:nvSpPr>
        <p:spPr>
          <a:prstGeom prst="rect">
            <a:avLst/>
          </a:prstGeom>
        </p:spPr>
        <p:txBody>
          <a:bodyPr/>
          <a:lstStyle/>
          <a:p>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Google Shape;205;p26"/>
          <p:cNvSpPr txBox="1">
            <a:spLocks noGrp="1"/>
          </p:cNvSpPr>
          <p:nvPr>
            <p:ph type="title" idx="4294967295"/>
          </p:nvPr>
        </p:nvSpPr>
        <p:spPr>
          <a:xfrm>
            <a:off x="2602150" y="559201"/>
            <a:ext cx="6008401" cy="1193401"/>
          </a:xfrm>
          <a:prstGeom prst="rect">
            <a:avLst/>
          </a:prstGeom>
        </p:spPr>
        <p:txBody>
          <a:bodyPr>
            <a:normAutofit/>
          </a:bodyPr>
          <a:lstStyle>
            <a:lvl1pPr algn="l" defTabSz="841247">
              <a:defRPr sz="6624"/>
            </a:lvl1pPr>
          </a:lstStyle>
          <a:p>
            <a:r>
              <a:t>89,526,124$</a:t>
            </a:r>
          </a:p>
        </p:txBody>
      </p:sp>
      <p:sp>
        <p:nvSpPr>
          <p:cNvPr id="193" name="Google Shape;206;p26"/>
          <p:cNvSpPr txBox="1">
            <a:spLocks noGrp="1"/>
          </p:cNvSpPr>
          <p:nvPr>
            <p:ph type="body" sz="quarter" idx="4294967295"/>
          </p:nvPr>
        </p:nvSpPr>
        <p:spPr>
          <a:xfrm>
            <a:off x="2602150" y="1576946"/>
            <a:ext cx="6008401" cy="617701"/>
          </a:xfrm>
          <a:prstGeom prst="rect">
            <a:avLst/>
          </a:prstGeom>
        </p:spPr>
        <p:txBody>
          <a:bodyPr>
            <a:normAutofit/>
          </a:bodyPr>
          <a:lstStyle>
            <a:lvl1pPr marL="0" indent="0">
              <a:buSzTx/>
              <a:buNone/>
              <a:defRPr sz="2400" i="1">
                <a:solidFill>
                  <a:srgbClr val="8F7B87"/>
                </a:solidFill>
              </a:defRPr>
            </a:lvl1pPr>
          </a:lstStyle>
          <a:p>
            <a:r>
              <a:t>That’s a lot of money</a:t>
            </a:r>
          </a:p>
        </p:txBody>
      </p:sp>
      <p:sp>
        <p:nvSpPr>
          <p:cNvPr id="194" name="Google Shape;207;p26"/>
          <p:cNvSpPr txBox="1"/>
          <p:nvPr/>
        </p:nvSpPr>
        <p:spPr>
          <a:xfrm>
            <a:off x="4126151" y="4597804"/>
            <a:ext cx="6008401" cy="119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lvl1pPr defTabSz="841247">
              <a:defRPr sz="6624" b="1">
                <a:latin typeface="Montserrat"/>
                <a:ea typeface="Montserrat"/>
                <a:cs typeface="Montserrat"/>
                <a:sym typeface="Montserrat"/>
              </a:defRPr>
            </a:lvl1pPr>
          </a:lstStyle>
          <a:p>
            <a:r>
              <a:t>100%</a:t>
            </a:r>
          </a:p>
        </p:txBody>
      </p:sp>
      <p:sp>
        <p:nvSpPr>
          <p:cNvPr id="195" name="Google Shape;208;p26"/>
          <p:cNvSpPr txBox="1"/>
          <p:nvPr/>
        </p:nvSpPr>
        <p:spPr>
          <a:xfrm>
            <a:off x="4126151" y="5615550"/>
            <a:ext cx="6008401" cy="61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600"/>
              </a:spcBef>
              <a:defRPr sz="2400" i="1">
                <a:solidFill>
                  <a:srgbClr val="8F7B87"/>
                </a:solidFill>
                <a:latin typeface="PT Serif"/>
                <a:ea typeface="PT Serif"/>
                <a:cs typeface="PT Serif"/>
                <a:sym typeface="PT Serif"/>
              </a:defRPr>
            </a:lvl1pPr>
          </a:lstStyle>
          <a:p>
            <a:r>
              <a:t>Total success!</a:t>
            </a:r>
          </a:p>
        </p:txBody>
      </p:sp>
      <p:sp>
        <p:nvSpPr>
          <p:cNvPr id="196" name="Google Shape;209;p26"/>
          <p:cNvSpPr txBox="1"/>
          <p:nvPr/>
        </p:nvSpPr>
        <p:spPr>
          <a:xfrm>
            <a:off x="3364151" y="2540402"/>
            <a:ext cx="6008401" cy="119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p>
            <a:pPr defTabSz="841247">
              <a:defRPr sz="6624" b="1">
                <a:latin typeface="Montserrat"/>
                <a:ea typeface="Montserrat"/>
                <a:cs typeface="Montserrat"/>
                <a:sym typeface="Montserrat"/>
              </a:defRPr>
            </a:pPr>
            <a:r>
              <a:rPr sz="6624"/>
              <a:t>185,244</a:t>
            </a:r>
            <a:r>
              <a:rPr sz="4416"/>
              <a:t> users</a:t>
            </a:r>
          </a:p>
        </p:txBody>
      </p:sp>
      <p:sp>
        <p:nvSpPr>
          <p:cNvPr id="197" name="Google Shape;210;p26"/>
          <p:cNvSpPr txBox="1"/>
          <p:nvPr/>
        </p:nvSpPr>
        <p:spPr>
          <a:xfrm>
            <a:off x="3364151" y="3558148"/>
            <a:ext cx="6008401" cy="61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600"/>
              </a:spcBef>
              <a:defRPr sz="2400" i="1">
                <a:solidFill>
                  <a:srgbClr val="8F7B87"/>
                </a:solidFill>
                <a:latin typeface="PT Serif"/>
                <a:ea typeface="PT Serif"/>
                <a:cs typeface="PT Serif"/>
                <a:sym typeface="PT Serif"/>
              </a:defRPr>
            </a:lvl1pPr>
          </a:lstStyle>
          <a:p>
            <a:r>
              <a:t>And a lot of users</a:t>
            </a:r>
          </a:p>
        </p:txBody>
      </p:sp>
      <p:sp>
        <p:nvSpPr>
          <p:cNvPr id="198" name="Google Shape;211;p26"/>
          <p:cNvSpPr/>
          <p:nvPr/>
        </p:nvSpPr>
        <p:spPr>
          <a:xfrm flipH="1" flipV="1">
            <a:off x="1523949" y="1157170"/>
            <a:ext cx="1061152" cy="1"/>
          </a:xfrm>
          <a:prstGeom prst="line">
            <a:avLst/>
          </a:prstGeom>
          <a:ln>
            <a:solidFill>
              <a:srgbClr val="434343"/>
            </a:solidFill>
            <a:headEnd type="oval"/>
          </a:ln>
        </p:spPr>
        <p:txBody>
          <a:bodyPr lIns="0" tIns="0" rIns="0" bIns="0"/>
          <a:lstStyle/>
          <a:p>
            <a:endParaRPr/>
          </a:p>
        </p:txBody>
      </p:sp>
      <p:sp>
        <p:nvSpPr>
          <p:cNvPr id="199" name="Google Shape;212;p26"/>
          <p:cNvSpPr/>
          <p:nvPr/>
        </p:nvSpPr>
        <p:spPr>
          <a:xfrm flipH="1" flipV="1">
            <a:off x="1507751" y="3138373"/>
            <a:ext cx="1839351" cy="1"/>
          </a:xfrm>
          <a:prstGeom prst="line">
            <a:avLst/>
          </a:prstGeom>
          <a:ln>
            <a:solidFill>
              <a:srgbClr val="434343"/>
            </a:solidFill>
            <a:headEnd type="oval"/>
          </a:ln>
        </p:spPr>
        <p:txBody>
          <a:bodyPr lIns="0" tIns="0" rIns="0" bIns="0"/>
          <a:lstStyle/>
          <a:p>
            <a:endParaRPr/>
          </a:p>
        </p:txBody>
      </p:sp>
      <p:sp>
        <p:nvSpPr>
          <p:cNvPr id="200" name="Google Shape;213;p26"/>
          <p:cNvSpPr/>
          <p:nvPr/>
        </p:nvSpPr>
        <p:spPr>
          <a:xfrm flipH="1">
            <a:off x="1515849" y="5195774"/>
            <a:ext cx="2593252" cy="1"/>
          </a:xfrm>
          <a:prstGeom prst="line">
            <a:avLst/>
          </a:prstGeom>
          <a:ln>
            <a:solidFill>
              <a:srgbClr val="434343"/>
            </a:solidFill>
            <a:headEnd type="oval"/>
          </a:ln>
        </p:spPr>
        <p:txBody>
          <a:bodyPr lIns="0" tIns="0" rIns="0" bIns="0"/>
          <a:lstStyle/>
          <a:p>
            <a:endParaRPr/>
          </a:p>
        </p:txBody>
      </p:sp>
      <p:sp>
        <p:nvSpPr>
          <p:cNvPr id="201" name="Google Shape;214;p26"/>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6;p18"/>
          <p:cNvSpPr txBox="1">
            <a:spLocks noGrp="1"/>
          </p:cNvSpPr>
          <p:nvPr>
            <p:ph type="body" sz="half" idx="1"/>
          </p:nvPr>
        </p:nvSpPr>
        <p:spPr>
          <a:xfrm>
            <a:off x="855101" y="1676917"/>
            <a:ext cx="10481797" cy="4273201"/>
          </a:xfrm>
          <a:prstGeom prst="rect">
            <a:avLst/>
          </a:prstGeom>
        </p:spPr>
        <p:txBody>
          <a:bodyPr>
            <a:normAutofit fontScale="70000" lnSpcReduction="20000"/>
          </a:bodyPr>
          <a:lstStyle/>
          <a:p>
            <a:pPr marL="38100" indent="0" algn="ctr">
              <a:lnSpc>
                <a:spcPct val="170000"/>
              </a:lnSpc>
              <a:buNone/>
            </a:pPr>
            <a:r>
              <a:rPr lang="en-US" dirty="0"/>
              <a:t>Thin lens equation neglects the thickness of a spherical lens. In line with this, this experiment wants to test this equation statistically. A setup consisting of an incandescent bulb, transparent grid, diaphragm, lens, and a viewing screen was prepared. Then sets of values of image and object distances were obtained by varying the position of the lens. Results showed a close agreement between the theoretical and experimental focal lengths as well as between the magnification obtained by getting the ratio of the object and image distances and the magnification computed from the ratio of the object and image heights.</a:t>
            </a:r>
            <a:endParaRPr dirty="0"/>
          </a:p>
        </p:txBody>
      </p:sp>
      <p:sp>
        <p:nvSpPr>
          <p:cNvPr id="140" name="Google Shape;137;p18"/>
          <p:cNvSpPr txBox="1">
            <a:spLocks noGrp="1"/>
          </p:cNvSpPr>
          <p:nvPr>
            <p:ph type="title"/>
          </p:nvPr>
        </p:nvSpPr>
        <p:spPr>
          <a:prstGeom prst="rect">
            <a:avLst/>
          </a:prstGeom>
        </p:spPr>
        <p:txBody>
          <a:bodyPr/>
          <a:lstStyle/>
          <a:p>
            <a:r>
              <a:rPr lang="en-US" dirty="0"/>
              <a:t>ABSTRACT</a:t>
            </a:r>
            <a:endParaRPr dirty="0"/>
          </a:p>
        </p:txBody>
      </p:sp>
      <p:sp>
        <p:nvSpPr>
          <p:cNvPr id="142" name="Google Shape;139;p18"/>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extLst>
      <p:ext uri="{BB962C8B-B14F-4D97-AF65-F5344CB8AC3E}">
        <p14:creationId xmlns:p14="http://schemas.microsoft.com/office/powerpoint/2010/main" val="164895816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219;p27"/>
          <p:cNvSpPr txBox="1">
            <a:spLocks noGrp="1"/>
          </p:cNvSpPr>
          <p:nvPr>
            <p:ph type="title"/>
          </p:nvPr>
        </p:nvSpPr>
        <p:spPr>
          <a:prstGeom prst="rect">
            <a:avLst/>
          </a:prstGeom>
        </p:spPr>
        <p:txBody>
          <a:bodyPr/>
          <a:lstStyle/>
          <a:p>
            <a:r>
              <a:t>OUR PROCESS IS EASY</a:t>
            </a:r>
          </a:p>
        </p:txBody>
      </p:sp>
      <p:grpSp>
        <p:nvGrpSpPr>
          <p:cNvPr id="206" name="Google Shape;220;p27"/>
          <p:cNvGrpSpPr/>
          <p:nvPr/>
        </p:nvGrpSpPr>
        <p:grpSpPr>
          <a:xfrm>
            <a:off x="2131998" y="2480548"/>
            <a:ext cx="1896904" cy="1896904"/>
            <a:chOff x="-1" y="-1"/>
            <a:chExt cx="1896902" cy="1896902"/>
          </a:xfrm>
        </p:grpSpPr>
        <p:sp>
          <p:nvSpPr>
            <p:cNvPr id="204" name="Circle"/>
            <p:cNvSpPr/>
            <p:nvPr/>
          </p:nvSpPr>
          <p:spPr>
            <a:xfrm>
              <a:off x="-1" y="-1"/>
              <a:ext cx="1896902" cy="1896902"/>
            </a:xfrm>
            <a:prstGeom prst="ellipse">
              <a:avLst/>
            </a:prstGeom>
            <a:solidFill>
              <a:srgbClr val="8F7B87">
                <a:alpha val="56150"/>
              </a:srgbClr>
            </a:solidFill>
            <a:ln w="12700" cap="flat">
              <a:noFill/>
              <a:miter lim="400000"/>
            </a:ln>
            <a:effectLst/>
          </p:spPr>
          <p:txBody>
            <a:bodyPr wrap="square" lIns="0" tIns="0" rIns="0" bIns="0" numCol="1" anchor="ctr">
              <a:noAutofit/>
            </a:bodyPr>
            <a:lstStyle/>
            <a:p>
              <a:pPr algn="ctr">
                <a:defRPr sz="2400" i="1">
                  <a:solidFill>
                    <a:srgbClr val="FFFFFF"/>
                  </a:solidFill>
                  <a:latin typeface="PT Serif"/>
                  <a:ea typeface="PT Serif"/>
                  <a:cs typeface="PT Serif"/>
                  <a:sym typeface="PT Serif"/>
                </a:defRPr>
              </a:pPr>
              <a:endParaRPr sz="2400"/>
            </a:p>
          </p:txBody>
        </p:sp>
        <p:sp>
          <p:nvSpPr>
            <p:cNvPr id="205" name="first"/>
            <p:cNvSpPr txBox="1"/>
            <p:nvPr/>
          </p:nvSpPr>
          <p:spPr>
            <a:xfrm>
              <a:off x="277793" y="671467"/>
              <a:ext cx="1341313" cy="5539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i="1">
                  <a:solidFill>
                    <a:srgbClr val="FFFFFF"/>
                  </a:solidFill>
                  <a:latin typeface="PT Serif"/>
                  <a:ea typeface="PT Serif"/>
                  <a:cs typeface="PT Serif"/>
                  <a:sym typeface="PT Serif"/>
                </a:defRPr>
              </a:lvl1pPr>
            </a:lstStyle>
            <a:p>
              <a:r>
                <a:t>first</a:t>
              </a:r>
            </a:p>
          </p:txBody>
        </p:sp>
      </p:grpSp>
      <p:grpSp>
        <p:nvGrpSpPr>
          <p:cNvPr id="209" name="Google Shape;221;p27"/>
          <p:cNvGrpSpPr/>
          <p:nvPr/>
        </p:nvGrpSpPr>
        <p:grpSpPr>
          <a:xfrm>
            <a:off x="8137223" y="2480548"/>
            <a:ext cx="1896904" cy="1896904"/>
            <a:chOff x="-1" y="-1"/>
            <a:chExt cx="1896902" cy="1896902"/>
          </a:xfrm>
        </p:grpSpPr>
        <p:sp>
          <p:nvSpPr>
            <p:cNvPr id="207" name="Circle"/>
            <p:cNvSpPr/>
            <p:nvPr/>
          </p:nvSpPr>
          <p:spPr>
            <a:xfrm>
              <a:off x="-1" y="-1"/>
              <a:ext cx="1896902" cy="1896902"/>
            </a:xfrm>
            <a:prstGeom prst="ellipse">
              <a:avLst/>
            </a:prstGeom>
            <a:solidFill>
              <a:srgbClr val="8F7B87"/>
            </a:solidFill>
            <a:ln w="12700" cap="flat">
              <a:noFill/>
              <a:miter lim="400000"/>
            </a:ln>
            <a:effectLst/>
          </p:spPr>
          <p:txBody>
            <a:bodyPr wrap="square" lIns="0" tIns="0" rIns="0" bIns="0" numCol="1" anchor="ctr">
              <a:noAutofit/>
            </a:bodyPr>
            <a:lstStyle/>
            <a:p>
              <a:pPr algn="ctr">
                <a:defRPr sz="2400" i="1">
                  <a:solidFill>
                    <a:srgbClr val="FFFFFF"/>
                  </a:solidFill>
                  <a:latin typeface="PT Serif"/>
                  <a:ea typeface="PT Serif"/>
                  <a:cs typeface="PT Serif"/>
                  <a:sym typeface="PT Serif"/>
                </a:defRPr>
              </a:pPr>
              <a:endParaRPr sz="2400"/>
            </a:p>
          </p:txBody>
        </p:sp>
        <p:sp>
          <p:nvSpPr>
            <p:cNvPr id="208" name="last"/>
            <p:cNvSpPr txBox="1"/>
            <p:nvPr/>
          </p:nvSpPr>
          <p:spPr>
            <a:xfrm>
              <a:off x="277793" y="671467"/>
              <a:ext cx="1341313" cy="5539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i="1">
                  <a:solidFill>
                    <a:srgbClr val="FFFFFF"/>
                  </a:solidFill>
                  <a:latin typeface="PT Serif"/>
                  <a:ea typeface="PT Serif"/>
                  <a:cs typeface="PT Serif"/>
                  <a:sym typeface="PT Serif"/>
                </a:defRPr>
              </a:lvl1pPr>
            </a:lstStyle>
            <a:p>
              <a:r>
                <a:t>last</a:t>
              </a:r>
            </a:p>
          </p:txBody>
        </p:sp>
      </p:grpSp>
      <p:grpSp>
        <p:nvGrpSpPr>
          <p:cNvPr id="212" name="Google Shape;222;p27"/>
          <p:cNvGrpSpPr/>
          <p:nvPr/>
        </p:nvGrpSpPr>
        <p:grpSpPr>
          <a:xfrm>
            <a:off x="5134612" y="2480548"/>
            <a:ext cx="1896903" cy="1896904"/>
            <a:chOff x="-1" y="-1"/>
            <a:chExt cx="1896902" cy="1896902"/>
          </a:xfrm>
        </p:grpSpPr>
        <p:sp>
          <p:nvSpPr>
            <p:cNvPr id="210" name="Circle"/>
            <p:cNvSpPr/>
            <p:nvPr/>
          </p:nvSpPr>
          <p:spPr>
            <a:xfrm>
              <a:off x="-1" y="-1"/>
              <a:ext cx="1896902" cy="1896902"/>
            </a:xfrm>
            <a:prstGeom prst="ellipse">
              <a:avLst/>
            </a:prstGeom>
            <a:solidFill>
              <a:srgbClr val="8F7B87">
                <a:alpha val="78460"/>
              </a:srgbClr>
            </a:solidFill>
            <a:ln w="12700" cap="flat">
              <a:noFill/>
              <a:miter lim="400000"/>
            </a:ln>
            <a:effectLst/>
          </p:spPr>
          <p:txBody>
            <a:bodyPr wrap="square" lIns="0" tIns="0" rIns="0" bIns="0" numCol="1" anchor="ctr">
              <a:noAutofit/>
            </a:bodyPr>
            <a:lstStyle/>
            <a:p>
              <a:pPr algn="ctr">
                <a:defRPr sz="2400" i="1">
                  <a:solidFill>
                    <a:srgbClr val="FFFFFF"/>
                  </a:solidFill>
                  <a:latin typeface="PT Serif"/>
                  <a:ea typeface="PT Serif"/>
                  <a:cs typeface="PT Serif"/>
                  <a:sym typeface="PT Serif"/>
                </a:defRPr>
              </a:pPr>
              <a:endParaRPr sz="2400"/>
            </a:p>
          </p:txBody>
        </p:sp>
        <p:sp>
          <p:nvSpPr>
            <p:cNvPr id="211" name="second"/>
            <p:cNvSpPr txBox="1"/>
            <p:nvPr/>
          </p:nvSpPr>
          <p:spPr>
            <a:xfrm>
              <a:off x="277793" y="671467"/>
              <a:ext cx="1341313" cy="5539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2400" i="1">
                  <a:solidFill>
                    <a:srgbClr val="FFFFFF"/>
                  </a:solidFill>
                  <a:latin typeface="PT Serif"/>
                  <a:ea typeface="PT Serif"/>
                  <a:cs typeface="PT Serif"/>
                  <a:sym typeface="PT Serif"/>
                </a:defRPr>
              </a:lvl1pPr>
            </a:lstStyle>
            <a:p>
              <a:r>
                <a:t>second</a:t>
              </a:r>
            </a:p>
          </p:txBody>
        </p:sp>
      </p:grpSp>
      <p:sp>
        <p:nvSpPr>
          <p:cNvPr id="216" name="Google Shape;223;p27"/>
          <p:cNvSpPr/>
          <p:nvPr/>
        </p:nvSpPr>
        <p:spPr>
          <a:xfrm>
            <a:off x="4029045" y="3429000"/>
            <a:ext cx="11055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8F7B87"/>
            </a:solidFill>
            <a:headEnd type="oval"/>
            <a:tailEnd type="triangle"/>
          </a:ln>
        </p:spPr>
        <p:txBody>
          <a:bodyPr/>
          <a:lstStyle/>
          <a:p>
            <a:endParaRPr/>
          </a:p>
        </p:txBody>
      </p:sp>
      <p:sp>
        <p:nvSpPr>
          <p:cNvPr id="217" name="Google Shape;224;p27"/>
          <p:cNvSpPr/>
          <p:nvPr/>
        </p:nvSpPr>
        <p:spPr>
          <a:xfrm>
            <a:off x="7031657" y="3429000"/>
            <a:ext cx="1105586"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666666"/>
            </a:solidFill>
            <a:headEnd type="oval"/>
            <a:tailEnd type="triangle"/>
          </a:ln>
        </p:spPr>
        <p:txBody>
          <a:bodyPr/>
          <a:lstStyle/>
          <a:p>
            <a:endParaRPr/>
          </a:p>
        </p:txBody>
      </p:sp>
      <p:sp>
        <p:nvSpPr>
          <p:cNvPr id="215" name="Google Shape;225;p27"/>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230;p28"/>
          <p:cNvSpPr txBox="1">
            <a:spLocks noGrp="1"/>
          </p:cNvSpPr>
          <p:nvPr>
            <p:ph type="title"/>
          </p:nvPr>
        </p:nvSpPr>
        <p:spPr>
          <a:prstGeom prst="rect">
            <a:avLst/>
          </a:prstGeom>
        </p:spPr>
        <p:txBody>
          <a:bodyPr/>
          <a:lstStyle/>
          <a:p>
            <a:r>
              <a:t>LETS REVIEW SOME CONCEPTS</a:t>
            </a:r>
          </a:p>
        </p:txBody>
      </p:sp>
      <p:sp>
        <p:nvSpPr>
          <p:cNvPr id="220" name="Google Shape;231;p28"/>
          <p:cNvSpPr txBox="1">
            <a:spLocks noGrp="1"/>
          </p:cNvSpPr>
          <p:nvPr>
            <p:ph type="body" sz="quarter" idx="1"/>
          </p:nvPr>
        </p:nvSpPr>
        <p:spPr>
          <a:xfrm>
            <a:off x="2148199" y="2362200"/>
            <a:ext cx="2547602" cy="1740000"/>
          </a:xfrm>
          <a:prstGeom prst="rect">
            <a:avLst/>
          </a:prstGeom>
        </p:spPr>
        <p:txBody>
          <a:bodyPr/>
          <a:lstStyle/>
          <a:p>
            <a:pPr marL="0" indent="0">
              <a:buSzTx/>
              <a:buNone/>
              <a:defRPr b="1">
                <a:latin typeface="Montserrat"/>
                <a:ea typeface="Montserrat"/>
                <a:cs typeface="Montserrat"/>
                <a:sym typeface="Montserrat"/>
              </a:defRPr>
            </a:pPr>
            <a:r>
              <a:t>Yellow</a:t>
            </a:r>
          </a:p>
          <a:p>
            <a:pPr marL="0" indent="0">
              <a:buSzTx/>
              <a:buNone/>
              <a:defRPr sz="1200"/>
            </a:pPr>
            <a:r>
              <a:t>Is the color of gold, butter and ripe lemons. In the spectrum of visible light, yellow is found between green and orange.</a:t>
            </a:r>
          </a:p>
        </p:txBody>
      </p:sp>
      <p:sp>
        <p:nvSpPr>
          <p:cNvPr id="221" name="Google Shape;232;p28"/>
          <p:cNvSpPr txBox="1"/>
          <p:nvPr/>
        </p:nvSpPr>
        <p:spPr>
          <a:xfrm>
            <a:off x="4826247" y="2362200"/>
            <a:ext cx="2547601" cy="17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nSpc>
                <a:spcPct val="115000"/>
              </a:lnSpc>
              <a:spcBef>
                <a:spcPts val="600"/>
              </a:spcBef>
              <a:buClr>
                <a:srgbClr val="000000"/>
              </a:buClr>
              <a:buFont typeface="PT Serif"/>
              <a:defRPr sz="1800" b="1">
                <a:latin typeface="Montserrat"/>
                <a:ea typeface="Montserrat"/>
                <a:cs typeface="Montserrat"/>
                <a:sym typeface="Montserrat"/>
              </a:defRPr>
            </a:pPr>
            <a:r>
              <a:rPr sz="1800"/>
              <a:t>Blue</a:t>
            </a:r>
          </a:p>
          <a:p>
            <a:pPr>
              <a:lnSpc>
                <a:spcPct val="115000"/>
              </a:lnSpc>
              <a:spcBef>
                <a:spcPts val="600"/>
              </a:spcBef>
              <a:buClr>
                <a:srgbClr val="000000"/>
              </a:buClr>
              <a:buFont typeface="PT Serif"/>
              <a:defRPr sz="1200">
                <a:latin typeface="PT Serif"/>
                <a:ea typeface="PT Serif"/>
                <a:cs typeface="PT Serif"/>
                <a:sym typeface="PT Serif"/>
              </a:defRPr>
            </a:pPr>
            <a:r>
              <a:rPr sz="1200"/>
              <a:t>Is the colour of the clear sky and the deep sea. It is located between violet and green on the optical spectrum.</a:t>
            </a:r>
          </a:p>
        </p:txBody>
      </p:sp>
      <p:sp>
        <p:nvSpPr>
          <p:cNvPr id="222" name="Google Shape;233;p28"/>
          <p:cNvSpPr txBox="1"/>
          <p:nvPr/>
        </p:nvSpPr>
        <p:spPr>
          <a:xfrm>
            <a:off x="7504292" y="2362200"/>
            <a:ext cx="2547601" cy="17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nSpc>
                <a:spcPct val="115000"/>
              </a:lnSpc>
              <a:spcBef>
                <a:spcPts val="600"/>
              </a:spcBef>
              <a:buClr>
                <a:srgbClr val="000000"/>
              </a:buClr>
              <a:buFont typeface="PT Serif"/>
              <a:defRPr sz="1800" b="1">
                <a:latin typeface="Montserrat"/>
                <a:ea typeface="Montserrat"/>
                <a:cs typeface="Montserrat"/>
                <a:sym typeface="Montserrat"/>
              </a:defRPr>
            </a:pPr>
            <a:r>
              <a:rPr sz="1800"/>
              <a:t>Red</a:t>
            </a:r>
          </a:p>
          <a:p>
            <a:pPr>
              <a:lnSpc>
                <a:spcPct val="115000"/>
              </a:lnSpc>
              <a:spcBef>
                <a:spcPts val="600"/>
              </a:spcBef>
              <a:buClr>
                <a:srgbClr val="000000"/>
              </a:buClr>
              <a:buFont typeface="PT Serif"/>
              <a:defRPr sz="1200">
                <a:latin typeface="PT Serif"/>
                <a:ea typeface="PT Serif"/>
                <a:cs typeface="PT Serif"/>
                <a:sym typeface="PT Serif"/>
              </a:defRPr>
            </a:pPr>
            <a:r>
              <a:rPr sz="1200"/>
              <a:t>Is the color of blood, and because of this it has historically been associated with sacrifice, danger and courage. </a:t>
            </a:r>
          </a:p>
        </p:txBody>
      </p:sp>
      <p:sp>
        <p:nvSpPr>
          <p:cNvPr id="223" name="Google Shape;234;p28"/>
          <p:cNvSpPr txBox="1"/>
          <p:nvPr/>
        </p:nvSpPr>
        <p:spPr>
          <a:xfrm>
            <a:off x="2148199" y="4495800"/>
            <a:ext cx="2547602" cy="17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nSpc>
                <a:spcPct val="115000"/>
              </a:lnSpc>
              <a:spcBef>
                <a:spcPts val="600"/>
              </a:spcBef>
              <a:defRPr sz="1800" b="1">
                <a:latin typeface="Montserrat"/>
                <a:ea typeface="Montserrat"/>
                <a:cs typeface="Montserrat"/>
                <a:sym typeface="Montserrat"/>
              </a:defRPr>
            </a:pPr>
            <a:r>
              <a:rPr sz="1800"/>
              <a:t>Yellow</a:t>
            </a:r>
          </a:p>
          <a:p>
            <a:pPr>
              <a:lnSpc>
                <a:spcPct val="115000"/>
              </a:lnSpc>
              <a:spcBef>
                <a:spcPts val="600"/>
              </a:spcBef>
              <a:defRPr sz="1200">
                <a:latin typeface="PT Serif"/>
                <a:ea typeface="PT Serif"/>
                <a:cs typeface="PT Serif"/>
                <a:sym typeface="PT Serif"/>
              </a:defRPr>
            </a:pPr>
            <a:r>
              <a:rPr sz="1200"/>
              <a:t>Is the color of gold, butter and ripe lemons. In the spectrum of visible light, yellow is found between green and orange.</a:t>
            </a:r>
          </a:p>
        </p:txBody>
      </p:sp>
      <p:sp>
        <p:nvSpPr>
          <p:cNvPr id="224" name="Google Shape;235;p28"/>
          <p:cNvSpPr txBox="1">
            <a:spLocks noGrp="1"/>
          </p:cNvSpPr>
          <p:nvPr>
            <p:ph type="body" idx="13"/>
          </p:nvPr>
        </p:nvSpPr>
        <p:spPr>
          <a:xfrm>
            <a:off x="4826247" y="4495800"/>
            <a:ext cx="2547601" cy="1740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800" b="1">
                <a:latin typeface="Montserrat"/>
                <a:ea typeface="Montserrat"/>
                <a:cs typeface="Montserrat"/>
                <a:sym typeface="Montserrat"/>
              </a:defRPr>
            </a:pPr>
            <a:r>
              <a:t>Blue</a:t>
            </a:r>
          </a:p>
          <a:p>
            <a:pPr marL="0" indent="0">
              <a:buSzTx/>
              <a:buNone/>
              <a:defRPr sz="1200"/>
            </a:pPr>
            <a:r>
              <a:t>Is the colour of the clear sky and the deep sea. It is located between violet and green on the optical spectrum.</a:t>
            </a:r>
          </a:p>
        </p:txBody>
      </p:sp>
      <p:sp>
        <p:nvSpPr>
          <p:cNvPr id="225" name="Google Shape;236;p28"/>
          <p:cNvSpPr txBox="1">
            <a:spLocks noGrp="1"/>
          </p:cNvSpPr>
          <p:nvPr>
            <p:ph type="body" idx="14"/>
          </p:nvPr>
        </p:nvSpPr>
        <p:spPr>
          <a:xfrm>
            <a:off x="7504292" y="4495800"/>
            <a:ext cx="2547601" cy="1740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800" b="1">
                <a:latin typeface="Montserrat"/>
                <a:ea typeface="Montserrat"/>
                <a:cs typeface="Montserrat"/>
                <a:sym typeface="Montserrat"/>
              </a:defRPr>
            </a:pPr>
            <a:r>
              <a:t>Red</a:t>
            </a:r>
          </a:p>
          <a:p>
            <a:pPr marL="0" indent="0">
              <a:buSzTx/>
              <a:buNone/>
              <a:defRPr sz="1200"/>
            </a:pPr>
            <a:r>
              <a:t>Is the color of blood, and because of this it has historically been associated with sacrifice, danger and courage. </a:t>
            </a:r>
          </a:p>
        </p:txBody>
      </p:sp>
      <p:grpSp>
        <p:nvGrpSpPr>
          <p:cNvPr id="231" name="Google Shape;237;p28"/>
          <p:cNvGrpSpPr/>
          <p:nvPr/>
        </p:nvGrpSpPr>
        <p:grpSpPr>
          <a:xfrm>
            <a:off x="2250311" y="2068940"/>
            <a:ext cx="372553" cy="310124"/>
            <a:chOff x="21" y="0"/>
            <a:chExt cx="372551" cy="310123"/>
          </a:xfrm>
        </p:grpSpPr>
        <p:sp>
          <p:nvSpPr>
            <p:cNvPr id="226" name="Google Shape;238;p28"/>
            <p:cNvSpPr/>
            <p:nvPr/>
          </p:nvSpPr>
          <p:spPr>
            <a:xfrm>
              <a:off x="21" y="-1"/>
              <a:ext cx="372553" cy="310124"/>
            </a:xfrm>
            <a:custGeom>
              <a:avLst/>
              <a:gdLst/>
              <a:ahLst/>
              <a:cxnLst>
                <a:cxn ang="0">
                  <a:pos x="wd2" y="hd2"/>
                </a:cxn>
                <a:cxn ang="5400000">
                  <a:pos x="wd2" y="hd2"/>
                </a:cxn>
                <a:cxn ang="10800000">
                  <a:pos x="wd2" y="hd2"/>
                </a:cxn>
                <a:cxn ang="16200000">
                  <a:pos x="wd2" y="hd2"/>
                </a:cxn>
              </a:cxnLst>
              <a:rect l="0" t="0" r="r" b="b"/>
              <a:pathLst>
                <a:path w="21600" h="21600" extrusionOk="0">
                  <a:moveTo>
                    <a:pt x="20651" y="3744"/>
                  </a:moveTo>
                  <a:lnTo>
                    <a:pt x="16645" y="3744"/>
                  </a:lnTo>
                  <a:lnTo>
                    <a:pt x="16112" y="1105"/>
                  </a:lnTo>
                  <a:lnTo>
                    <a:pt x="16052" y="891"/>
                  </a:lnTo>
                  <a:lnTo>
                    <a:pt x="15963" y="678"/>
                  </a:lnTo>
                  <a:lnTo>
                    <a:pt x="15844" y="464"/>
                  </a:lnTo>
                  <a:lnTo>
                    <a:pt x="15696" y="322"/>
                  </a:lnTo>
                  <a:lnTo>
                    <a:pt x="15518" y="179"/>
                  </a:lnTo>
                  <a:lnTo>
                    <a:pt x="15339" y="72"/>
                  </a:lnTo>
                  <a:lnTo>
                    <a:pt x="15161" y="0"/>
                  </a:lnTo>
                  <a:lnTo>
                    <a:pt x="6439" y="0"/>
                  </a:lnTo>
                  <a:lnTo>
                    <a:pt x="6261" y="72"/>
                  </a:lnTo>
                  <a:lnTo>
                    <a:pt x="6083" y="179"/>
                  </a:lnTo>
                  <a:lnTo>
                    <a:pt x="5905" y="322"/>
                  </a:lnTo>
                  <a:lnTo>
                    <a:pt x="5756" y="464"/>
                  </a:lnTo>
                  <a:lnTo>
                    <a:pt x="5637" y="678"/>
                  </a:lnTo>
                  <a:lnTo>
                    <a:pt x="5548" y="891"/>
                  </a:lnTo>
                  <a:lnTo>
                    <a:pt x="5490" y="1105"/>
                  </a:lnTo>
                  <a:lnTo>
                    <a:pt x="4955" y="3744"/>
                  </a:lnTo>
                  <a:lnTo>
                    <a:pt x="3946" y="3744"/>
                  </a:lnTo>
                  <a:lnTo>
                    <a:pt x="3946" y="3600"/>
                  </a:lnTo>
                  <a:lnTo>
                    <a:pt x="3917" y="3458"/>
                  </a:lnTo>
                  <a:lnTo>
                    <a:pt x="3857" y="3351"/>
                  </a:lnTo>
                  <a:lnTo>
                    <a:pt x="3768" y="3245"/>
                  </a:lnTo>
                  <a:lnTo>
                    <a:pt x="3708" y="3138"/>
                  </a:lnTo>
                  <a:lnTo>
                    <a:pt x="3590" y="3101"/>
                  </a:lnTo>
                  <a:lnTo>
                    <a:pt x="3471" y="3031"/>
                  </a:lnTo>
                  <a:lnTo>
                    <a:pt x="2373" y="3031"/>
                  </a:lnTo>
                  <a:lnTo>
                    <a:pt x="2255" y="3101"/>
                  </a:lnTo>
                  <a:lnTo>
                    <a:pt x="2166" y="3138"/>
                  </a:lnTo>
                  <a:lnTo>
                    <a:pt x="1988" y="3351"/>
                  </a:lnTo>
                  <a:lnTo>
                    <a:pt x="1958" y="3458"/>
                  </a:lnTo>
                  <a:lnTo>
                    <a:pt x="1899" y="3600"/>
                  </a:lnTo>
                  <a:lnTo>
                    <a:pt x="1899" y="3744"/>
                  </a:lnTo>
                  <a:lnTo>
                    <a:pt x="949" y="3744"/>
                  </a:lnTo>
                  <a:lnTo>
                    <a:pt x="771" y="3779"/>
                  </a:lnTo>
                  <a:lnTo>
                    <a:pt x="593" y="3851"/>
                  </a:lnTo>
                  <a:lnTo>
                    <a:pt x="415" y="3921"/>
                  </a:lnTo>
                  <a:lnTo>
                    <a:pt x="267" y="4064"/>
                  </a:lnTo>
                  <a:lnTo>
                    <a:pt x="149" y="4243"/>
                  </a:lnTo>
                  <a:lnTo>
                    <a:pt x="29" y="4670"/>
                  </a:lnTo>
                  <a:lnTo>
                    <a:pt x="0" y="4884"/>
                  </a:lnTo>
                  <a:lnTo>
                    <a:pt x="0" y="20460"/>
                  </a:lnTo>
                  <a:lnTo>
                    <a:pt x="29" y="20710"/>
                  </a:lnTo>
                  <a:lnTo>
                    <a:pt x="89" y="20924"/>
                  </a:lnTo>
                  <a:lnTo>
                    <a:pt x="149" y="21101"/>
                  </a:lnTo>
                  <a:lnTo>
                    <a:pt x="267" y="21279"/>
                  </a:lnTo>
                  <a:lnTo>
                    <a:pt x="415" y="21423"/>
                  </a:lnTo>
                  <a:lnTo>
                    <a:pt x="593" y="21530"/>
                  </a:lnTo>
                  <a:lnTo>
                    <a:pt x="771" y="21600"/>
                  </a:lnTo>
                  <a:lnTo>
                    <a:pt x="20829" y="21600"/>
                  </a:lnTo>
                  <a:lnTo>
                    <a:pt x="21007" y="21530"/>
                  </a:lnTo>
                  <a:lnTo>
                    <a:pt x="21185" y="21423"/>
                  </a:lnTo>
                  <a:lnTo>
                    <a:pt x="21333" y="21279"/>
                  </a:lnTo>
                  <a:lnTo>
                    <a:pt x="21453" y="21101"/>
                  </a:lnTo>
                  <a:lnTo>
                    <a:pt x="21511" y="20924"/>
                  </a:lnTo>
                  <a:lnTo>
                    <a:pt x="21571" y="20710"/>
                  </a:lnTo>
                  <a:lnTo>
                    <a:pt x="21600" y="20460"/>
                  </a:lnTo>
                  <a:lnTo>
                    <a:pt x="21600" y="4884"/>
                  </a:lnTo>
                  <a:lnTo>
                    <a:pt x="21571" y="4670"/>
                  </a:lnTo>
                  <a:lnTo>
                    <a:pt x="21511" y="4456"/>
                  </a:lnTo>
                  <a:lnTo>
                    <a:pt x="21453" y="4243"/>
                  </a:lnTo>
                  <a:lnTo>
                    <a:pt x="21333" y="4064"/>
                  </a:lnTo>
                  <a:lnTo>
                    <a:pt x="21185" y="3921"/>
                  </a:lnTo>
                  <a:lnTo>
                    <a:pt x="21007" y="3851"/>
                  </a:lnTo>
                  <a:lnTo>
                    <a:pt x="20829" y="3779"/>
                  </a:lnTo>
                  <a:lnTo>
                    <a:pt x="20651" y="3744"/>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27" name="Google Shape;239;p28"/>
            <p:cNvSpPr/>
            <p:nvPr/>
          </p:nvSpPr>
          <p:spPr>
            <a:xfrm flipH="1" flipV="1">
              <a:off x="126432" y="53749"/>
              <a:ext cx="119751" cy="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28" name="Google Shape;240;p28"/>
            <p:cNvSpPr/>
            <p:nvPr/>
          </p:nvSpPr>
          <p:spPr>
            <a:xfrm>
              <a:off x="102877" y="106974"/>
              <a:ext cx="166840" cy="1663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9674" y="21535"/>
                  </a:lnTo>
                  <a:lnTo>
                    <a:pt x="8613" y="21401"/>
                  </a:lnTo>
                  <a:lnTo>
                    <a:pt x="7620" y="21133"/>
                  </a:lnTo>
                  <a:lnTo>
                    <a:pt x="6627" y="20803"/>
                  </a:lnTo>
                  <a:lnTo>
                    <a:pt x="5631" y="20336"/>
                  </a:lnTo>
                  <a:lnTo>
                    <a:pt x="4772" y="19804"/>
                  </a:lnTo>
                  <a:lnTo>
                    <a:pt x="3977" y="19141"/>
                  </a:lnTo>
                  <a:lnTo>
                    <a:pt x="3180" y="18475"/>
                  </a:lnTo>
                  <a:lnTo>
                    <a:pt x="2451" y="17678"/>
                  </a:lnTo>
                  <a:lnTo>
                    <a:pt x="1855" y="16882"/>
                  </a:lnTo>
                  <a:lnTo>
                    <a:pt x="1325" y="15951"/>
                  </a:lnTo>
                  <a:lnTo>
                    <a:pt x="862" y="15020"/>
                  </a:lnTo>
                  <a:lnTo>
                    <a:pt x="530" y="14022"/>
                  </a:lnTo>
                  <a:lnTo>
                    <a:pt x="267" y="12960"/>
                  </a:lnTo>
                  <a:lnTo>
                    <a:pt x="68" y="11896"/>
                  </a:lnTo>
                  <a:lnTo>
                    <a:pt x="0" y="10831"/>
                  </a:lnTo>
                  <a:lnTo>
                    <a:pt x="68" y="9702"/>
                  </a:lnTo>
                  <a:lnTo>
                    <a:pt x="267" y="8640"/>
                  </a:lnTo>
                  <a:lnTo>
                    <a:pt x="530" y="7576"/>
                  </a:lnTo>
                  <a:lnTo>
                    <a:pt x="862" y="6580"/>
                  </a:lnTo>
                  <a:lnTo>
                    <a:pt x="1325" y="5649"/>
                  </a:lnTo>
                  <a:lnTo>
                    <a:pt x="1855" y="4784"/>
                  </a:lnTo>
                  <a:lnTo>
                    <a:pt x="2451" y="3919"/>
                  </a:lnTo>
                  <a:lnTo>
                    <a:pt x="3180" y="3190"/>
                  </a:lnTo>
                  <a:lnTo>
                    <a:pt x="3977" y="2459"/>
                  </a:lnTo>
                  <a:lnTo>
                    <a:pt x="4772" y="1858"/>
                  </a:lnTo>
                  <a:lnTo>
                    <a:pt x="5631" y="1329"/>
                  </a:lnTo>
                  <a:lnTo>
                    <a:pt x="6627" y="862"/>
                  </a:lnTo>
                  <a:lnTo>
                    <a:pt x="7620" y="464"/>
                  </a:lnTo>
                  <a:lnTo>
                    <a:pt x="8613" y="199"/>
                  </a:lnTo>
                  <a:lnTo>
                    <a:pt x="9674" y="65"/>
                  </a:lnTo>
                  <a:lnTo>
                    <a:pt x="10800" y="0"/>
                  </a:lnTo>
                  <a:lnTo>
                    <a:pt x="11926" y="65"/>
                  </a:lnTo>
                  <a:lnTo>
                    <a:pt x="12987" y="199"/>
                  </a:lnTo>
                  <a:lnTo>
                    <a:pt x="13980" y="464"/>
                  </a:lnTo>
                  <a:lnTo>
                    <a:pt x="14976" y="862"/>
                  </a:lnTo>
                  <a:lnTo>
                    <a:pt x="15969" y="1329"/>
                  </a:lnTo>
                  <a:lnTo>
                    <a:pt x="16828" y="1858"/>
                  </a:lnTo>
                  <a:lnTo>
                    <a:pt x="17625" y="2459"/>
                  </a:lnTo>
                  <a:lnTo>
                    <a:pt x="18420" y="3190"/>
                  </a:lnTo>
                  <a:lnTo>
                    <a:pt x="19149" y="3919"/>
                  </a:lnTo>
                  <a:lnTo>
                    <a:pt x="19745" y="4784"/>
                  </a:lnTo>
                  <a:lnTo>
                    <a:pt x="20275" y="5649"/>
                  </a:lnTo>
                  <a:lnTo>
                    <a:pt x="20738" y="6580"/>
                  </a:lnTo>
                  <a:lnTo>
                    <a:pt x="21070" y="7576"/>
                  </a:lnTo>
                  <a:lnTo>
                    <a:pt x="21336" y="8640"/>
                  </a:lnTo>
                  <a:lnTo>
                    <a:pt x="21535" y="9702"/>
                  </a:lnTo>
                  <a:lnTo>
                    <a:pt x="21600" y="10831"/>
                  </a:lnTo>
                  <a:lnTo>
                    <a:pt x="21535" y="11896"/>
                  </a:lnTo>
                  <a:lnTo>
                    <a:pt x="21336" y="12960"/>
                  </a:lnTo>
                  <a:lnTo>
                    <a:pt x="21070" y="14022"/>
                  </a:lnTo>
                  <a:lnTo>
                    <a:pt x="20738" y="15020"/>
                  </a:lnTo>
                  <a:lnTo>
                    <a:pt x="20275" y="15951"/>
                  </a:lnTo>
                  <a:lnTo>
                    <a:pt x="19745" y="16882"/>
                  </a:lnTo>
                  <a:lnTo>
                    <a:pt x="19149" y="17678"/>
                  </a:lnTo>
                  <a:lnTo>
                    <a:pt x="18420" y="18475"/>
                  </a:lnTo>
                  <a:lnTo>
                    <a:pt x="17625" y="19141"/>
                  </a:lnTo>
                  <a:lnTo>
                    <a:pt x="16828" y="19804"/>
                  </a:lnTo>
                  <a:lnTo>
                    <a:pt x="15969" y="20336"/>
                  </a:lnTo>
                  <a:lnTo>
                    <a:pt x="14976" y="20803"/>
                  </a:lnTo>
                  <a:lnTo>
                    <a:pt x="13980" y="21133"/>
                  </a:lnTo>
                  <a:lnTo>
                    <a:pt x="12987" y="21401"/>
                  </a:lnTo>
                  <a:lnTo>
                    <a:pt x="11926" y="21535"/>
                  </a:lnTo>
                  <a:lnTo>
                    <a:pt x="10800" y="21600"/>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29" name="Google Shape;241;p28"/>
            <p:cNvSpPr/>
            <p:nvPr/>
          </p:nvSpPr>
          <p:spPr>
            <a:xfrm>
              <a:off x="130508" y="134605"/>
              <a:ext cx="111578" cy="1110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9710" y="21600"/>
                  </a:lnTo>
                  <a:lnTo>
                    <a:pt x="8620" y="21400"/>
                  </a:lnTo>
                  <a:lnTo>
                    <a:pt x="7631" y="21101"/>
                  </a:lnTo>
                  <a:lnTo>
                    <a:pt x="6639" y="20803"/>
                  </a:lnTo>
                  <a:lnTo>
                    <a:pt x="5650" y="20304"/>
                  </a:lnTo>
                  <a:lnTo>
                    <a:pt x="4755" y="19806"/>
                  </a:lnTo>
                  <a:lnTo>
                    <a:pt x="3966" y="19111"/>
                  </a:lnTo>
                  <a:lnTo>
                    <a:pt x="3173" y="18412"/>
                  </a:lnTo>
                  <a:lnTo>
                    <a:pt x="2477" y="17717"/>
                  </a:lnTo>
                  <a:lnTo>
                    <a:pt x="1883" y="16822"/>
                  </a:lnTo>
                  <a:lnTo>
                    <a:pt x="1289" y="15923"/>
                  </a:lnTo>
                  <a:lnTo>
                    <a:pt x="895" y="15028"/>
                  </a:lnTo>
                  <a:lnTo>
                    <a:pt x="496" y="14035"/>
                  </a:lnTo>
                  <a:lnTo>
                    <a:pt x="301" y="13038"/>
                  </a:lnTo>
                  <a:lnTo>
                    <a:pt x="102" y="11942"/>
                  </a:lnTo>
                  <a:lnTo>
                    <a:pt x="0" y="10847"/>
                  </a:lnTo>
                  <a:lnTo>
                    <a:pt x="102" y="9752"/>
                  </a:lnTo>
                  <a:lnTo>
                    <a:pt x="301" y="8660"/>
                  </a:lnTo>
                  <a:lnTo>
                    <a:pt x="496" y="7565"/>
                  </a:lnTo>
                  <a:lnTo>
                    <a:pt x="895" y="6568"/>
                  </a:lnTo>
                  <a:lnTo>
                    <a:pt x="1289" y="5673"/>
                  </a:lnTo>
                  <a:lnTo>
                    <a:pt x="1883" y="4778"/>
                  </a:lnTo>
                  <a:lnTo>
                    <a:pt x="2477" y="3981"/>
                  </a:lnTo>
                  <a:lnTo>
                    <a:pt x="3173" y="3184"/>
                  </a:lnTo>
                  <a:lnTo>
                    <a:pt x="3966" y="2489"/>
                  </a:lnTo>
                  <a:lnTo>
                    <a:pt x="4755" y="1888"/>
                  </a:lnTo>
                  <a:lnTo>
                    <a:pt x="5650" y="1292"/>
                  </a:lnTo>
                  <a:lnTo>
                    <a:pt x="6639" y="895"/>
                  </a:lnTo>
                  <a:lnTo>
                    <a:pt x="7631" y="495"/>
                  </a:lnTo>
                  <a:lnTo>
                    <a:pt x="8620" y="196"/>
                  </a:lnTo>
                  <a:lnTo>
                    <a:pt x="10800" y="0"/>
                  </a:lnTo>
                  <a:lnTo>
                    <a:pt x="12980" y="196"/>
                  </a:lnTo>
                  <a:lnTo>
                    <a:pt x="13973" y="495"/>
                  </a:lnTo>
                  <a:lnTo>
                    <a:pt x="14961" y="895"/>
                  </a:lnTo>
                  <a:lnTo>
                    <a:pt x="15954" y="1292"/>
                  </a:lnTo>
                  <a:lnTo>
                    <a:pt x="16845" y="1888"/>
                  </a:lnTo>
                  <a:lnTo>
                    <a:pt x="17638" y="2489"/>
                  </a:lnTo>
                  <a:lnTo>
                    <a:pt x="18427" y="3184"/>
                  </a:lnTo>
                  <a:lnTo>
                    <a:pt x="19123" y="3981"/>
                  </a:lnTo>
                  <a:lnTo>
                    <a:pt x="19717" y="4778"/>
                  </a:lnTo>
                  <a:lnTo>
                    <a:pt x="20311" y="5673"/>
                  </a:lnTo>
                  <a:lnTo>
                    <a:pt x="20709" y="6568"/>
                  </a:lnTo>
                  <a:lnTo>
                    <a:pt x="21104" y="7565"/>
                  </a:lnTo>
                  <a:lnTo>
                    <a:pt x="21303" y="8660"/>
                  </a:lnTo>
                  <a:lnTo>
                    <a:pt x="21498" y="9752"/>
                  </a:lnTo>
                  <a:lnTo>
                    <a:pt x="21600" y="10847"/>
                  </a:lnTo>
                  <a:lnTo>
                    <a:pt x="21498" y="11942"/>
                  </a:lnTo>
                  <a:lnTo>
                    <a:pt x="21303" y="13038"/>
                  </a:lnTo>
                  <a:lnTo>
                    <a:pt x="21104" y="14035"/>
                  </a:lnTo>
                  <a:lnTo>
                    <a:pt x="20709" y="15028"/>
                  </a:lnTo>
                  <a:lnTo>
                    <a:pt x="20311" y="15923"/>
                  </a:lnTo>
                  <a:lnTo>
                    <a:pt x="19717" y="16822"/>
                  </a:lnTo>
                  <a:lnTo>
                    <a:pt x="19123" y="17717"/>
                  </a:lnTo>
                  <a:lnTo>
                    <a:pt x="18427" y="18412"/>
                  </a:lnTo>
                  <a:lnTo>
                    <a:pt x="17638" y="19111"/>
                  </a:lnTo>
                  <a:lnTo>
                    <a:pt x="16845" y="19806"/>
                  </a:lnTo>
                  <a:lnTo>
                    <a:pt x="15954" y="20304"/>
                  </a:lnTo>
                  <a:lnTo>
                    <a:pt x="14961" y="20803"/>
                  </a:lnTo>
                  <a:lnTo>
                    <a:pt x="13973" y="21101"/>
                  </a:lnTo>
                  <a:lnTo>
                    <a:pt x="12980" y="21400"/>
                  </a:lnTo>
                  <a:lnTo>
                    <a:pt x="11890" y="21600"/>
                  </a:lnTo>
                  <a:lnTo>
                    <a:pt x="10800" y="21600"/>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0" name="Google Shape;242;p28"/>
            <p:cNvSpPr/>
            <p:nvPr/>
          </p:nvSpPr>
          <p:spPr>
            <a:xfrm>
              <a:off x="286610" y="94682"/>
              <a:ext cx="55769" cy="36857"/>
            </a:xfrm>
            <a:custGeom>
              <a:avLst/>
              <a:gdLst/>
              <a:ahLst/>
              <a:cxnLst>
                <a:cxn ang="0">
                  <a:pos x="wd2" y="hd2"/>
                </a:cxn>
                <a:cxn ang="5400000">
                  <a:pos x="wd2" y="hd2"/>
                </a:cxn>
                <a:cxn ang="10800000">
                  <a:pos x="wd2" y="hd2"/>
                </a:cxn>
                <a:cxn ang="16200000">
                  <a:pos x="wd2" y="hd2"/>
                </a:cxn>
              </a:cxnLst>
              <a:rect l="0" t="0" r="r" b="b"/>
              <a:pathLst>
                <a:path w="21600" h="21600" extrusionOk="0">
                  <a:moveTo>
                    <a:pt x="21600" y="15590"/>
                  </a:moveTo>
                  <a:lnTo>
                    <a:pt x="21600" y="16797"/>
                  </a:lnTo>
                  <a:lnTo>
                    <a:pt x="21405" y="17992"/>
                  </a:lnTo>
                  <a:lnTo>
                    <a:pt x="21006" y="18891"/>
                  </a:lnTo>
                  <a:lnTo>
                    <a:pt x="20412" y="19790"/>
                  </a:lnTo>
                  <a:lnTo>
                    <a:pt x="20021" y="20689"/>
                  </a:lnTo>
                  <a:lnTo>
                    <a:pt x="19224" y="20997"/>
                  </a:lnTo>
                  <a:lnTo>
                    <a:pt x="18434" y="21600"/>
                  </a:lnTo>
                  <a:lnTo>
                    <a:pt x="3166" y="21600"/>
                  </a:lnTo>
                  <a:lnTo>
                    <a:pt x="2376" y="20997"/>
                  </a:lnTo>
                  <a:lnTo>
                    <a:pt x="1782" y="20689"/>
                  </a:lnTo>
                  <a:lnTo>
                    <a:pt x="594" y="18891"/>
                  </a:lnTo>
                  <a:lnTo>
                    <a:pt x="391" y="17992"/>
                  </a:lnTo>
                  <a:lnTo>
                    <a:pt x="0" y="16797"/>
                  </a:lnTo>
                  <a:lnTo>
                    <a:pt x="0" y="4803"/>
                  </a:lnTo>
                  <a:lnTo>
                    <a:pt x="391" y="3596"/>
                  </a:lnTo>
                  <a:lnTo>
                    <a:pt x="594" y="2697"/>
                  </a:lnTo>
                  <a:lnTo>
                    <a:pt x="1782" y="899"/>
                  </a:lnTo>
                  <a:lnTo>
                    <a:pt x="2376" y="603"/>
                  </a:lnTo>
                  <a:lnTo>
                    <a:pt x="3166" y="0"/>
                  </a:lnTo>
                  <a:lnTo>
                    <a:pt x="18434" y="0"/>
                  </a:lnTo>
                  <a:lnTo>
                    <a:pt x="19224" y="603"/>
                  </a:lnTo>
                  <a:lnTo>
                    <a:pt x="20021" y="899"/>
                  </a:lnTo>
                  <a:lnTo>
                    <a:pt x="20412" y="1798"/>
                  </a:lnTo>
                  <a:lnTo>
                    <a:pt x="21006" y="2697"/>
                  </a:lnTo>
                  <a:lnTo>
                    <a:pt x="21405" y="3596"/>
                  </a:lnTo>
                  <a:lnTo>
                    <a:pt x="21600" y="4803"/>
                  </a:lnTo>
                  <a:lnTo>
                    <a:pt x="21600" y="15590"/>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grpSp>
      <p:grpSp>
        <p:nvGrpSpPr>
          <p:cNvPr id="234" name="Google Shape;243;p28"/>
          <p:cNvGrpSpPr/>
          <p:nvPr/>
        </p:nvGrpSpPr>
        <p:grpSpPr>
          <a:xfrm>
            <a:off x="7652931" y="4153406"/>
            <a:ext cx="350048" cy="350574"/>
            <a:chOff x="21" y="0"/>
            <a:chExt cx="350046" cy="350573"/>
          </a:xfrm>
        </p:grpSpPr>
        <p:sp>
          <p:nvSpPr>
            <p:cNvPr id="232" name="Google Shape;244;p28"/>
            <p:cNvSpPr/>
            <p:nvPr/>
          </p:nvSpPr>
          <p:spPr>
            <a:xfrm>
              <a:off x="26118" y="19457"/>
              <a:ext cx="127421" cy="129985"/>
            </a:xfrm>
            <a:custGeom>
              <a:avLst/>
              <a:gdLst/>
              <a:ahLst/>
              <a:cxnLst>
                <a:cxn ang="0">
                  <a:pos x="wd2" y="hd2"/>
                </a:cxn>
                <a:cxn ang="5400000">
                  <a:pos x="wd2" y="hd2"/>
                </a:cxn>
                <a:cxn ang="10800000">
                  <a:pos x="wd2" y="hd2"/>
                </a:cxn>
                <a:cxn ang="16200000">
                  <a:pos x="wd2" y="hd2"/>
                </a:cxn>
              </a:cxnLst>
              <a:rect l="0" t="0" r="r" b="b"/>
              <a:pathLst>
                <a:path w="21600" h="21600" extrusionOk="0">
                  <a:moveTo>
                    <a:pt x="9543" y="255"/>
                  </a:moveTo>
                  <a:lnTo>
                    <a:pt x="9283" y="0"/>
                  </a:lnTo>
                  <a:lnTo>
                    <a:pt x="9023" y="0"/>
                  </a:lnTo>
                  <a:lnTo>
                    <a:pt x="8763" y="84"/>
                  </a:lnTo>
                  <a:lnTo>
                    <a:pt x="8673" y="510"/>
                  </a:lnTo>
                  <a:lnTo>
                    <a:pt x="7459" y="6292"/>
                  </a:lnTo>
                  <a:lnTo>
                    <a:pt x="7288" y="6718"/>
                  </a:lnTo>
                  <a:lnTo>
                    <a:pt x="7028" y="7144"/>
                  </a:lnTo>
                  <a:lnTo>
                    <a:pt x="6593" y="7570"/>
                  </a:lnTo>
                  <a:lnTo>
                    <a:pt x="6159" y="7738"/>
                  </a:lnTo>
                  <a:lnTo>
                    <a:pt x="435" y="9609"/>
                  </a:lnTo>
                  <a:lnTo>
                    <a:pt x="85" y="9864"/>
                  </a:lnTo>
                  <a:lnTo>
                    <a:pt x="0" y="10035"/>
                  </a:lnTo>
                  <a:lnTo>
                    <a:pt x="85" y="10290"/>
                  </a:lnTo>
                  <a:lnTo>
                    <a:pt x="346" y="10545"/>
                  </a:lnTo>
                  <a:lnTo>
                    <a:pt x="5639" y="13436"/>
                  </a:lnTo>
                  <a:lnTo>
                    <a:pt x="6073" y="13691"/>
                  </a:lnTo>
                  <a:lnTo>
                    <a:pt x="6419" y="14117"/>
                  </a:lnTo>
                  <a:lnTo>
                    <a:pt x="6593" y="14627"/>
                  </a:lnTo>
                  <a:lnTo>
                    <a:pt x="6679" y="15053"/>
                  </a:lnTo>
                  <a:lnTo>
                    <a:pt x="6768" y="21006"/>
                  </a:lnTo>
                  <a:lnTo>
                    <a:pt x="6853" y="21345"/>
                  </a:lnTo>
                  <a:lnTo>
                    <a:pt x="7028" y="21600"/>
                  </a:lnTo>
                  <a:lnTo>
                    <a:pt x="7288" y="21600"/>
                  </a:lnTo>
                  <a:lnTo>
                    <a:pt x="7548" y="21345"/>
                  </a:lnTo>
                  <a:lnTo>
                    <a:pt x="11972" y="17347"/>
                  </a:lnTo>
                  <a:lnTo>
                    <a:pt x="12406" y="17008"/>
                  </a:lnTo>
                  <a:lnTo>
                    <a:pt x="12927" y="16837"/>
                  </a:lnTo>
                  <a:lnTo>
                    <a:pt x="13447" y="16837"/>
                  </a:lnTo>
                  <a:lnTo>
                    <a:pt x="13967" y="16925"/>
                  </a:lnTo>
                  <a:lnTo>
                    <a:pt x="19694" y="18625"/>
                  </a:lnTo>
                  <a:lnTo>
                    <a:pt x="20125" y="18709"/>
                  </a:lnTo>
                  <a:lnTo>
                    <a:pt x="20300" y="18625"/>
                  </a:lnTo>
                  <a:lnTo>
                    <a:pt x="20385" y="18370"/>
                  </a:lnTo>
                  <a:lnTo>
                    <a:pt x="20300" y="18028"/>
                  </a:lnTo>
                  <a:lnTo>
                    <a:pt x="17785" y="12588"/>
                  </a:lnTo>
                  <a:lnTo>
                    <a:pt x="17611" y="12162"/>
                  </a:lnTo>
                  <a:lnTo>
                    <a:pt x="17611" y="11652"/>
                  </a:lnTo>
                  <a:lnTo>
                    <a:pt x="17696" y="11139"/>
                  </a:lnTo>
                  <a:lnTo>
                    <a:pt x="17956" y="10716"/>
                  </a:lnTo>
                  <a:lnTo>
                    <a:pt x="21429" y="5866"/>
                  </a:lnTo>
                  <a:lnTo>
                    <a:pt x="21600" y="5527"/>
                  </a:lnTo>
                  <a:lnTo>
                    <a:pt x="21600" y="5273"/>
                  </a:lnTo>
                  <a:lnTo>
                    <a:pt x="21340" y="5101"/>
                  </a:lnTo>
                  <a:lnTo>
                    <a:pt x="20994" y="5101"/>
                  </a:lnTo>
                  <a:lnTo>
                    <a:pt x="14921" y="5782"/>
                  </a:lnTo>
                  <a:lnTo>
                    <a:pt x="14487" y="5782"/>
                  </a:lnTo>
                  <a:lnTo>
                    <a:pt x="13967" y="5611"/>
                  </a:lnTo>
                  <a:lnTo>
                    <a:pt x="13532" y="5356"/>
                  </a:lnTo>
                  <a:lnTo>
                    <a:pt x="13187" y="5018"/>
                  </a:lnTo>
                  <a:lnTo>
                    <a:pt x="9543" y="255"/>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3" name="Google Shape;245;p28"/>
            <p:cNvSpPr/>
            <p:nvPr/>
          </p:nvSpPr>
          <p:spPr>
            <a:xfrm>
              <a:off x="21" y="0"/>
              <a:ext cx="350048" cy="350574"/>
            </a:xfrm>
            <a:custGeom>
              <a:avLst/>
              <a:gdLst/>
              <a:ahLst/>
              <a:cxnLst>
                <a:cxn ang="0">
                  <a:pos x="wd2" y="hd2"/>
                </a:cxn>
                <a:cxn ang="5400000">
                  <a:pos x="wd2" y="hd2"/>
                </a:cxn>
                <a:cxn ang="10800000">
                  <a:pos x="wd2" y="hd2"/>
                </a:cxn>
                <a:cxn ang="16200000">
                  <a:pos x="wd2" y="hd2"/>
                </a:cxn>
              </a:cxnLst>
              <a:rect l="0" t="0" r="r" b="b"/>
              <a:pathLst>
                <a:path w="21600" h="21600" extrusionOk="0">
                  <a:moveTo>
                    <a:pt x="6316" y="15797"/>
                  </a:moveTo>
                  <a:lnTo>
                    <a:pt x="6820" y="15766"/>
                  </a:lnTo>
                  <a:lnTo>
                    <a:pt x="7295" y="15735"/>
                  </a:lnTo>
                  <a:lnTo>
                    <a:pt x="7768" y="15672"/>
                  </a:lnTo>
                  <a:lnTo>
                    <a:pt x="8241" y="15577"/>
                  </a:lnTo>
                  <a:lnTo>
                    <a:pt x="8683" y="15483"/>
                  </a:lnTo>
                  <a:lnTo>
                    <a:pt x="9125" y="15356"/>
                  </a:lnTo>
                  <a:lnTo>
                    <a:pt x="9568" y="15199"/>
                  </a:lnTo>
                  <a:lnTo>
                    <a:pt x="10010" y="15041"/>
                  </a:lnTo>
                  <a:lnTo>
                    <a:pt x="10421" y="14852"/>
                  </a:lnTo>
                  <a:lnTo>
                    <a:pt x="10832" y="14631"/>
                  </a:lnTo>
                  <a:lnTo>
                    <a:pt x="11241" y="14411"/>
                  </a:lnTo>
                  <a:lnTo>
                    <a:pt x="11620" y="14158"/>
                  </a:lnTo>
                  <a:lnTo>
                    <a:pt x="12000" y="13906"/>
                  </a:lnTo>
                  <a:lnTo>
                    <a:pt x="12695" y="13339"/>
                  </a:lnTo>
                  <a:lnTo>
                    <a:pt x="13010" y="13023"/>
                  </a:lnTo>
                  <a:lnTo>
                    <a:pt x="13326" y="12676"/>
                  </a:lnTo>
                  <a:lnTo>
                    <a:pt x="13641" y="12329"/>
                  </a:lnTo>
                  <a:lnTo>
                    <a:pt x="13925" y="11982"/>
                  </a:lnTo>
                  <a:lnTo>
                    <a:pt x="14431" y="11226"/>
                  </a:lnTo>
                  <a:lnTo>
                    <a:pt x="14653" y="10848"/>
                  </a:lnTo>
                  <a:lnTo>
                    <a:pt x="14873" y="10437"/>
                  </a:lnTo>
                  <a:lnTo>
                    <a:pt x="15063" y="9996"/>
                  </a:lnTo>
                  <a:lnTo>
                    <a:pt x="15221" y="9586"/>
                  </a:lnTo>
                  <a:lnTo>
                    <a:pt x="15379" y="9144"/>
                  </a:lnTo>
                  <a:lnTo>
                    <a:pt x="15505" y="8703"/>
                  </a:lnTo>
                  <a:lnTo>
                    <a:pt x="15694" y="7758"/>
                  </a:lnTo>
                  <a:lnTo>
                    <a:pt x="15758" y="7284"/>
                  </a:lnTo>
                  <a:lnTo>
                    <a:pt x="15789" y="6811"/>
                  </a:lnTo>
                  <a:lnTo>
                    <a:pt x="15789" y="5866"/>
                  </a:lnTo>
                  <a:lnTo>
                    <a:pt x="15758" y="5425"/>
                  </a:lnTo>
                  <a:lnTo>
                    <a:pt x="15694" y="4983"/>
                  </a:lnTo>
                  <a:lnTo>
                    <a:pt x="15632" y="4542"/>
                  </a:lnTo>
                  <a:lnTo>
                    <a:pt x="15536" y="4131"/>
                  </a:lnTo>
                  <a:lnTo>
                    <a:pt x="15410" y="3690"/>
                  </a:lnTo>
                  <a:lnTo>
                    <a:pt x="15284" y="3279"/>
                  </a:lnTo>
                  <a:lnTo>
                    <a:pt x="15157" y="2870"/>
                  </a:lnTo>
                  <a:lnTo>
                    <a:pt x="14968" y="2492"/>
                  </a:lnTo>
                  <a:lnTo>
                    <a:pt x="14810" y="2113"/>
                  </a:lnTo>
                  <a:lnTo>
                    <a:pt x="14589" y="1735"/>
                  </a:lnTo>
                  <a:lnTo>
                    <a:pt x="14400" y="1357"/>
                  </a:lnTo>
                  <a:lnTo>
                    <a:pt x="13894" y="663"/>
                  </a:lnTo>
                  <a:lnTo>
                    <a:pt x="13358" y="0"/>
                  </a:lnTo>
                  <a:lnTo>
                    <a:pt x="13800" y="127"/>
                  </a:lnTo>
                  <a:lnTo>
                    <a:pt x="14242" y="285"/>
                  </a:lnTo>
                  <a:lnTo>
                    <a:pt x="15094" y="599"/>
                  </a:lnTo>
                  <a:lnTo>
                    <a:pt x="15883" y="1010"/>
                  </a:lnTo>
                  <a:lnTo>
                    <a:pt x="16642" y="1451"/>
                  </a:lnTo>
                  <a:lnTo>
                    <a:pt x="17368" y="1987"/>
                  </a:lnTo>
                  <a:lnTo>
                    <a:pt x="18063" y="2554"/>
                  </a:lnTo>
                  <a:lnTo>
                    <a:pt x="18694" y="3185"/>
                  </a:lnTo>
                  <a:lnTo>
                    <a:pt x="19262" y="3848"/>
                  </a:lnTo>
                  <a:lnTo>
                    <a:pt x="19799" y="4573"/>
                  </a:lnTo>
                  <a:lnTo>
                    <a:pt x="20241" y="5329"/>
                  </a:lnTo>
                  <a:lnTo>
                    <a:pt x="20652" y="6150"/>
                  </a:lnTo>
                  <a:lnTo>
                    <a:pt x="21000" y="6969"/>
                  </a:lnTo>
                  <a:lnTo>
                    <a:pt x="21125" y="7411"/>
                  </a:lnTo>
                  <a:lnTo>
                    <a:pt x="21253" y="7852"/>
                  </a:lnTo>
                  <a:lnTo>
                    <a:pt x="21347" y="8294"/>
                  </a:lnTo>
                  <a:lnTo>
                    <a:pt x="21442" y="8766"/>
                  </a:lnTo>
                  <a:lnTo>
                    <a:pt x="21505" y="9208"/>
                  </a:lnTo>
                  <a:lnTo>
                    <a:pt x="21568" y="9680"/>
                  </a:lnTo>
                  <a:lnTo>
                    <a:pt x="21600" y="10154"/>
                  </a:lnTo>
                  <a:lnTo>
                    <a:pt x="21600" y="11195"/>
                  </a:lnTo>
                  <a:lnTo>
                    <a:pt x="21536" y="11731"/>
                  </a:lnTo>
                  <a:lnTo>
                    <a:pt x="21473" y="12298"/>
                  </a:lnTo>
                  <a:lnTo>
                    <a:pt x="21378" y="12834"/>
                  </a:lnTo>
                  <a:lnTo>
                    <a:pt x="21253" y="13370"/>
                  </a:lnTo>
                  <a:lnTo>
                    <a:pt x="21125" y="13875"/>
                  </a:lnTo>
                  <a:lnTo>
                    <a:pt x="20936" y="14411"/>
                  </a:lnTo>
                  <a:lnTo>
                    <a:pt x="20747" y="14883"/>
                  </a:lnTo>
                  <a:lnTo>
                    <a:pt x="20526" y="15388"/>
                  </a:lnTo>
                  <a:lnTo>
                    <a:pt x="20274" y="15861"/>
                  </a:lnTo>
                  <a:lnTo>
                    <a:pt x="20021" y="16302"/>
                  </a:lnTo>
                  <a:lnTo>
                    <a:pt x="19737" y="16744"/>
                  </a:lnTo>
                  <a:lnTo>
                    <a:pt x="19420" y="17185"/>
                  </a:lnTo>
                  <a:lnTo>
                    <a:pt x="19105" y="17596"/>
                  </a:lnTo>
                  <a:lnTo>
                    <a:pt x="18758" y="18005"/>
                  </a:lnTo>
                  <a:lnTo>
                    <a:pt x="18378" y="18383"/>
                  </a:lnTo>
                  <a:lnTo>
                    <a:pt x="17621" y="19077"/>
                  </a:lnTo>
                  <a:lnTo>
                    <a:pt x="17210" y="19424"/>
                  </a:lnTo>
                  <a:lnTo>
                    <a:pt x="16768" y="19707"/>
                  </a:lnTo>
                  <a:lnTo>
                    <a:pt x="16325" y="19992"/>
                  </a:lnTo>
                  <a:lnTo>
                    <a:pt x="15852" y="20276"/>
                  </a:lnTo>
                  <a:lnTo>
                    <a:pt x="15379" y="20496"/>
                  </a:lnTo>
                  <a:lnTo>
                    <a:pt x="14904" y="20717"/>
                  </a:lnTo>
                  <a:lnTo>
                    <a:pt x="14400" y="20937"/>
                  </a:lnTo>
                  <a:lnTo>
                    <a:pt x="13894" y="21095"/>
                  </a:lnTo>
                  <a:lnTo>
                    <a:pt x="13358" y="21253"/>
                  </a:lnTo>
                  <a:lnTo>
                    <a:pt x="12852" y="21379"/>
                  </a:lnTo>
                  <a:lnTo>
                    <a:pt x="12284" y="21473"/>
                  </a:lnTo>
                  <a:lnTo>
                    <a:pt x="11747" y="21537"/>
                  </a:lnTo>
                  <a:lnTo>
                    <a:pt x="11178" y="21568"/>
                  </a:lnTo>
                  <a:lnTo>
                    <a:pt x="10641" y="21600"/>
                  </a:lnTo>
                  <a:lnTo>
                    <a:pt x="10137" y="21568"/>
                  </a:lnTo>
                  <a:lnTo>
                    <a:pt x="9662" y="21537"/>
                  </a:lnTo>
                  <a:lnTo>
                    <a:pt x="9220" y="21505"/>
                  </a:lnTo>
                  <a:lnTo>
                    <a:pt x="8747" y="21442"/>
                  </a:lnTo>
                  <a:lnTo>
                    <a:pt x="8305" y="21348"/>
                  </a:lnTo>
                  <a:lnTo>
                    <a:pt x="7863" y="21221"/>
                  </a:lnTo>
                  <a:lnTo>
                    <a:pt x="6978" y="20970"/>
                  </a:lnTo>
                  <a:lnTo>
                    <a:pt x="6126" y="20623"/>
                  </a:lnTo>
                  <a:lnTo>
                    <a:pt x="5337" y="20243"/>
                  </a:lnTo>
                  <a:lnTo>
                    <a:pt x="4578" y="19771"/>
                  </a:lnTo>
                  <a:lnTo>
                    <a:pt x="3852" y="19235"/>
                  </a:lnTo>
                  <a:lnTo>
                    <a:pt x="3157" y="18668"/>
                  </a:lnTo>
                  <a:lnTo>
                    <a:pt x="2558" y="18037"/>
                  </a:lnTo>
                  <a:lnTo>
                    <a:pt x="1958" y="17374"/>
                  </a:lnTo>
                  <a:lnTo>
                    <a:pt x="1452" y="16649"/>
                  </a:lnTo>
                  <a:lnTo>
                    <a:pt x="979" y="15892"/>
                  </a:lnTo>
                  <a:lnTo>
                    <a:pt x="600" y="15072"/>
                  </a:lnTo>
                  <a:lnTo>
                    <a:pt x="253" y="14222"/>
                  </a:lnTo>
                  <a:lnTo>
                    <a:pt x="126" y="13811"/>
                  </a:lnTo>
                  <a:lnTo>
                    <a:pt x="0" y="13370"/>
                  </a:lnTo>
                  <a:lnTo>
                    <a:pt x="631" y="13906"/>
                  </a:lnTo>
                  <a:lnTo>
                    <a:pt x="979" y="14158"/>
                  </a:lnTo>
                  <a:lnTo>
                    <a:pt x="1358" y="14378"/>
                  </a:lnTo>
                  <a:lnTo>
                    <a:pt x="1705" y="14600"/>
                  </a:lnTo>
                  <a:lnTo>
                    <a:pt x="2084" y="14789"/>
                  </a:lnTo>
                  <a:lnTo>
                    <a:pt x="2464" y="14978"/>
                  </a:lnTo>
                  <a:lnTo>
                    <a:pt x="2873" y="15136"/>
                  </a:lnTo>
                  <a:lnTo>
                    <a:pt x="3284" y="15294"/>
                  </a:lnTo>
                  <a:lnTo>
                    <a:pt x="3694" y="15419"/>
                  </a:lnTo>
                  <a:lnTo>
                    <a:pt x="4105" y="15514"/>
                  </a:lnTo>
                  <a:lnTo>
                    <a:pt x="4989" y="15703"/>
                  </a:lnTo>
                  <a:lnTo>
                    <a:pt x="5431" y="15735"/>
                  </a:lnTo>
                  <a:lnTo>
                    <a:pt x="6316" y="15797"/>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grpSp>
      <p:grpSp>
        <p:nvGrpSpPr>
          <p:cNvPr id="242" name="Google Shape;246;p28"/>
          <p:cNvGrpSpPr/>
          <p:nvPr/>
        </p:nvGrpSpPr>
        <p:grpSpPr>
          <a:xfrm>
            <a:off x="4955407" y="2032627"/>
            <a:ext cx="390981" cy="388884"/>
            <a:chOff x="0" y="0"/>
            <a:chExt cx="390979" cy="388882"/>
          </a:xfrm>
        </p:grpSpPr>
        <p:sp>
          <p:nvSpPr>
            <p:cNvPr id="235" name="Google Shape;247;p28"/>
            <p:cNvSpPr/>
            <p:nvPr/>
          </p:nvSpPr>
          <p:spPr>
            <a:xfrm>
              <a:off x="0" y="0"/>
              <a:ext cx="390980" cy="374086"/>
            </a:xfrm>
            <a:custGeom>
              <a:avLst/>
              <a:gdLst/>
              <a:ahLst/>
              <a:cxnLst>
                <a:cxn ang="0">
                  <a:pos x="wd2" y="hd2"/>
                </a:cxn>
                <a:cxn ang="5400000">
                  <a:pos x="wd2" y="hd2"/>
                </a:cxn>
                <a:cxn ang="10800000">
                  <a:pos x="wd2" y="hd2"/>
                </a:cxn>
                <a:cxn ang="16200000">
                  <a:pos x="wd2" y="hd2"/>
                </a:cxn>
              </a:cxnLst>
              <a:rect l="0" t="0" r="r" b="b"/>
              <a:pathLst>
                <a:path w="21600" h="21600" extrusionOk="0">
                  <a:moveTo>
                    <a:pt x="15662" y="17139"/>
                  </a:moveTo>
                  <a:lnTo>
                    <a:pt x="21600" y="21600"/>
                  </a:lnTo>
                  <a:lnTo>
                    <a:pt x="21600" y="8156"/>
                  </a:lnTo>
                  <a:lnTo>
                    <a:pt x="10799" y="0"/>
                  </a:lnTo>
                  <a:lnTo>
                    <a:pt x="0" y="8156"/>
                  </a:lnTo>
                  <a:lnTo>
                    <a:pt x="0" y="21600"/>
                  </a:lnTo>
                  <a:lnTo>
                    <a:pt x="5937" y="17139"/>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6" name="Google Shape;248;p28"/>
            <p:cNvSpPr/>
            <p:nvPr/>
          </p:nvSpPr>
          <p:spPr>
            <a:xfrm>
              <a:off x="6639" y="376182"/>
              <a:ext cx="377680"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 y="0"/>
                  </a:lnTo>
                  <a:lnTo>
                    <a:pt x="205" y="21600"/>
                  </a:lnTo>
                  <a:lnTo>
                    <a:pt x="21396" y="21600"/>
                  </a:lnTo>
                  <a:lnTo>
                    <a:pt x="21483" y="0"/>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7" name="Google Shape;249;p28"/>
            <p:cNvSpPr/>
            <p:nvPr/>
          </p:nvSpPr>
          <p:spPr>
            <a:xfrm>
              <a:off x="0" y="141246"/>
              <a:ext cx="390980" cy="1443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969" y="21446"/>
                  </a:lnTo>
                  <a:lnTo>
                    <a:pt x="10884" y="21525"/>
                  </a:lnTo>
                  <a:lnTo>
                    <a:pt x="10799" y="21600"/>
                  </a:lnTo>
                  <a:lnTo>
                    <a:pt x="10715" y="21525"/>
                  </a:lnTo>
                  <a:lnTo>
                    <a:pt x="10630" y="21446"/>
                  </a:lnTo>
                  <a:lnTo>
                    <a:pt x="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8" name="Google Shape;250;p28"/>
            <p:cNvSpPr/>
            <p:nvPr/>
          </p:nvSpPr>
          <p:spPr>
            <a:xfrm>
              <a:off x="78292" y="106449"/>
              <a:ext cx="234375" cy="93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39" name="Google Shape;251;p28"/>
            <p:cNvSpPr/>
            <p:nvPr/>
          </p:nvSpPr>
          <p:spPr>
            <a:xfrm>
              <a:off x="139186" y="156585"/>
              <a:ext cx="112587" cy="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40" name="Google Shape;252;p28"/>
            <p:cNvSpPr/>
            <p:nvPr/>
          </p:nvSpPr>
          <p:spPr>
            <a:xfrm>
              <a:off x="139186" y="185246"/>
              <a:ext cx="112587" cy="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41" name="Google Shape;253;p28"/>
            <p:cNvSpPr/>
            <p:nvPr/>
          </p:nvSpPr>
          <p:spPr>
            <a:xfrm>
              <a:off x="139186" y="213907"/>
              <a:ext cx="71654" cy="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grpSp>
      <p:grpSp>
        <p:nvGrpSpPr>
          <p:cNvPr id="247" name="Google Shape;254;p28"/>
          <p:cNvGrpSpPr/>
          <p:nvPr/>
        </p:nvGrpSpPr>
        <p:grpSpPr>
          <a:xfrm>
            <a:off x="2251849" y="4160292"/>
            <a:ext cx="369484" cy="369506"/>
            <a:chOff x="21" y="0"/>
            <a:chExt cx="369483" cy="369504"/>
          </a:xfrm>
        </p:grpSpPr>
        <p:sp>
          <p:nvSpPr>
            <p:cNvPr id="243" name="Google Shape;255;p28"/>
            <p:cNvSpPr/>
            <p:nvPr/>
          </p:nvSpPr>
          <p:spPr>
            <a:xfrm>
              <a:off x="21" y="211364"/>
              <a:ext cx="158120" cy="158141"/>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1539" y="18454"/>
                  </a:lnTo>
                  <a:lnTo>
                    <a:pt x="0" y="21600"/>
                  </a:lnTo>
                  <a:lnTo>
                    <a:pt x="3146" y="20062"/>
                  </a:lnTo>
                  <a:lnTo>
                    <a:pt x="21600" y="4403"/>
                  </a:lnTo>
                  <a:lnTo>
                    <a:pt x="17197" y="0"/>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44" name="Google Shape;256;p28"/>
            <p:cNvSpPr/>
            <p:nvPr/>
          </p:nvSpPr>
          <p:spPr>
            <a:xfrm>
              <a:off x="221597" y="0"/>
              <a:ext cx="147908" cy="147908"/>
            </a:xfrm>
            <a:custGeom>
              <a:avLst/>
              <a:gdLst/>
              <a:ahLst/>
              <a:cxnLst>
                <a:cxn ang="0">
                  <a:pos x="wd2" y="hd2"/>
                </a:cxn>
                <a:cxn ang="5400000">
                  <a:pos x="wd2" y="hd2"/>
                </a:cxn>
                <a:cxn ang="10800000">
                  <a:pos x="wd2" y="hd2"/>
                </a:cxn>
                <a:cxn ang="16200000">
                  <a:pos x="wd2" y="hd2"/>
                </a:cxn>
              </a:cxnLst>
              <a:rect l="0" t="0" r="r" b="b"/>
              <a:pathLst>
                <a:path w="21600" h="21600" extrusionOk="0">
                  <a:moveTo>
                    <a:pt x="822" y="8298"/>
                  </a:moveTo>
                  <a:lnTo>
                    <a:pt x="13306" y="20778"/>
                  </a:lnTo>
                  <a:lnTo>
                    <a:pt x="14275" y="21226"/>
                  </a:lnTo>
                  <a:lnTo>
                    <a:pt x="15322" y="21526"/>
                  </a:lnTo>
                  <a:lnTo>
                    <a:pt x="16294" y="21600"/>
                  </a:lnTo>
                  <a:lnTo>
                    <a:pt x="17341" y="21600"/>
                  </a:lnTo>
                  <a:lnTo>
                    <a:pt x="18387" y="21376"/>
                  </a:lnTo>
                  <a:lnTo>
                    <a:pt x="19357" y="21002"/>
                  </a:lnTo>
                  <a:lnTo>
                    <a:pt x="19805" y="20704"/>
                  </a:lnTo>
                  <a:lnTo>
                    <a:pt x="20256" y="20480"/>
                  </a:lnTo>
                  <a:lnTo>
                    <a:pt x="21152" y="19731"/>
                  </a:lnTo>
                  <a:lnTo>
                    <a:pt x="21302" y="19507"/>
                  </a:lnTo>
                  <a:lnTo>
                    <a:pt x="21526" y="19210"/>
                  </a:lnTo>
                  <a:lnTo>
                    <a:pt x="21600" y="18835"/>
                  </a:lnTo>
                  <a:lnTo>
                    <a:pt x="21600" y="18237"/>
                  </a:lnTo>
                  <a:lnTo>
                    <a:pt x="21526" y="17939"/>
                  </a:lnTo>
                  <a:lnTo>
                    <a:pt x="21302" y="17638"/>
                  </a:lnTo>
                  <a:lnTo>
                    <a:pt x="21152" y="17341"/>
                  </a:lnTo>
                  <a:lnTo>
                    <a:pt x="4262" y="451"/>
                  </a:lnTo>
                  <a:lnTo>
                    <a:pt x="3962" y="301"/>
                  </a:lnTo>
                  <a:lnTo>
                    <a:pt x="3664" y="77"/>
                  </a:lnTo>
                  <a:lnTo>
                    <a:pt x="3363" y="0"/>
                  </a:lnTo>
                  <a:lnTo>
                    <a:pt x="2768" y="0"/>
                  </a:lnTo>
                  <a:lnTo>
                    <a:pt x="2394" y="77"/>
                  </a:lnTo>
                  <a:lnTo>
                    <a:pt x="2093" y="301"/>
                  </a:lnTo>
                  <a:lnTo>
                    <a:pt x="1869" y="451"/>
                  </a:lnTo>
                  <a:lnTo>
                    <a:pt x="1494" y="899"/>
                  </a:lnTo>
                  <a:lnTo>
                    <a:pt x="1123" y="1347"/>
                  </a:lnTo>
                  <a:lnTo>
                    <a:pt x="899" y="1795"/>
                  </a:lnTo>
                  <a:lnTo>
                    <a:pt x="598" y="2243"/>
                  </a:lnTo>
                  <a:lnTo>
                    <a:pt x="224" y="3216"/>
                  </a:lnTo>
                  <a:lnTo>
                    <a:pt x="0" y="4262"/>
                  </a:lnTo>
                  <a:lnTo>
                    <a:pt x="0" y="5309"/>
                  </a:lnTo>
                  <a:lnTo>
                    <a:pt x="77" y="6278"/>
                  </a:lnTo>
                  <a:lnTo>
                    <a:pt x="374" y="7325"/>
                  </a:lnTo>
                  <a:lnTo>
                    <a:pt x="822" y="8298"/>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45" name="Google Shape;257;p28"/>
            <p:cNvSpPr/>
            <p:nvPr/>
          </p:nvSpPr>
          <p:spPr>
            <a:xfrm>
              <a:off x="57847" y="56817"/>
              <a:ext cx="254862" cy="254862"/>
            </a:xfrm>
            <a:custGeom>
              <a:avLst/>
              <a:gdLst/>
              <a:ahLst/>
              <a:cxnLst>
                <a:cxn ang="0">
                  <a:pos x="wd2" y="hd2"/>
                </a:cxn>
                <a:cxn ang="5400000">
                  <a:pos x="wd2" y="hd2"/>
                </a:cxn>
                <a:cxn ang="10800000">
                  <a:pos x="wd2" y="hd2"/>
                </a:cxn>
                <a:cxn ang="16200000">
                  <a:pos x="wd2" y="hd2"/>
                </a:cxn>
              </a:cxnLst>
              <a:rect l="0" t="0" r="r" b="b"/>
              <a:pathLst>
                <a:path w="21600" h="21600" extrusionOk="0">
                  <a:moveTo>
                    <a:pt x="14313" y="0"/>
                  </a:moveTo>
                  <a:lnTo>
                    <a:pt x="8675" y="5681"/>
                  </a:lnTo>
                  <a:lnTo>
                    <a:pt x="8240" y="5508"/>
                  </a:lnTo>
                  <a:lnTo>
                    <a:pt x="7807" y="5335"/>
                  </a:lnTo>
                  <a:lnTo>
                    <a:pt x="7285" y="5161"/>
                  </a:lnTo>
                  <a:lnTo>
                    <a:pt x="6765" y="5074"/>
                  </a:lnTo>
                  <a:lnTo>
                    <a:pt x="6203" y="4944"/>
                  </a:lnTo>
                  <a:lnTo>
                    <a:pt x="5638" y="4858"/>
                  </a:lnTo>
                  <a:lnTo>
                    <a:pt x="5074" y="4814"/>
                  </a:lnTo>
                  <a:lnTo>
                    <a:pt x="3989" y="4814"/>
                  </a:lnTo>
                  <a:lnTo>
                    <a:pt x="3469" y="4858"/>
                  </a:lnTo>
                  <a:lnTo>
                    <a:pt x="2906" y="4944"/>
                  </a:lnTo>
                  <a:lnTo>
                    <a:pt x="2342" y="5074"/>
                  </a:lnTo>
                  <a:lnTo>
                    <a:pt x="1777" y="5291"/>
                  </a:lnTo>
                  <a:lnTo>
                    <a:pt x="1257" y="5508"/>
                  </a:lnTo>
                  <a:lnTo>
                    <a:pt x="737" y="5855"/>
                  </a:lnTo>
                  <a:lnTo>
                    <a:pt x="260" y="6245"/>
                  </a:lnTo>
                  <a:lnTo>
                    <a:pt x="130" y="6375"/>
                  </a:lnTo>
                  <a:lnTo>
                    <a:pt x="43" y="6548"/>
                  </a:lnTo>
                  <a:lnTo>
                    <a:pt x="0" y="6723"/>
                  </a:lnTo>
                  <a:lnTo>
                    <a:pt x="0" y="7113"/>
                  </a:lnTo>
                  <a:lnTo>
                    <a:pt x="43" y="7287"/>
                  </a:lnTo>
                  <a:lnTo>
                    <a:pt x="130" y="7460"/>
                  </a:lnTo>
                  <a:lnTo>
                    <a:pt x="260" y="7633"/>
                  </a:lnTo>
                  <a:lnTo>
                    <a:pt x="13965" y="21340"/>
                  </a:lnTo>
                  <a:lnTo>
                    <a:pt x="14140" y="21470"/>
                  </a:lnTo>
                  <a:lnTo>
                    <a:pt x="14313" y="21555"/>
                  </a:lnTo>
                  <a:lnTo>
                    <a:pt x="14485" y="21600"/>
                  </a:lnTo>
                  <a:lnTo>
                    <a:pt x="14877" y="21600"/>
                  </a:lnTo>
                  <a:lnTo>
                    <a:pt x="15050" y="21555"/>
                  </a:lnTo>
                  <a:lnTo>
                    <a:pt x="15223" y="21470"/>
                  </a:lnTo>
                  <a:lnTo>
                    <a:pt x="15353" y="21340"/>
                  </a:lnTo>
                  <a:lnTo>
                    <a:pt x="15745" y="20863"/>
                  </a:lnTo>
                  <a:lnTo>
                    <a:pt x="16090" y="20341"/>
                  </a:lnTo>
                  <a:lnTo>
                    <a:pt x="16307" y="19821"/>
                  </a:lnTo>
                  <a:lnTo>
                    <a:pt x="16525" y="19256"/>
                  </a:lnTo>
                  <a:lnTo>
                    <a:pt x="16655" y="18694"/>
                  </a:lnTo>
                  <a:lnTo>
                    <a:pt x="16742" y="18129"/>
                  </a:lnTo>
                  <a:lnTo>
                    <a:pt x="16785" y="17609"/>
                  </a:lnTo>
                  <a:lnTo>
                    <a:pt x="16785" y="16525"/>
                  </a:lnTo>
                  <a:lnTo>
                    <a:pt x="16742" y="15962"/>
                  </a:lnTo>
                  <a:lnTo>
                    <a:pt x="16655" y="15397"/>
                  </a:lnTo>
                  <a:lnTo>
                    <a:pt x="16525" y="14833"/>
                  </a:lnTo>
                  <a:lnTo>
                    <a:pt x="16437" y="14313"/>
                  </a:lnTo>
                  <a:lnTo>
                    <a:pt x="16265" y="13793"/>
                  </a:lnTo>
                  <a:lnTo>
                    <a:pt x="16090" y="13358"/>
                  </a:lnTo>
                  <a:lnTo>
                    <a:pt x="15917" y="12925"/>
                  </a:lnTo>
                  <a:lnTo>
                    <a:pt x="21600" y="7287"/>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46" name="Google Shape;258;p28"/>
            <p:cNvSpPr/>
            <p:nvPr/>
          </p:nvSpPr>
          <p:spPr>
            <a:xfrm flipV="1">
              <a:off x="174529" y="91614"/>
              <a:ext cx="41963" cy="41963"/>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grpSp>
      <p:grpSp>
        <p:nvGrpSpPr>
          <p:cNvPr id="275" name="Google Shape;259;p28"/>
          <p:cNvGrpSpPr/>
          <p:nvPr/>
        </p:nvGrpSpPr>
        <p:grpSpPr>
          <a:xfrm>
            <a:off x="7594930" y="2051039"/>
            <a:ext cx="387913" cy="345951"/>
            <a:chOff x="0" y="21"/>
            <a:chExt cx="387911" cy="345950"/>
          </a:xfrm>
        </p:grpSpPr>
        <p:sp>
          <p:nvSpPr>
            <p:cNvPr id="248" name="Google Shape;260;p28"/>
            <p:cNvSpPr/>
            <p:nvPr/>
          </p:nvSpPr>
          <p:spPr>
            <a:xfrm>
              <a:off x="128953" y="525"/>
              <a:ext cx="129480" cy="345447"/>
            </a:xfrm>
            <a:custGeom>
              <a:avLst/>
              <a:gdLst/>
              <a:ahLst/>
              <a:cxnLst>
                <a:cxn ang="0">
                  <a:pos x="wd2" y="hd2"/>
                </a:cxn>
                <a:cxn ang="5400000">
                  <a:pos x="wd2" y="hd2"/>
                </a:cxn>
                <a:cxn ang="10800000">
                  <a:pos x="wd2" y="hd2"/>
                </a:cxn>
                <a:cxn ang="16200000">
                  <a:pos x="wd2" y="hd2"/>
                </a:cxn>
              </a:cxnLst>
              <a:rect l="0" t="0" r="r" b="b"/>
              <a:pathLst>
                <a:path w="21600" h="21600" extrusionOk="0">
                  <a:moveTo>
                    <a:pt x="21600" y="4097"/>
                  </a:moveTo>
                  <a:lnTo>
                    <a:pt x="0" y="0"/>
                  </a:lnTo>
                  <a:lnTo>
                    <a:pt x="0" y="17503"/>
                  </a:lnTo>
                  <a:lnTo>
                    <a:pt x="21600" y="21600"/>
                  </a:lnTo>
                  <a:lnTo>
                    <a:pt x="21600" y="4097"/>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49" name="Google Shape;261;p28"/>
            <p:cNvSpPr/>
            <p:nvPr/>
          </p:nvSpPr>
          <p:spPr>
            <a:xfrm>
              <a:off x="-1" y="21"/>
              <a:ext cx="128955" cy="3413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87" y="3788"/>
                  </a:lnTo>
                  <a:lnTo>
                    <a:pt x="1457" y="3853"/>
                  </a:lnTo>
                  <a:lnTo>
                    <a:pt x="1116" y="3984"/>
                  </a:lnTo>
                  <a:lnTo>
                    <a:pt x="771" y="4113"/>
                  </a:lnTo>
                  <a:lnTo>
                    <a:pt x="514" y="4275"/>
                  </a:lnTo>
                  <a:lnTo>
                    <a:pt x="257" y="4404"/>
                  </a:lnTo>
                  <a:lnTo>
                    <a:pt x="84" y="4566"/>
                  </a:lnTo>
                  <a:lnTo>
                    <a:pt x="0" y="4728"/>
                  </a:lnTo>
                  <a:lnTo>
                    <a:pt x="0" y="21276"/>
                  </a:lnTo>
                  <a:lnTo>
                    <a:pt x="172" y="21373"/>
                  </a:lnTo>
                  <a:lnTo>
                    <a:pt x="341" y="21470"/>
                  </a:lnTo>
                  <a:lnTo>
                    <a:pt x="598" y="21535"/>
                  </a:lnTo>
                  <a:lnTo>
                    <a:pt x="859" y="21567"/>
                  </a:lnTo>
                  <a:lnTo>
                    <a:pt x="1200" y="21600"/>
                  </a:lnTo>
                  <a:lnTo>
                    <a:pt x="1630" y="21567"/>
                  </a:lnTo>
                  <a:lnTo>
                    <a:pt x="1971" y="21503"/>
                  </a:lnTo>
                  <a:lnTo>
                    <a:pt x="21600" y="17713"/>
                  </a:lnTo>
                  <a:lnTo>
                    <a:pt x="21600" y="0"/>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0" name="Google Shape;262;p28"/>
            <p:cNvSpPr/>
            <p:nvPr/>
          </p:nvSpPr>
          <p:spPr>
            <a:xfrm>
              <a:off x="258432" y="4622"/>
              <a:ext cx="129480" cy="340845"/>
            </a:xfrm>
            <a:custGeom>
              <a:avLst/>
              <a:gdLst/>
              <a:ahLst/>
              <a:cxnLst>
                <a:cxn ang="0">
                  <a:pos x="wd2" y="hd2"/>
                </a:cxn>
                <a:cxn ang="5400000">
                  <a:pos x="wd2" y="hd2"/>
                </a:cxn>
                <a:cxn ang="10800000">
                  <a:pos x="wd2" y="hd2"/>
                </a:cxn>
                <a:cxn ang="16200000">
                  <a:pos x="wd2" y="hd2"/>
                </a:cxn>
              </a:cxnLst>
              <a:rect l="0" t="0" r="r" b="b"/>
              <a:pathLst>
                <a:path w="21600" h="21600" extrusionOk="0">
                  <a:moveTo>
                    <a:pt x="19553" y="65"/>
                  </a:moveTo>
                  <a:lnTo>
                    <a:pt x="0" y="3859"/>
                  </a:lnTo>
                  <a:lnTo>
                    <a:pt x="0" y="21600"/>
                  </a:lnTo>
                  <a:lnTo>
                    <a:pt x="19721" y="17805"/>
                  </a:lnTo>
                  <a:lnTo>
                    <a:pt x="20065" y="17740"/>
                  </a:lnTo>
                  <a:lnTo>
                    <a:pt x="20489" y="17611"/>
                  </a:lnTo>
                  <a:lnTo>
                    <a:pt x="20745" y="17480"/>
                  </a:lnTo>
                  <a:lnTo>
                    <a:pt x="21088" y="17351"/>
                  </a:lnTo>
                  <a:lnTo>
                    <a:pt x="21260" y="17188"/>
                  </a:lnTo>
                  <a:lnTo>
                    <a:pt x="21428" y="17026"/>
                  </a:lnTo>
                  <a:lnTo>
                    <a:pt x="21516" y="16865"/>
                  </a:lnTo>
                  <a:lnTo>
                    <a:pt x="21600" y="16702"/>
                  </a:lnTo>
                  <a:lnTo>
                    <a:pt x="21600" y="454"/>
                  </a:lnTo>
                  <a:lnTo>
                    <a:pt x="21516" y="292"/>
                  </a:lnTo>
                  <a:lnTo>
                    <a:pt x="21428" y="194"/>
                  </a:lnTo>
                  <a:lnTo>
                    <a:pt x="21260" y="97"/>
                  </a:lnTo>
                  <a:lnTo>
                    <a:pt x="21004" y="32"/>
                  </a:lnTo>
                  <a:lnTo>
                    <a:pt x="20661" y="0"/>
                  </a:lnTo>
                  <a:lnTo>
                    <a:pt x="19977" y="0"/>
                  </a:lnTo>
                  <a:lnTo>
                    <a:pt x="19553" y="65"/>
                  </a:lnTo>
                  <a:close/>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1" name="Google Shape;263;p28"/>
            <p:cNvSpPr/>
            <p:nvPr/>
          </p:nvSpPr>
          <p:spPr>
            <a:xfrm>
              <a:off x="309619" y="118237"/>
              <a:ext cx="38895" cy="220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52" name="Google Shape;264;p28"/>
            <p:cNvSpPr/>
            <p:nvPr/>
          </p:nvSpPr>
          <p:spPr>
            <a:xfrm flipH="1">
              <a:off x="310123" y="96237"/>
              <a:ext cx="37866" cy="660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53" name="Google Shape;265;p28"/>
            <p:cNvSpPr/>
            <p:nvPr/>
          </p:nvSpPr>
          <p:spPr>
            <a:xfrm flipV="1">
              <a:off x="34292" y="238802"/>
              <a:ext cx="1" cy="127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54" name="Google Shape;266;p28"/>
            <p:cNvSpPr/>
            <p:nvPr/>
          </p:nvSpPr>
          <p:spPr>
            <a:xfrm flipV="1">
              <a:off x="36145" y="214754"/>
              <a:ext cx="1905" cy="127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55" name="Google Shape;267;p28"/>
            <p:cNvSpPr/>
            <p:nvPr/>
          </p:nvSpPr>
          <p:spPr>
            <a:xfrm>
              <a:off x="36126" y="18865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400" y="6476"/>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6" name="Google Shape;268;p28"/>
            <p:cNvSpPr/>
            <p:nvPr/>
          </p:nvSpPr>
          <p:spPr>
            <a:xfrm>
              <a:off x="44825" y="16357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184"/>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7" name="Google Shape;269;p28"/>
            <p:cNvSpPr/>
            <p:nvPr/>
          </p:nvSpPr>
          <p:spPr>
            <a:xfrm>
              <a:off x="58137" y="14054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14843"/>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8" name="Google Shape;270;p28"/>
            <p:cNvSpPr/>
            <p:nvPr/>
          </p:nvSpPr>
          <p:spPr>
            <a:xfrm>
              <a:off x="76817" y="12186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 y="19585"/>
                  </a:lnTo>
                  <a:lnTo>
                    <a:pt x="11426" y="9833"/>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59" name="Google Shape;271;p28"/>
            <p:cNvSpPr/>
            <p:nvPr/>
          </p:nvSpPr>
          <p:spPr>
            <a:xfrm>
              <a:off x="100866" y="11137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217" y="10911"/>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0" name="Google Shape;272;p28"/>
            <p:cNvSpPr/>
            <p:nvPr/>
          </p:nvSpPr>
          <p:spPr>
            <a:xfrm>
              <a:off x="127216" y="11060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476" y="0"/>
                  </a:lnTo>
                  <a:lnTo>
                    <a:pt x="20536" y="21600"/>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1" name="Google Shape;273;p28"/>
            <p:cNvSpPr/>
            <p:nvPr/>
          </p:nvSpPr>
          <p:spPr>
            <a:xfrm>
              <a:off x="151012" y="12186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784" y="4990"/>
                  </a:lnTo>
                  <a:lnTo>
                    <a:pt x="18708" y="18251"/>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2" name="Google Shape;274;p28"/>
            <p:cNvSpPr/>
            <p:nvPr/>
          </p:nvSpPr>
          <p:spPr>
            <a:xfrm>
              <a:off x="166110" y="14310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69" y="3592"/>
                  </a:lnTo>
                  <a:lnTo>
                    <a:pt x="18942" y="18008"/>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3" name="Google Shape;275;p28"/>
            <p:cNvSpPr/>
            <p:nvPr/>
          </p:nvSpPr>
          <p:spPr>
            <a:xfrm>
              <a:off x="179671" y="167917"/>
              <a:ext cx="4006" cy="127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64" name="Google Shape;276;p28"/>
            <p:cNvSpPr/>
            <p:nvPr/>
          </p:nvSpPr>
          <p:spPr>
            <a:xfrm>
              <a:off x="187341" y="193510"/>
              <a:ext cx="4006" cy="127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sp>
          <p:nvSpPr>
            <p:cNvPr id="265" name="Google Shape;277;p28"/>
            <p:cNvSpPr/>
            <p:nvPr/>
          </p:nvSpPr>
          <p:spPr>
            <a:xfrm>
              <a:off x="191703" y="21884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28" y="6016"/>
                  </a:lnTo>
                  <a:lnTo>
                    <a:pt x="21600" y="20416"/>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6" name="Google Shape;278;p28"/>
            <p:cNvSpPr/>
            <p:nvPr/>
          </p:nvSpPr>
          <p:spPr>
            <a:xfrm>
              <a:off x="205004" y="24161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25" y="8616"/>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7" name="Google Shape;279;p28"/>
            <p:cNvSpPr/>
            <p:nvPr/>
          </p:nvSpPr>
          <p:spPr>
            <a:xfrm>
              <a:off x="225985" y="25773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384" y="10800"/>
                  </a:lnTo>
                  <a:lnTo>
                    <a:pt x="21600" y="2160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8" name="Google Shape;280;p28"/>
            <p:cNvSpPr/>
            <p:nvPr/>
          </p:nvSpPr>
          <p:spPr>
            <a:xfrm>
              <a:off x="251568" y="26259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73" y="21600"/>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69" name="Google Shape;281;p28"/>
            <p:cNvSpPr/>
            <p:nvPr/>
          </p:nvSpPr>
          <p:spPr>
            <a:xfrm>
              <a:off x="277938" y="25952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097" y="12925"/>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70" name="Google Shape;282;p28"/>
            <p:cNvSpPr/>
            <p:nvPr/>
          </p:nvSpPr>
          <p:spPr>
            <a:xfrm>
              <a:off x="302491" y="24928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174" y="11767"/>
                  </a:lnTo>
                  <a:lnTo>
                    <a:pt x="20348" y="0"/>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71" name="Google Shape;283;p28"/>
            <p:cNvSpPr/>
            <p:nvPr/>
          </p:nvSpPr>
          <p:spPr>
            <a:xfrm>
              <a:off x="320667" y="23035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25" y="19043"/>
                  </a:lnTo>
                  <a:lnTo>
                    <a:pt x="12925" y="10174"/>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72" name="Google Shape;284;p28"/>
            <p:cNvSpPr/>
            <p:nvPr/>
          </p:nvSpPr>
          <p:spPr>
            <a:xfrm>
              <a:off x="329871" y="20552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12995"/>
                  </a:lnTo>
                  <a:lnTo>
                    <a:pt x="2160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73" name="Google Shape;285;p28"/>
            <p:cNvSpPr/>
            <p:nvPr/>
          </p:nvSpPr>
          <p:spPr>
            <a:xfrm>
              <a:off x="331667" y="1789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5411"/>
                  </a:lnTo>
                  <a:lnTo>
                    <a:pt x="0" y="0"/>
                  </a:lnTo>
                </a:path>
              </a:pathLst>
            </a:custGeom>
            <a:noFill/>
            <a:ln w="12175" cap="rnd">
              <a:solidFill>
                <a:srgbClr val="1D1D1B"/>
              </a:solidFill>
              <a:prstDash val="solid"/>
              <a:round/>
            </a:ln>
            <a:effectLst/>
          </p:spPr>
          <p:txBody>
            <a:bodyPr wrap="square" lIns="0" tIns="0" rIns="0" bIns="0" numCol="1" anchor="ctr">
              <a:noAutofit/>
            </a:bodyPr>
            <a:lstStyle/>
            <a:p>
              <a:endParaRPr/>
            </a:p>
          </p:txBody>
        </p:sp>
        <p:sp>
          <p:nvSpPr>
            <p:cNvPr id="274" name="Google Shape;286;p28"/>
            <p:cNvSpPr/>
            <p:nvPr/>
          </p:nvSpPr>
          <p:spPr>
            <a:xfrm flipH="1" flipV="1">
              <a:off x="333438" y="153849"/>
              <a:ext cx="2499" cy="12701"/>
            </a:xfrm>
            <a:prstGeom prst="line">
              <a:avLst/>
            </a:prstGeom>
            <a:noFill/>
            <a:ln w="12175" cap="rnd">
              <a:solidFill>
                <a:srgbClr val="1D1D1B"/>
              </a:solidFill>
              <a:prstDash val="solid"/>
              <a:round/>
            </a:ln>
            <a:effectLst/>
          </p:spPr>
          <p:txBody>
            <a:bodyPr wrap="square" lIns="0" tIns="0" rIns="0" bIns="0" numCol="1" anchor="t">
              <a:noAutofit/>
            </a:bodyPr>
            <a:lstStyle/>
            <a:p>
              <a:endParaRPr/>
            </a:p>
          </p:txBody>
        </p:sp>
      </p:grpSp>
      <p:sp>
        <p:nvSpPr>
          <p:cNvPr id="276" name="Google Shape;287;p28"/>
          <p:cNvSpPr/>
          <p:nvPr/>
        </p:nvSpPr>
        <p:spPr>
          <a:xfrm>
            <a:off x="4982469" y="4160322"/>
            <a:ext cx="336726" cy="336726"/>
          </a:xfrm>
          <a:custGeom>
            <a:avLst/>
            <a:gdLst/>
            <a:ahLst/>
            <a:cxnLst>
              <a:cxn ang="0">
                <a:pos x="wd2" y="hd2"/>
              </a:cxn>
              <a:cxn ang="5400000">
                <a:pos x="wd2" y="hd2"/>
              </a:cxn>
              <a:cxn ang="10800000">
                <a:pos x="wd2" y="hd2"/>
              </a:cxn>
              <a:cxn ang="16200000">
                <a:pos x="wd2" y="hd2"/>
              </a:cxn>
            </a:cxnLst>
            <a:rect l="0" t="0" r="r" b="b"/>
            <a:pathLst>
              <a:path w="21600" h="21600" extrusionOk="0">
                <a:moveTo>
                  <a:pt x="18908" y="5416"/>
                </a:moveTo>
                <a:lnTo>
                  <a:pt x="19139" y="5187"/>
                </a:lnTo>
                <a:lnTo>
                  <a:pt x="19402" y="5056"/>
                </a:lnTo>
                <a:lnTo>
                  <a:pt x="19697" y="4956"/>
                </a:lnTo>
                <a:lnTo>
                  <a:pt x="19960" y="4892"/>
                </a:lnTo>
                <a:lnTo>
                  <a:pt x="20255" y="4825"/>
                </a:lnTo>
                <a:lnTo>
                  <a:pt x="20550" y="4695"/>
                </a:lnTo>
                <a:lnTo>
                  <a:pt x="20813" y="4530"/>
                </a:lnTo>
                <a:lnTo>
                  <a:pt x="21108" y="4300"/>
                </a:lnTo>
                <a:lnTo>
                  <a:pt x="21339" y="4038"/>
                </a:lnTo>
                <a:lnTo>
                  <a:pt x="21469" y="3742"/>
                </a:lnTo>
                <a:lnTo>
                  <a:pt x="21568" y="3414"/>
                </a:lnTo>
                <a:lnTo>
                  <a:pt x="21600" y="3053"/>
                </a:lnTo>
                <a:lnTo>
                  <a:pt x="21568" y="2758"/>
                </a:lnTo>
                <a:lnTo>
                  <a:pt x="21535" y="2461"/>
                </a:lnTo>
                <a:lnTo>
                  <a:pt x="21437" y="2200"/>
                </a:lnTo>
                <a:lnTo>
                  <a:pt x="21305" y="1903"/>
                </a:lnTo>
                <a:lnTo>
                  <a:pt x="21174" y="1674"/>
                </a:lnTo>
                <a:lnTo>
                  <a:pt x="21010" y="1411"/>
                </a:lnTo>
                <a:lnTo>
                  <a:pt x="20845" y="1182"/>
                </a:lnTo>
                <a:lnTo>
                  <a:pt x="20648" y="952"/>
                </a:lnTo>
                <a:lnTo>
                  <a:pt x="20419" y="755"/>
                </a:lnTo>
                <a:lnTo>
                  <a:pt x="20189" y="590"/>
                </a:lnTo>
                <a:lnTo>
                  <a:pt x="19926" y="426"/>
                </a:lnTo>
                <a:lnTo>
                  <a:pt x="19664" y="263"/>
                </a:lnTo>
                <a:lnTo>
                  <a:pt x="19402" y="164"/>
                </a:lnTo>
                <a:lnTo>
                  <a:pt x="19105" y="66"/>
                </a:lnTo>
                <a:lnTo>
                  <a:pt x="18844" y="32"/>
                </a:lnTo>
                <a:lnTo>
                  <a:pt x="18547" y="0"/>
                </a:lnTo>
                <a:lnTo>
                  <a:pt x="18187" y="32"/>
                </a:lnTo>
                <a:lnTo>
                  <a:pt x="17858" y="131"/>
                </a:lnTo>
                <a:lnTo>
                  <a:pt x="17563" y="263"/>
                </a:lnTo>
                <a:lnTo>
                  <a:pt x="17300" y="492"/>
                </a:lnTo>
                <a:lnTo>
                  <a:pt x="17070" y="755"/>
                </a:lnTo>
                <a:lnTo>
                  <a:pt x="16907" y="1050"/>
                </a:lnTo>
                <a:lnTo>
                  <a:pt x="16808" y="1313"/>
                </a:lnTo>
                <a:lnTo>
                  <a:pt x="16742" y="1608"/>
                </a:lnTo>
                <a:lnTo>
                  <a:pt x="16644" y="1903"/>
                </a:lnTo>
                <a:lnTo>
                  <a:pt x="16545" y="2166"/>
                </a:lnTo>
                <a:lnTo>
                  <a:pt x="16413" y="2461"/>
                </a:lnTo>
                <a:lnTo>
                  <a:pt x="16184" y="2692"/>
                </a:lnTo>
                <a:lnTo>
                  <a:pt x="15823" y="3053"/>
                </a:lnTo>
                <a:lnTo>
                  <a:pt x="15494" y="3282"/>
                </a:lnTo>
                <a:lnTo>
                  <a:pt x="15199" y="3414"/>
                </a:lnTo>
                <a:lnTo>
                  <a:pt x="14936" y="3479"/>
                </a:lnTo>
                <a:lnTo>
                  <a:pt x="14675" y="3479"/>
                </a:lnTo>
                <a:lnTo>
                  <a:pt x="14444" y="3414"/>
                </a:lnTo>
                <a:lnTo>
                  <a:pt x="14215" y="3250"/>
                </a:lnTo>
                <a:lnTo>
                  <a:pt x="13984" y="3085"/>
                </a:lnTo>
                <a:lnTo>
                  <a:pt x="13755" y="2822"/>
                </a:lnTo>
                <a:lnTo>
                  <a:pt x="13525" y="2561"/>
                </a:lnTo>
                <a:lnTo>
                  <a:pt x="13033" y="1903"/>
                </a:lnTo>
                <a:lnTo>
                  <a:pt x="12441" y="1182"/>
                </a:lnTo>
                <a:lnTo>
                  <a:pt x="12114" y="787"/>
                </a:lnTo>
                <a:lnTo>
                  <a:pt x="11752" y="394"/>
                </a:lnTo>
                <a:lnTo>
                  <a:pt x="11555" y="229"/>
                </a:lnTo>
                <a:lnTo>
                  <a:pt x="11293" y="98"/>
                </a:lnTo>
                <a:lnTo>
                  <a:pt x="11064" y="32"/>
                </a:lnTo>
                <a:lnTo>
                  <a:pt x="10801" y="0"/>
                </a:lnTo>
                <a:lnTo>
                  <a:pt x="10669" y="32"/>
                </a:lnTo>
                <a:lnTo>
                  <a:pt x="10472" y="131"/>
                </a:lnTo>
                <a:lnTo>
                  <a:pt x="9848" y="492"/>
                </a:lnTo>
                <a:lnTo>
                  <a:pt x="9486" y="722"/>
                </a:lnTo>
                <a:lnTo>
                  <a:pt x="9093" y="1018"/>
                </a:lnTo>
                <a:lnTo>
                  <a:pt x="8667" y="1313"/>
                </a:lnTo>
                <a:lnTo>
                  <a:pt x="8272" y="1674"/>
                </a:lnTo>
                <a:lnTo>
                  <a:pt x="7911" y="2035"/>
                </a:lnTo>
                <a:lnTo>
                  <a:pt x="7583" y="2429"/>
                </a:lnTo>
                <a:lnTo>
                  <a:pt x="7320" y="2822"/>
                </a:lnTo>
                <a:lnTo>
                  <a:pt x="7222" y="3021"/>
                </a:lnTo>
                <a:lnTo>
                  <a:pt x="7156" y="3250"/>
                </a:lnTo>
                <a:lnTo>
                  <a:pt x="7091" y="3447"/>
                </a:lnTo>
                <a:lnTo>
                  <a:pt x="7058" y="3643"/>
                </a:lnTo>
                <a:lnTo>
                  <a:pt x="7058" y="3840"/>
                </a:lnTo>
                <a:lnTo>
                  <a:pt x="7091" y="4071"/>
                </a:lnTo>
                <a:lnTo>
                  <a:pt x="7156" y="4267"/>
                </a:lnTo>
                <a:lnTo>
                  <a:pt x="7254" y="4464"/>
                </a:lnTo>
                <a:lnTo>
                  <a:pt x="7386" y="4661"/>
                </a:lnTo>
                <a:lnTo>
                  <a:pt x="7551" y="4858"/>
                </a:lnTo>
                <a:lnTo>
                  <a:pt x="7812" y="5056"/>
                </a:lnTo>
                <a:lnTo>
                  <a:pt x="8338" y="5317"/>
                </a:lnTo>
                <a:lnTo>
                  <a:pt x="8928" y="5450"/>
                </a:lnTo>
                <a:lnTo>
                  <a:pt x="9225" y="5580"/>
                </a:lnTo>
                <a:lnTo>
                  <a:pt x="9486" y="5712"/>
                </a:lnTo>
                <a:lnTo>
                  <a:pt x="9749" y="5942"/>
                </a:lnTo>
                <a:lnTo>
                  <a:pt x="9980" y="6204"/>
                </a:lnTo>
                <a:lnTo>
                  <a:pt x="10111" y="6500"/>
                </a:lnTo>
                <a:lnTo>
                  <a:pt x="10209" y="6828"/>
                </a:lnTo>
                <a:lnTo>
                  <a:pt x="10243" y="7222"/>
                </a:lnTo>
                <a:lnTo>
                  <a:pt x="10209" y="7485"/>
                </a:lnTo>
                <a:lnTo>
                  <a:pt x="10177" y="7780"/>
                </a:lnTo>
                <a:lnTo>
                  <a:pt x="9980" y="8306"/>
                </a:lnTo>
                <a:lnTo>
                  <a:pt x="9848" y="8567"/>
                </a:lnTo>
                <a:lnTo>
                  <a:pt x="9685" y="8830"/>
                </a:lnTo>
                <a:lnTo>
                  <a:pt x="9486" y="9061"/>
                </a:lnTo>
                <a:lnTo>
                  <a:pt x="9290" y="9290"/>
                </a:lnTo>
                <a:lnTo>
                  <a:pt x="9061" y="9486"/>
                </a:lnTo>
                <a:lnTo>
                  <a:pt x="8830" y="9685"/>
                </a:lnTo>
                <a:lnTo>
                  <a:pt x="8601" y="9815"/>
                </a:lnTo>
                <a:lnTo>
                  <a:pt x="8338" y="9980"/>
                </a:lnTo>
                <a:lnTo>
                  <a:pt x="8075" y="10078"/>
                </a:lnTo>
                <a:lnTo>
                  <a:pt x="7780" y="10177"/>
                </a:lnTo>
                <a:lnTo>
                  <a:pt x="7485" y="10209"/>
                </a:lnTo>
                <a:lnTo>
                  <a:pt x="7222" y="10243"/>
                </a:lnTo>
                <a:lnTo>
                  <a:pt x="6861" y="10209"/>
                </a:lnTo>
                <a:lnTo>
                  <a:pt x="6533" y="10111"/>
                </a:lnTo>
                <a:lnTo>
                  <a:pt x="6204" y="9980"/>
                </a:lnTo>
                <a:lnTo>
                  <a:pt x="5942" y="9749"/>
                </a:lnTo>
                <a:lnTo>
                  <a:pt x="5712" y="9486"/>
                </a:lnTo>
                <a:lnTo>
                  <a:pt x="5548" y="9191"/>
                </a:lnTo>
                <a:lnTo>
                  <a:pt x="5351" y="8601"/>
                </a:lnTo>
                <a:lnTo>
                  <a:pt x="5285" y="8338"/>
                </a:lnTo>
                <a:lnTo>
                  <a:pt x="5187" y="8075"/>
                </a:lnTo>
                <a:lnTo>
                  <a:pt x="5056" y="7812"/>
                </a:lnTo>
                <a:lnTo>
                  <a:pt x="4858" y="7550"/>
                </a:lnTo>
                <a:lnTo>
                  <a:pt x="4661" y="7386"/>
                </a:lnTo>
                <a:lnTo>
                  <a:pt x="4464" y="7254"/>
                </a:lnTo>
                <a:lnTo>
                  <a:pt x="4267" y="7156"/>
                </a:lnTo>
                <a:lnTo>
                  <a:pt x="4071" y="7091"/>
                </a:lnTo>
                <a:lnTo>
                  <a:pt x="3840" y="7058"/>
                </a:lnTo>
                <a:lnTo>
                  <a:pt x="3643" y="7058"/>
                </a:lnTo>
                <a:lnTo>
                  <a:pt x="3447" y="7091"/>
                </a:lnTo>
                <a:lnTo>
                  <a:pt x="3250" y="7156"/>
                </a:lnTo>
                <a:lnTo>
                  <a:pt x="3021" y="7222"/>
                </a:lnTo>
                <a:lnTo>
                  <a:pt x="2822" y="7320"/>
                </a:lnTo>
                <a:lnTo>
                  <a:pt x="2429" y="7583"/>
                </a:lnTo>
                <a:lnTo>
                  <a:pt x="2035" y="7911"/>
                </a:lnTo>
                <a:lnTo>
                  <a:pt x="1674" y="8272"/>
                </a:lnTo>
                <a:lnTo>
                  <a:pt x="1313" y="8667"/>
                </a:lnTo>
                <a:lnTo>
                  <a:pt x="1018" y="9093"/>
                </a:lnTo>
                <a:lnTo>
                  <a:pt x="722" y="9486"/>
                </a:lnTo>
                <a:lnTo>
                  <a:pt x="492" y="9848"/>
                </a:lnTo>
                <a:lnTo>
                  <a:pt x="131" y="10472"/>
                </a:lnTo>
                <a:lnTo>
                  <a:pt x="32" y="10669"/>
                </a:lnTo>
                <a:lnTo>
                  <a:pt x="0" y="10801"/>
                </a:lnTo>
                <a:lnTo>
                  <a:pt x="32" y="11062"/>
                </a:lnTo>
                <a:lnTo>
                  <a:pt x="98" y="11293"/>
                </a:lnTo>
                <a:lnTo>
                  <a:pt x="229" y="11555"/>
                </a:lnTo>
                <a:lnTo>
                  <a:pt x="394" y="11752"/>
                </a:lnTo>
                <a:lnTo>
                  <a:pt x="787" y="12114"/>
                </a:lnTo>
                <a:lnTo>
                  <a:pt x="1182" y="12441"/>
                </a:lnTo>
                <a:lnTo>
                  <a:pt x="1903" y="13033"/>
                </a:lnTo>
                <a:lnTo>
                  <a:pt x="2561" y="13525"/>
                </a:lnTo>
                <a:lnTo>
                  <a:pt x="2822" y="13755"/>
                </a:lnTo>
                <a:lnTo>
                  <a:pt x="3085" y="13984"/>
                </a:lnTo>
                <a:lnTo>
                  <a:pt x="3250" y="14215"/>
                </a:lnTo>
                <a:lnTo>
                  <a:pt x="3414" y="14444"/>
                </a:lnTo>
                <a:lnTo>
                  <a:pt x="3480" y="14675"/>
                </a:lnTo>
                <a:lnTo>
                  <a:pt x="3480" y="14936"/>
                </a:lnTo>
                <a:lnTo>
                  <a:pt x="3414" y="15199"/>
                </a:lnTo>
                <a:lnTo>
                  <a:pt x="3282" y="15494"/>
                </a:lnTo>
                <a:lnTo>
                  <a:pt x="3053" y="15823"/>
                </a:lnTo>
                <a:lnTo>
                  <a:pt x="2463" y="16413"/>
                </a:lnTo>
                <a:lnTo>
                  <a:pt x="2200" y="16545"/>
                </a:lnTo>
                <a:lnTo>
                  <a:pt x="1903" y="16644"/>
                </a:lnTo>
                <a:lnTo>
                  <a:pt x="1642" y="16710"/>
                </a:lnTo>
                <a:lnTo>
                  <a:pt x="1345" y="16775"/>
                </a:lnTo>
                <a:lnTo>
                  <a:pt x="1050" y="16907"/>
                </a:lnTo>
                <a:lnTo>
                  <a:pt x="787" y="17070"/>
                </a:lnTo>
                <a:lnTo>
                  <a:pt x="492" y="17300"/>
                </a:lnTo>
                <a:lnTo>
                  <a:pt x="263" y="17563"/>
                </a:lnTo>
                <a:lnTo>
                  <a:pt x="131" y="17858"/>
                </a:lnTo>
                <a:lnTo>
                  <a:pt x="32" y="18186"/>
                </a:lnTo>
                <a:lnTo>
                  <a:pt x="0" y="18547"/>
                </a:lnTo>
                <a:lnTo>
                  <a:pt x="32" y="18844"/>
                </a:lnTo>
                <a:lnTo>
                  <a:pt x="66" y="19139"/>
                </a:lnTo>
                <a:lnTo>
                  <a:pt x="164" y="19402"/>
                </a:lnTo>
                <a:lnTo>
                  <a:pt x="295" y="19697"/>
                </a:lnTo>
                <a:lnTo>
                  <a:pt x="427" y="19926"/>
                </a:lnTo>
                <a:lnTo>
                  <a:pt x="590" y="20189"/>
                </a:lnTo>
                <a:lnTo>
                  <a:pt x="755" y="20419"/>
                </a:lnTo>
                <a:lnTo>
                  <a:pt x="952" y="20648"/>
                </a:lnTo>
                <a:lnTo>
                  <a:pt x="1182" y="20845"/>
                </a:lnTo>
                <a:lnTo>
                  <a:pt x="1411" y="21010"/>
                </a:lnTo>
                <a:lnTo>
                  <a:pt x="1937" y="21339"/>
                </a:lnTo>
                <a:lnTo>
                  <a:pt x="2200" y="21437"/>
                </a:lnTo>
                <a:lnTo>
                  <a:pt x="2495" y="21535"/>
                </a:lnTo>
                <a:lnTo>
                  <a:pt x="2758" y="21568"/>
                </a:lnTo>
                <a:lnTo>
                  <a:pt x="3053" y="21600"/>
                </a:lnTo>
                <a:lnTo>
                  <a:pt x="3414" y="21568"/>
                </a:lnTo>
                <a:lnTo>
                  <a:pt x="3742" y="21469"/>
                </a:lnTo>
                <a:lnTo>
                  <a:pt x="4038" y="21339"/>
                </a:lnTo>
                <a:lnTo>
                  <a:pt x="4300" y="21108"/>
                </a:lnTo>
                <a:lnTo>
                  <a:pt x="4530" y="20845"/>
                </a:lnTo>
                <a:lnTo>
                  <a:pt x="4695" y="20550"/>
                </a:lnTo>
                <a:lnTo>
                  <a:pt x="4793" y="20287"/>
                </a:lnTo>
                <a:lnTo>
                  <a:pt x="4858" y="19992"/>
                </a:lnTo>
                <a:lnTo>
                  <a:pt x="4958" y="19697"/>
                </a:lnTo>
                <a:lnTo>
                  <a:pt x="5056" y="19434"/>
                </a:lnTo>
                <a:lnTo>
                  <a:pt x="5187" y="19139"/>
                </a:lnTo>
                <a:lnTo>
                  <a:pt x="5416" y="18908"/>
                </a:lnTo>
                <a:lnTo>
                  <a:pt x="5777" y="18581"/>
                </a:lnTo>
                <a:lnTo>
                  <a:pt x="6106" y="18318"/>
                </a:lnTo>
                <a:lnTo>
                  <a:pt x="6401" y="18186"/>
                </a:lnTo>
                <a:lnTo>
                  <a:pt x="6664" y="18121"/>
                </a:lnTo>
                <a:lnTo>
                  <a:pt x="6927" y="18121"/>
                </a:lnTo>
                <a:lnTo>
                  <a:pt x="7156" y="18186"/>
                </a:lnTo>
                <a:lnTo>
                  <a:pt x="7386" y="18350"/>
                </a:lnTo>
                <a:lnTo>
                  <a:pt x="7616" y="18515"/>
                </a:lnTo>
                <a:lnTo>
                  <a:pt x="7846" y="18778"/>
                </a:lnTo>
                <a:lnTo>
                  <a:pt x="8075" y="19040"/>
                </a:lnTo>
                <a:lnTo>
                  <a:pt x="8569" y="19697"/>
                </a:lnTo>
                <a:lnTo>
                  <a:pt x="9159" y="20419"/>
                </a:lnTo>
                <a:lnTo>
                  <a:pt x="9486" y="20813"/>
                </a:lnTo>
                <a:lnTo>
                  <a:pt x="9848" y="21206"/>
                </a:lnTo>
                <a:lnTo>
                  <a:pt x="10046" y="21371"/>
                </a:lnTo>
                <a:lnTo>
                  <a:pt x="10307" y="21502"/>
                </a:lnTo>
                <a:lnTo>
                  <a:pt x="10538" y="21568"/>
                </a:lnTo>
                <a:lnTo>
                  <a:pt x="10801" y="21600"/>
                </a:lnTo>
                <a:lnTo>
                  <a:pt x="10931" y="21568"/>
                </a:lnTo>
                <a:lnTo>
                  <a:pt x="11128" y="21469"/>
                </a:lnTo>
                <a:lnTo>
                  <a:pt x="11752" y="21108"/>
                </a:lnTo>
                <a:lnTo>
                  <a:pt x="12114" y="20879"/>
                </a:lnTo>
                <a:lnTo>
                  <a:pt x="12507" y="20582"/>
                </a:lnTo>
                <a:lnTo>
                  <a:pt x="12934" y="20287"/>
                </a:lnTo>
                <a:lnTo>
                  <a:pt x="13328" y="19926"/>
                </a:lnTo>
                <a:lnTo>
                  <a:pt x="13689" y="19565"/>
                </a:lnTo>
                <a:lnTo>
                  <a:pt x="14017" y="19171"/>
                </a:lnTo>
                <a:lnTo>
                  <a:pt x="14280" y="18778"/>
                </a:lnTo>
                <a:lnTo>
                  <a:pt x="14378" y="18581"/>
                </a:lnTo>
                <a:lnTo>
                  <a:pt x="14444" y="18350"/>
                </a:lnTo>
                <a:lnTo>
                  <a:pt x="14510" y="18153"/>
                </a:lnTo>
                <a:lnTo>
                  <a:pt x="14542" y="17957"/>
                </a:lnTo>
                <a:lnTo>
                  <a:pt x="14542" y="17760"/>
                </a:lnTo>
                <a:lnTo>
                  <a:pt x="14510" y="17529"/>
                </a:lnTo>
                <a:lnTo>
                  <a:pt x="14444" y="17333"/>
                </a:lnTo>
                <a:lnTo>
                  <a:pt x="14346" y="17136"/>
                </a:lnTo>
                <a:lnTo>
                  <a:pt x="14215" y="16939"/>
                </a:lnTo>
                <a:lnTo>
                  <a:pt x="14050" y="16742"/>
                </a:lnTo>
                <a:lnTo>
                  <a:pt x="13788" y="16545"/>
                </a:lnTo>
                <a:lnTo>
                  <a:pt x="13525" y="16413"/>
                </a:lnTo>
                <a:lnTo>
                  <a:pt x="13262" y="16315"/>
                </a:lnTo>
                <a:lnTo>
                  <a:pt x="12967" y="16217"/>
                </a:lnTo>
                <a:lnTo>
                  <a:pt x="12672" y="16150"/>
                </a:lnTo>
                <a:lnTo>
                  <a:pt x="12376" y="16020"/>
                </a:lnTo>
                <a:lnTo>
                  <a:pt x="12114" y="15889"/>
                </a:lnTo>
                <a:lnTo>
                  <a:pt x="11851" y="15658"/>
                </a:lnTo>
                <a:lnTo>
                  <a:pt x="11622" y="15396"/>
                </a:lnTo>
                <a:lnTo>
                  <a:pt x="11489" y="15100"/>
                </a:lnTo>
                <a:lnTo>
                  <a:pt x="11391" y="14773"/>
                </a:lnTo>
                <a:lnTo>
                  <a:pt x="11359" y="14378"/>
                </a:lnTo>
                <a:lnTo>
                  <a:pt x="11391" y="14115"/>
                </a:lnTo>
                <a:lnTo>
                  <a:pt x="11423" y="13820"/>
                </a:lnTo>
                <a:lnTo>
                  <a:pt x="11522" y="13557"/>
                </a:lnTo>
                <a:lnTo>
                  <a:pt x="11622" y="13296"/>
                </a:lnTo>
                <a:lnTo>
                  <a:pt x="11752" y="13033"/>
                </a:lnTo>
                <a:lnTo>
                  <a:pt x="11917" y="12770"/>
                </a:lnTo>
                <a:lnTo>
                  <a:pt x="12114" y="12539"/>
                </a:lnTo>
                <a:lnTo>
                  <a:pt x="12310" y="12310"/>
                </a:lnTo>
                <a:lnTo>
                  <a:pt x="12539" y="12114"/>
                </a:lnTo>
                <a:lnTo>
                  <a:pt x="12770" y="11949"/>
                </a:lnTo>
                <a:lnTo>
                  <a:pt x="12999" y="11785"/>
                </a:lnTo>
                <a:lnTo>
                  <a:pt x="13262" y="11620"/>
                </a:lnTo>
                <a:lnTo>
                  <a:pt x="13525" y="11522"/>
                </a:lnTo>
                <a:lnTo>
                  <a:pt x="13820" y="11423"/>
                </a:lnTo>
                <a:lnTo>
                  <a:pt x="14116" y="11391"/>
                </a:lnTo>
                <a:lnTo>
                  <a:pt x="14378" y="11359"/>
                </a:lnTo>
                <a:lnTo>
                  <a:pt x="14739" y="11391"/>
                </a:lnTo>
                <a:lnTo>
                  <a:pt x="15068" y="11489"/>
                </a:lnTo>
                <a:lnTo>
                  <a:pt x="15396" y="11620"/>
                </a:lnTo>
                <a:lnTo>
                  <a:pt x="15658" y="11851"/>
                </a:lnTo>
                <a:lnTo>
                  <a:pt x="15889" y="12114"/>
                </a:lnTo>
                <a:lnTo>
                  <a:pt x="16052" y="12409"/>
                </a:lnTo>
                <a:lnTo>
                  <a:pt x="16152" y="12704"/>
                </a:lnTo>
                <a:lnTo>
                  <a:pt x="16250" y="12999"/>
                </a:lnTo>
                <a:lnTo>
                  <a:pt x="16315" y="13262"/>
                </a:lnTo>
                <a:lnTo>
                  <a:pt x="16413" y="13525"/>
                </a:lnTo>
                <a:lnTo>
                  <a:pt x="16545" y="13788"/>
                </a:lnTo>
                <a:lnTo>
                  <a:pt x="16742" y="14050"/>
                </a:lnTo>
                <a:lnTo>
                  <a:pt x="16939" y="14215"/>
                </a:lnTo>
                <a:lnTo>
                  <a:pt x="17136" y="14346"/>
                </a:lnTo>
                <a:lnTo>
                  <a:pt x="17333" y="14444"/>
                </a:lnTo>
                <a:lnTo>
                  <a:pt x="17529" y="14510"/>
                </a:lnTo>
                <a:lnTo>
                  <a:pt x="17760" y="14542"/>
                </a:lnTo>
                <a:lnTo>
                  <a:pt x="17957" y="14542"/>
                </a:lnTo>
                <a:lnTo>
                  <a:pt x="18153" y="14510"/>
                </a:lnTo>
                <a:lnTo>
                  <a:pt x="18350" y="14444"/>
                </a:lnTo>
                <a:lnTo>
                  <a:pt x="18581" y="14378"/>
                </a:lnTo>
                <a:lnTo>
                  <a:pt x="18778" y="14280"/>
                </a:lnTo>
                <a:lnTo>
                  <a:pt x="19171" y="14017"/>
                </a:lnTo>
                <a:lnTo>
                  <a:pt x="19565" y="13689"/>
                </a:lnTo>
                <a:lnTo>
                  <a:pt x="19926" y="13328"/>
                </a:lnTo>
                <a:lnTo>
                  <a:pt x="20287" y="12934"/>
                </a:lnTo>
                <a:lnTo>
                  <a:pt x="20582" y="12507"/>
                </a:lnTo>
                <a:lnTo>
                  <a:pt x="20879" y="12114"/>
                </a:lnTo>
                <a:lnTo>
                  <a:pt x="21108" y="11752"/>
                </a:lnTo>
                <a:lnTo>
                  <a:pt x="21469" y="11128"/>
                </a:lnTo>
                <a:lnTo>
                  <a:pt x="21568" y="10931"/>
                </a:lnTo>
                <a:lnTo>
                  <a:pt x="21600" y="10801"/>
                </a:lnTo>
                <a:lnTo>
                  <a:pt x="21568" y="10538"/>
                </a:lnTo>
                <a:lnTo>
                  <a:pt x="21502" y="10307"/>
                </a:lnTo>
                <a:lnTo>
                  <a:pt x="21371" y="10045"/>
                </a:lnTo>
                <a:lnTo>
                  <a:pt x="21206" y="9848"/>
                </a:lnTo>
                <a:lnTo>
                  <a:pt x="20813" y="9486"/>
                </a:lnTo>
                <a:lnTo>
                  <a:pt x="20419" y="9159"/>
                </a:lnTo>
                <a:lnTo>
                  <a:pt x="19697" y="8567"/>
                </a:lnTo>
                <a:lnTo>
                  <a:pt x="19040" y="8075"/>
                </a:lnTo>
                <a:lnTo>
                  <a:pt x="18778" y="7846"/>
                </a:lnTo>
                <a:lnTo>
                  <a:pt x="18515" y="7616"/>
                </a:lnTo>
                <a:lnTo>
                  <a:pt x="18350" y="7386"/>
                </a:lnTo>
                <a:lnTo>
                  <a:pt x="18187" y="7156"/>
                </a:lnTo>
                <a:lnTo>
                  <a:pt x="18121" y="6927"/>
                </a:lnTo>
                <a:lnTo>
                  <a:pt x="18121" y="6664"/>
                </a:lnTo>
                <a:lnTo>
                  <a:pt x="18187" y="6401"/>
                </a:lnTo>
                <a:lnTo>
                  <a:pt x="18318" y="6106"/>
                </a:lnTo>
                <a:lnTo>
                  <a:pt x="18547" y="5777"/>
                </a:lnTo>
                <a:lnTo>
                  <a:pt x="18908" y="5416"/>
                </a:lnTo>
                <a:close/>
              </a:path>
            </a:pathLst>
          </a:custGeom>
          <a:ln w="12175" cap="rnd">
            <a:solidFill>
              <a:srgbClr val="1D1D1B"/>
            </a:solidFill>
          </a:ln>
        </p:spPr>
        <p:txBody>
          <a:bodyPr lIns="0" tIns="0" rIns="0" bIns="0" anchor="ctr"/>
          <a:lstStyle/>
          <a:p>
            <a:endParaRPr/>
          </a:p>
        </p:txBody>
      </p:sp>
      <p:sp>
        <p:nvSpPr>
          <p:cNvPr id="277" name="Google Shape;288;p28"/>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293;p29"/>
          <p:cNvSpPr txBox="1">
            <a:spLocks noGrp="1"/>
          </p:cNvSpPr>
          <p:nvPr>
            <p:ph type="body" sz="quarter" idx="1"/>
          </p:nvPr>
        </p:nvSpPr>
        <p:spPr>
          <a:prstGeom prst="rect">
            <a:avLst/>
          </a:prstGeom>
        </p:spPr>
        <p:txBody>
          <a:bodyPr/>
          <a:lstStyle/>
          <a:p>
            <a:pPr marL="0" defTabSz="740663">
              <a:spcBef>
                <a:spcPts val="200"/>
              </a:spcBef>
              <a:defRPr sz="1458"/>
            </a:pPr>
            <a:r>
              <a:t>You can copy&amp;paste graphs from </a:t>
            </a:r>
            <a:r>
              <a:rPr u="sng">
                <a:solidFill>
                  <a:srgbClr val="1155CC"/>
                </a:solidFill>
                <a:uFill>
                  <a:solidFill>
                    <a:srgbClr val="1155CC"/>
                  </a:solidFill>
                </a:uFill>
                <a:hlinkClick r:id="rId2"/>
              </a:rPr>
              <a:t>Google Sheets</a:t>
            </a:r>
          </a:p>
        </p:txBody>
      </p:sp>
      <p:pic>
        <p:nvPicPr>
          <p:cNvPr id="280" name="Google Shape;294;p29" descr="Google Shape;294;p29"/>
          <p:cNvPicPr>
            <a:picLocks noChangeAspect="1"/>
          </p:cNvPicPr>
          <p:nvPr/>
        </p:nvPicPr>
        <p:blipFill>
          <a:blip r:embed="rId3">
            <a:extLst/>
          </a:blip>
          <a:stretch>
            <a:fillRect/>
          </a:stretch>
        </p:blipFill>
        <p:spPr>
          <a:xfrm>
            <a:off x="2662237" y="0"/>
            <a:ext cx="6867526" cy="5695950"/>
          </a:xfrm>
          <a:prstGeom prst="rect">
            <a:avLst/>
          </a:prstGeom>
          <a:ln w="12700">
            <a:miter lim="400000"/>
          </a:ln>
        </p:spPr>
      </p:pic>
      <p:sp>
        <p:nvSpPr>
          <p:cNvPr id="281" name="Google Shape;295;p29"/>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
        <p:cNvGrpSpPr/>
        <p:nvPr/>
      </p:nvGrpSpPr>
      <p:grpSpPr>
        <a:xfrm>
          <a:off x="0" y="0"/>
          <a:ext cx="0" cy="0"/>
          <a:chOff x="0" y="0"/>
          <a:chExt cx="0" cy="0"/>
        </a:xfrm>
      </p:grpSpPr>
      <p:sp>
        <p:nvSpPr>
          <p:cNvPr id="283" name="Google Shape;300;p30"/>
          <p:cNvSpPr/>
          <p:nvPr/>
        </p:nvSpPr>
        <p:spPr>
          <a:xfrm>
            <a:off x="6906039" y="653202"/>
            <a:ext cx="2766688" cy="5551688"/>
          </a:xfrm>
          <a:custGeom>
            <a:avLst/>
            <a:gdLst/>
            <a:ahLst/>
            <a:cxnLst>
              <a:cxn ang="0">
                <a:pos x="wd2" y="hd2"/>
              </a:cxn>
              <a:cxn ang="5400000">
                <a:pos x="wd2" y="hd2"/>
              </a:cxn>
              <a:cxn ang="10800000">
                <a:pos x="wd2" y="hd2"/>
              </a:cxn>
              <a:cxn ang="16200000">
                <a:pos x="wd2" y="hd2"/>
              </a:cxn>
            </a:cxnLst>
            <a:rect l="0" t="0" r="r" b="b"/>
            <a:pathLst>
              <a:path w="21600" h="21600" extrusionOk="0">
                <a:moveTo>
                  <a:pt x="3616" y="901"/>
                </a:moveTo>
                <a:lnTo>
                  <a:pt x="3711" y="925"/>
                </a:lnTo>
                <a:lnTo>
                  <a:pt x="3758" y="972"/>
                </a:lnTo>
                <a:lnTo>
                  <a:pt x="3758" y="1067"/>
                </a:lnTo>
                <a:lnTo>
                  <a:pt x="3711" y="1114"/>
                </a:lnTo>
                <a:lnTo>
                  <a:pt x="3616" y="1138"/>
                </a:lnTo>
                <a:lnTo>
                  <a:pt x="3425" y="1138"/>
                </a:lnTo>
                <a:lnTo>
                  <a:pt x="3330" y="1114"/>
                </a:lnTo>
                <a:lnTo>
                  <a:pt x="3282" y="1067"/>
                </a:lnTo>
                <a:lnTo>
                  <a:pt x="3282" y="972"/>
                </a:lnTo>
                <a:lnTo>
                  <a:pt x="3330" y="925"/>
                </a:lnTo>
                <a:lnTo>
                  <a:pt x="3425" y="901"/>
                </a:lnTo>
                <a:close/>
                <a:moveTo>
                  <a:pt x="10800" y="782"/>
                </a:moveTo>
                <a:lnTo>
                  <a:pt x="10990" y="806"/>
                </a:lnTo>
                <a:lnTo>
                  <a:pt x="11133" y="853"/>
                </a:lnTo>
                <a:lnTo>
                  <a:pt x="11228" y="925"/>
                </a:lnTo>
                <a:lnTo>
                  <a:pt x="11275" y="1020"/>
                </a:lnTo>
                <a:lnTo>
                  <a:pt x="11228" y="1114"/>
                </a:lnTo>
                <a:lnTo>
                  <a:pt x="11133" y="1185"/>
                </a:lnTo>
                <a:lnTo>
                  <a:pt x="10990" y="1233"/>
                </a:lnTo>
                <a:lnTo>
                  <a:pt x="10800" y="1256"/>
                </a:lnTo>
                <a:lnTo>
                  <a:pt x="10609" y="1233"/>
                </a:lnTo>
                <a:lnTo>
                  <a:pt x="10466" y="1185"/>
                </a:lnTo>
                <a:lnTo>
                  <a:pt x="10372" y="1114"/>
                </a:lnTo>
                <a:lnTo>
                  <a:pt x="10324" y="1020"/>
                </a:lnTo>
                <a:lnTo>
                  <a:pt x="10372" y="925"/>
                </a:lnTo>
                <a:lnTo>
                  <a:pt x="10466" y="853"/>
                </a:lnTo>
                <a:lnTo>
                  <a:pt x="10609" y="806"/>
                </a:lnTo>
                <a:lnTo>
                  <a:pt x="10800" y="782"/>
                </a:lnTo>
                <a:close/>
                <a:moveTo>
                  <a:pt x="20601" y="1826"/>
                </a:moveTo>
                <a:lnTo>
                  <a:pt x="20648" y="1849"/>
                </a:lnTo>
                <a:lnTo>
                  <a:pt x="20648" y="19158"/>
                </a:lnTo>
                <a:lnTo>
                  <a:pt x="999" y="19158"/>
                </a:lnTo>
                <a:lnTo>
                  <a:pt x="999" y="1849"/>
                </a:lnTo>
                <a:lnTo>
                  <a:pt x="1046" y="1826"/>
                </a:lnTo>
                <a:close/>
                <a:moveTo>
                  <a:pt x="10800" y="190"/>
                </a:moveTo>
                <a:lnTo>
                  <a:pt x="13416" y="213"/>
                </a:lnTo>
                <a:lnTo>
                  <a:pt x="16128" y="261"/>
                </a:lnTo>
                <a:lnTo>
                  <a:pt x="18460" y="332"/>
                </a:lnTo>
                <a:lnTo>
                  <a:pt x="19316" y="379"/>
                </a:lnTo>
                <a:lnTo>
                  <a:pt x="18460" y="356"/>
                </a:lnTo>
                <a:lnTo>
                  <a:pt x="16128" y="284"/>
                </a:lnTo>
                <a:lnTo>
                  <a:pt x="13416" y="237"/>
                </a:lnTo>
                <a:lnTo>
                  <a:pt x="10800" y="213"/>
                </a:lnTo>
                <a:lnTo>
                  <a:pt x="8183" y="237"/>
                </a:lnTo>
                <a:lnTo>
                  <a:pt x="5471" y="284"/>
                </a:lnTo>
                <a:lnTo>
                  <a:pt x="3140" y="356"/>
                </a:lnTo>
                <a:lnTo>
                  <a:pt x="2283" y="379"/>
                </a:lnTo>
                <a:lnTo>
                  <a:pt x="1712" y="427"/>
                </a:lnTo>
                <a:lnTo>
                  <a:pt x="1379" y="474"/>
                </a:lnTo>
                <a:lnTo>
                  <a:pt x="1142" y="521"/>
                </a:lnTo>
                <a:lnTo>
                  <a:pt x="903" y="593"/>
                </a:lnTo>
                <a:lnTo>
                  <a:pt x="714" y="664"/>
                </a:lnTo>
                <a:lnTo>
                  <a:pt x="571" y="759"/>
                </a:lnTo>
                <a:lnTo>
                  <a:pt x="475" y="853"/>
                </a:lnTo>
                <a:lnTo>
                  <a:pt x="381" y="996"/>
                </a:lnTo>
                <a:lnTo>
                  <a:pt x="381" y="20509"/>
                </a:lnTo>
                <a:lnTo>
                  <a:pt x="333" y="20367"/>
                </a:lnTo>
                <a:lnTo>
                  <a:pt x="333" y="1138"/>
                </a:lnTo>
                <a:lnTo>
                  <a:pt x="381" y="972"/>
                </a:lnTo>
                <a:lnTo>
                  <a:pt x="428" y="853"/>
                </a:lnTo>
                <a:lnTo>
                  <a:pt x="523" y="735"/>
                </a:lnTo>
                <a:lnTo>
                  <a:pt x="666" y="640"/>
                </a:lnTo>
                <a:lnTo>
                  <a:pt x="856" y="569"/>
                </a:lnTo>
                <a:lnTo>
                  <a:pt x="1094" y="498"/>
                </a:lnTo>
                <a:lnTo>
                  <a:pt x="1379" y="450"/>
                </a:lnTo>
                <a:lnTo>
                  <a:pt x="1712" y="403"/>
                </a:lnTo>
                <a:lnTo>
                  <a:pt x="2283" y="379"/>
                </a:lnTo>
                <a:lnTo>
                  <a:pt x="3140" y="332"/>
                </a:lnTo>
                <a:lnTo>
                  <a:pt x="5471" y="261"/>
                </a:lnTo>
                <a:lnTo>
                  <a:pt x="8183" y="213"/>
                </a:lnTo>
                <a:lnTo>
                  <a:pt x="10800" y="190"/>
                </a:lnTo>
                <a:close/>
                <a:moveTo>
                  <a:pt x="19316" y="379"/>
                </a:moveTo>
                <a:lnTo>
                  <a:pt x="19887" y="403"/>
                </a:lnTo>
                <a:lnTo>
                  <a:pt x="20220" y="450"/>
                </a:lnTo>
                <a:lnTo>
                  <a:pt x="20505" y="498"/>
                </a:lnTo>
                <a:lnTo>
                  <a:pt x="20744" y="569"/>
                </a:lnTo>
                <a:lnTo>
                  <a:pt x="20933" y="640"/>
                </a:lnTo>
                <a:lnTo>
                  <a:pt x="21076" y="735"/>
                </a:lnTo>
                <a:lnTo>
                  <a:pt x="21172" y="853"/>
                </a:lnTo>
                <a:lnTo>
                  <a:pt x="21219" y="972"/>
                </a:lnTo>
                <a:lnTo>
                  <a:pt x="21267" y="1138"/>
                </a:lnTo>
                <a:lnTo>
                  <a:pt x="21267" y="20367"/>
                </a:lnTo>
                <a:lnTo>
                  <a:pt x="21172" y="20651"/>
                </a:lnTo>
                <a:lnTo>
                  <a:pt x="21076" y="20770"/>
                </a:lnTo>
                <a:lnTo>
                  <a:pt x="20933" y="20865"/>
                </a:lnTo>
                <a:lnTo>
                  <a:pt x="20744" y="20960"/>
                </a:lnTo>
                <a:lnTo>
                  <a:pt x="20505" y="21007"/>
                </a:lnTo>
                <a:lnTo>
                  <a:pt x="20220" y="21078"/>
                </a:lnTo>
                <a:lnTo>
                  <a:pt x="19887" y="21102"/>
                </a:lnTo>
                <a:lnTo>
                  <a:pt x="18745" y="21197"/>
                </a:lnTo>
                <a:lnTo>
                  <a:pt x="16747" y="21292"/>
                </a:lnTo>
                <a:lnTo>
                  <a:pt x="15510" y="21339"/>
                </a:lnTo>
                <a:lnTo>
                  <a:pt x="14082" y="21387"/>
                </a:lnTo>
                <a:lnTo>
                  <a:pt x="12512" y="21410"/>
                </a:lnTo>
                <a:lnTo>
                  <a:pt x="9087" y="21410"/>
                </a:lnTo>
                <a:lnTo>
                  <a:pt x="7517" y="21387"/>
                </a:lnTo>
                <a:lnTo>
                  <a:pt x="6089" y="21339"/>
                </a:lnTo>
                <a:lnTo>
                  <a:pt x="4852" y="21292"/>
                </a:lnTo>
                <a:lnTo>
                  <a:pt x="2854" y="21197"/>
                </a:lnTo>
                <a:lnTo>
                  <a:pt x="1712" y="21102"/>
                </a:lnTo>
                <a:lnTo>
                  <a:pt x="1379" y="21078"/>
                </a:lnTo>
                <a:lnTo>
                  <a:pt x="1094" y="21007"/>
                </a:lnTo>
                <a:lnTo>
                  <a:pt x="903" y="20960"/>
                </a:lnTo>
                <a:lnTo>
                  <a:pt x="666" y="20865"/>
                </a:lnTo>
                <a:lnTo>
                  <a:pt x="523" y="20770"/>
                </a:lnTo>
                <a:lnTo>
                  <a:pt x="428" y="20651"/>
                </a:lnTo>
                <a:lnTo>
                  <a:pt x="381" y="20509"/>
                </a:lnTo>
                <a:lnTo>
                  <a:pt x="475" y="20651"/>
                </a:lnTo>
                <a:lnTo>
                  <a:pt x="571" y="20746"/>
                </a:lnTo>
                <a:lnTo>
                  <a:pt x="714" y="20841"/>
                </a:lnTo>
                <a:lnTo>
                  <a:pt x="903" y="20936"/>
                </a:lnTo>
                <a:lnTo>
                  <a:pt x="1142" y="21007"/>
                </a:lnTo>
                <a:lnTo>
                  <a:pt x="1427" y="21054"/>
                </a:lnTo>
                <a:lnTo>
                  <a:pt x="1712" y="21102"/>
                </a:lnTo>
                <a:lnTo>
                  <a:pt x="2854" y="21173"/>
                </a:lnTo>
                <a:lnTo>
                  <a:pt x="4852" y="21268"/>
                </a:lnTo>
                <a:lnTo>
                  <a:pt x="6089" y="21315"/>
                </a:lnTo>
                <a:lnTo>
                  <a:pt x="7517" y="21363"/>
                </a:lnTo>
                <a:lnTo>
                  <a:pt x="9087" y="21387"/>
                </a:lnTo>
                <a:lnTo>
                  <a:pt x="12512" y="21387"/>
                </a:lnTo>
                <a:lnTo>
                  <a:pt x="14082" y="21363"/>
                </a:lnTo>
                <a:lnTo>
                  <a:pt x="15510" y="21315"/>
                </a:lnTo>
                <a:lnTo>
                  <a:pt x="16747" y="21268"/>
                </a:lnTo>
                <a:lnTo>
                  <a:pt x="18745" y="21173"/>
                </a:lnTo>
                <a:lnTo>
                  <a:pt x="19887" y="21102"/>
                </a:lnTo>
                <a:lnTo>
                  <a:pt x="20220" y="21054"/>
                </a:lnTo>
                <a:lnTo>
                  <a:pt x="20458" y="21007"/>
                </a:lnTo>
                <a:lnTo>
                  <a:pt x="20696" y="20936"/>
                </a:lnTo>
                <a:lnTo>
                  <a:pt x="20886" y="20841"/>
                </a:lnTo>
                <a:lnTo>
                  <a:pt x="21029" y="20746"/>
                </a:lnTo>
                <a:lnTo>
                  <a:pt x="21124" y="20651"/>
                </a:lnTo>
                <a:lnTo>
                  <a:pt x="21219" y="20509"/>
                </a:lnTo>
                <a:lnTo>
                  <a:pt x="21219" y="996"/>
                </a:lnTo>
                <a:lnTo>
                  <a:pt x="21124" y="853"/>
                </a:lnTo>
                <a:lnTo>
                  <a:pt x="21029" y="759"/>
                </a:lnTo>
                <a:lnTo>
                  <a:pt x="20886" y="664"/>
                </a:lnTo>
                <a:lnTo>
                  <a:pt x="20696" y="593"/>
                </a:lnTo>
                <a:lnTo>
                  <a:pt x="20458" y="521"/>
                </a:lnTo>
                <a:lnTo>
                  <a:pt x="20220" y="474"/>
                </a:lnTo>
                <a:lnTo>
                  <a:pt x="19887" y="427"/>
                </a:lnTo>
                <a:lnTo>
                  <a:pt x="19316" y="379"/>
                </a:lnTo>
                <a:close/>
                <a:moveTo>
                  <a:pt x="10800" y="0"/>
                </a:moveTo>
                <a:lnTo>
                  <a:pt x="8135" y="24"/>
                </a:lnTo>
                <a:lnTo>
                  <a:pt x="5423" y="71"/>
                </a:lnTo>
                <a:lnTo>
                  <a:pt x="3092" y="142"/>
                </a:lnTo>
                <a:lnTo>
                  <a:pt x="2236" y="190"/>
                </a:lnTo>
                <a:lnTo>
                  <a:pt x="1618" y="237"/>
                </a:lnTo>
                <a:lnTo>
                  <a:pt x="1236" y="284"/>
                </a:lnTo>
                <a:lnTo>
                  <a:pt x="903" y="356"/>
                </a:lnTo>
                <a:lnTo>
                  <a:pt x="618" y="427"/>
                </a:lnTo>
                <a:lnTo>
                  <a:pt x="381" y="521"/>
                </a:lnTo>
                <a:lnTo>
                  <a:pt x="238" y="664"/>
                </a:lnTo>
                <a:lnTo>
                  <a:pt x="95" y="782"/>
                </a:lnTo>
                <a:lnTo>
                  <a:pt x="0" y="948"/>
                </a:lnTo>
                <a:lnTo>
                  <a:pt x="0" y="20557"/>
                </a:lnTo>
                <a:lnTo>
                  <a:pt x="95" y="20699"/>
                </a:lnTo>
                <a:lnTo>
                  <a:pt x="238" y="20865"/>
                </a:lnTo>
                <a:lnTo>
                  <a:pt x="428" y="20984"/>
                </a:lnTo>
                <a:lnTo>
                  <a:pt x="666" y="21078"/>
                </a:lnTo>
                <a:lnTo>
                  <a:pt x="951" y="21173"/>
                </a:lnTo>
                <a:lnTo>
                  <a:pt x="1284" y="21244"/>
                </a:lnTo>
                <a:lnTo>
                  <a:pt x="1618" y="21292"/>
                </a:lnTo>
                <a:lnTo>
                  <a:pt x="2807" y="21363"/>
                </a:lnTo>
                <a:lnTo>
                  <a:pt x="4805" y="21481"/>
                </a:lnTo>
                <a:lnTo>
                  <a:pt x="6089" y="21529"/>
                </a:lnTo>
                <a:lnTo>
                  <a:pt x="7517" y="21552"/>
                </a:lnTo>
                <a:lnTo>
                  <a:pt x="9087" y="21576"/>
                </a:lnTo>
                <a:lnTo>
                  <a:pt x="10800" y="21600"/>
                </a:lnTo>
                <a:lnTo>
                  <a:pt x="12512" y="21576"/>
                </a:lnTo>
                <a:lnTo>
                  <a:pt x="14082" y="21552"/>
                </a:lnTo>
                <a:lnTo>
                  <a:pt x="15510" y="21529"/>
                </a:lnTo>
                <a:lnTo>
                  <a:pt x="16795" y="21481"/>
                </a:lnTo>
                <a:lnTo>
                  <a:pt x="18793" y="21363"/>
                </a:lnTo>
                <a:lnTo>
                  <a:pt x="19982" y="21292"/>
                </a:lnTo>
                <a:lnTo>
                  <a:pt x="20315" y="21244"/>
                </a:lnTo>
                <a:lnTo>
                  <a:pt x="20648" y="21173"/>
                </a:lnTo>
                <a:lnTo>
                  <a:pt x="20933" y="21078"/>
                </a:lnTo>
                <a:lnTo>
                  <a:pt x="21172" y="20984"/>
                </a:lnTo>
                <a:lnTo>
                  <a:pt x="21362" y="20865"/>
                </a:lnTo>
                <a:lnTo>
                  <a:pt x="21505" y="20699"/>
                </a:lnTo>
                <a:lnTo>
                  <a:pt x="21600" y="20557"/>
                </a:lnTo>
                <a:lnTo>
                  <a:pt x="21600" y="948"/>
                </a:lnTo>
                <a:lnTo>
                  <a:pt x="21505" y="782"/>
                </a:lnTo>
                <a:lnTo>
                  <a:pt x="21409" y="664"/>
                </a:lnTo>
                <a:lnTo>
                  <a:pt x="21219" y="521"/>
                </a:lnTo>
                <a:lnTo>
                  <a:pt x="20981" y="427"/>
                </a:lnTo>
                <a:lnTo>
                  <a:pt x="20696" y="356"/>
                </a:lnTo>
                <a:lnTo>
                  <a:pt x="20363" y="284"/>
                </a:lnTo>
                <a:lnTo>
                  <a:pt x="19982" y="237"/>
                </a:lnTo>
                <a:lnTo>
                  <a:pt x="19363" y="190"/>
                </a:lnTo>
                <a:lnTo>
                  <a:pt x="18507" y="142"/>
                </a:lnTo>
                <a:lnTo>
                  <a:pt x="16176" y="71"/>
                </a:lnTo>
                <a:lnTo>
                  <a:pt x="13464" y="24"/>
                </a:lnTo>
                <a:lnTo>
                  <a:pt x="10800" y="0"/>
                </a:lnTo>
                <a:close/>
              </a:path>
            </a:pathLst>
          </a:custGeom>
          <a:solidFill>
            <a:srgbClr val="8F7B87"/>
          </a:solidFill>
          <a:ln>
            <a:solidFill>
              <a:srgbClr val="F3EFEA"/>
            </a:solidFill>
          </a:ln>
        </p:spPr>
        <p:txBody>
          <a:bodyPr lIns="0" tIns="0" rIns="0" bIns="0" anchor="ctr"/>
          <a:lstStyle/>
          <a:p>
            <a:endParaRPr/>
          </a:p>
        </p:txBody>
      </p:sp>
      <p:sp>
        <p:nvSpPr>
          <p:cNvPr id="284" name="Google Shape;301;p30"/>
          <p:cNvSpPr txBox="1">
            <a:spLocks noGrp="1"/>
          </p:cNvSpPr>
          <p:nvPr>
            <p:ph type="body" sz="quarter" idx="4294967295"/>
          </p:nvPr>
        </p:nvSpPr>
        <p:spPr>
          <a:xfrm>
            <a:off x="2156300" y="2018501"/>
            <a:ext cx="3926701" cy="2837101"/>
          </a:xfrm>
          <a:prstGeom prst="rect">
            <a:avLst/>
          </a:prstGeom>
        </p:spPr>
        <p:txBody>
          <a:bodyPr>
            <a:normAutofit/>
          </a:bodyPr>
          <a:lstStyle/>
          <a:p>
            <a:pPr marL="0" indent="0">
              <a:buSzTx/>
              <a:buNone/>
              <a:defRPr sz="1800" b="1">
                <a:solidFill>
                  <a:srgbClr val="FFFFFF"/>
                </a:solidFill>
                <a:latin typeface="Montserrat"/>
                <a:ea typeface="Montserrat"/>
                <a:cs typeface="Montserrat"/>
                <a:sym typeface="Montserrat"/>
              </a:defRPr>
            </a:pPr>
            <a:r>
              <a:t>ANDROID PROJECT</a:t>
            </a:r>
          </a:p>
          <a:p>
            <a:pPr marL="0" indent="0">
              <a:buSzTx/>
              <a:buNone/>
              <a:defRPr sz="2400">
                <a:solidFill>
                  <a:srgbClr val="FFFFFF"/>
                </a:solidFill>
              </a:defRPr>
            </a:pPr>
            <a:r>
              <a:t>Show and explain your web, app or software projects using these gadget templates.</a:t>
            </a:r>
          </a:p>
        </p:txBody>
      </p:sp>
      <p:grpSp>
        <p:nvGrpSpPr>
          <p:cNvPr id="287" name="Google Shape;302;p30"/>
          <p:cNvGrpSpPr/>
          <p:nvPr/>
        </p:nvGrpSpPr>
        <p:grpSpPr>
          <a:xfrm>
            <a:off x="7028224" y="1118673"/>
            <a:ext cx="2529003" cy="4474804"/>
            <a:chOff x="-1" y="-1"/>
            <a:chExt cx="2529002" cy="4474802"/>
          </a:xfrm>
        </p:grpSpPr>
        <p:sp>
          <p:nvSpPr>
            <p:cNvPr id="285" name="Rectangle"/>
            <p:cNvSpPr/>
            <p:nvPr/>
          </p:nvSpPr>
          <p:spPr>
            <a:xfrm>
              <a:off x="-1" y="-1"/>
              <a:ext cx="2529002" cy="4474802"/>
            </a:xfrm>
            <a:prstGeom prst="rect">
              <a:avLst/>
            </a:prstGeom>
            <a:solidFill>
              <a:srgbClr val="F3F3F3"/>
            </a:solidFill>
            <a:ln w="19050" cap="flat">
              <a:solidFill>
                <a:srgbClr val="D9D9D9"/>
              </a:solidFill>
              <a:prstDash val="solid"/>
              <a:round/>
            </a:ln>
            <a:effectLst/>
          </p:spPr>
          <p:txBody>
            <a:bodyPr wrap="square" lIns="0" tIns="0" rIns="0" bIns="0" numCol="1" anchor="ctr">
              <a:noAutofit/>
            </a:bodyPr>
            <a:lstStyle/>
            <a:p>
              <a:pPr algn="ctr">
                <a:defRPr sz="1000">
                  <a:solidFill>
                    <a:srgbClr val="999999"/>
                  </a:solidFill>
                </a:defRPr>
              </a:pPr>
              <a:endParaRPr sz="1000"/>
            </a:p>
          </p:txBody>
        </p:sp>
        <p:sp>
          <p:nvSpPr>
            <p:cNvPr id="286" name="Place your screenshot here"/>
            <p:cNvSpPr txBox="1"/>
            <p:nvPr/>
          </p:nvSpPr>
          <p:spPr>
            <a:xfrm>
              <a:off x="-1" y="2068139"/>
              <a:ext cx="2529002" cy="3385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000">
                  <a:solidFill>
                    <a:srgbClr val="999999"/>
                  </a:solidFill>
                </a:defRPr>
              </a:lvl1pPr>
            </a:lstStyle>
            <a:p>
              <a:r>
                <a:t>Place your screenshot here</a:t>
              </a:r>
            </a:p>
          </p:txBody>
        </p:sp>
      </p:grpSp>
      <p:sp>
        <p:nvSpPr>
          <p:cNvPr id="288" name="Google Shape;303;p30"/>
          <p:cNvSpPr/>
          <p:nvPr/>
        </p:nvSpPr>
        <p:spPr>
          <a:xfrm flipH="1" flipV="1">
            <a:off x="1523826" y="1867371"/>
            <a:ext cx="4717251" cy="1"/>
          </a:xfrm>
          <a:prstGeom prst="line">
            <a:avLst/>
          </a:prstGeom>
          <a:ln>
            <a:solidFill>
              <a:srgbClr val="FFFFFF"/>
            </a:solidFill>
            <a:headEnd type="oval"/>
          </a:ln>
        </p:spPr>
        <p:txBody>
          <a:bodyPr lIns="0" tIns="0" rIns="0" bIns="0"/>
          <a:lstStyle/>
          <a:p>
            <a:endParaRPr/>
          </a:p>
        </p:txBody>
      </p:sp>
      <p:sp>
        <p:nvSpPr>
          <p:cNvPr id="289" name="Google Shape;304;p30"/>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
        <p:cNvGrpSpPr/>
        <p:nvPr/>
      </p:nvGrpSpPr>
      <p:grpSpPr>
        <a:xfrm>
          <a:off x="0" y="0"/>
          <a:ext cx="0" cy="0"/>
          <a:chOff x="0" y="0"/>
          <a:chExt cx="0" cy="0"/>
        </a:xfrm>
      </p:grpSpPr>
      <p:sp>
        <p:nvSpPr>
          <p:cNvPr id="291" name="Google Shape;309;p31"/>
          <p:cNvSpPr/>
          <p:nvPr/>
        </p:nvSpPr>
        <p:spPr>
          <a:xfrm>
            <a:off x="7047467" y="839912"/>
            <a:ext cx="2483750" cy="5226872"/>
          </a:xfrm>
          <a:custGeom>
            <a:avLst/>
            <a:gdLst/>
            <a:ahLst/>
            <a:cxnLst>
              <a:cxn ang="0">
                <a:pos x="wd2" y="hd2"/>
              </a:cxn>
              <a:cxn ang="5400000">
                <a:pos x="wd2" y="hd2"/>
              </a:cxn>
              <a:cxn ang="10800000">
                <a:pos x="wd2" y="hd2"/>
              </a:cxn>
              <a:cxn ang="16200000">
                <a:pos x="wd2" y="hd2"/>
              </a:cxn>
            </a:cxnLst>
            <a:rect l="0" t="0" r="r" b="b"/>
            <a:pathLst>
              <a:path w="21600" h="21600" extrusionOk="0">
                <a:moveTo>
                  <a:pt x="10772" y="858"/>
                </a:moveTo>
                <a:lnTo>
                  <a:pt x="10941" y="884"/>
                </a:lnTo>
                <a:lnTo>
                  <a:pt x="11110" y="911"/>
                </a:lnTo>
                <a:lnTo>
                  <a:pt x="11223" y="1072"/>
                </a:lnTo>
                <a:lnTo>
                  <a:pt x="11167" y="1152"/>
                </a:lnTo>
                <a:lnTo>
                  <a:pt x="11110" y="1233"/>
                </a:lnTo>
                <a:lnTo>
                  <a:pt x="10941" y="1260"/>
                </a:lnTo>
                <a:lnTo>
                  <a:pt x="10772" y="1287"/>
                </a:lnTo>
                <a:lnTo>
                  <a:pt x="10603" y="1260"/>
                </a:lnTo>
                <a:lnTo>
                  <a:pt x="10490" y="1233"/>
                </a:lnTo>
                <a:lnTo>
                  <a:pt x="10378" y="1152"/>
                </a:lnTo>
                <a:lnTo>
                  <a:pt x="10321" y="1072"/>
                </a:lnTo>
                <a:lnTo>
                  <a:pt x="10378" y="992"/>
                </a:lnTo>
                <a:lnTo>
                  <a:pt x="10490" y="911"/>
                </a:lnTo>
                <a:lnTo>
                  <a:pt x="10603" y="884"/>
                </a:lnTo>
                <a:lnTo>
                  <a:pt x="10772" y="858"/>
                </a:lnTo>
                <a:close/>
                <a:moveTo>
                  <a:pt x="12407" y="1769"/>
                </a:moveTo>
                <a:lnTo>
                  <a:pt x="12464" y="1795"/>
                </a:lnTo>
                <a:lnTo>
                  <a:pt x="12520" y="1849"/>
                </a:lnTo>
                <a:lnTo>
                  <a:pt x="12577" y="1876"/>
                </a:lnTo>
                <a:lnTo>
                  <a:pt x="12464" y="1983"/>
                </a:lnTo>
                <a:lnTo>
                  <a:pt x="12407" y="1983"/>
                </a:lnTo>
                <a:lnTo>
                  <a:pt x="12295" y="2010"/>
                </a:lnTo>
                <a:lnTo>
                  <a:pt x="9193" y="2010"/>
                </a:lnTo>
                <a:lnTo>
                  <a:pt x="9080" y="1983"/>
                </a:lnTo>
                <a:lnTo>
                  <a:pt x="9023" y="1983"/>
                </a:lnTo>
                <a:lnTo>
                  <a:pt x="8968" y="1930"/>
                </a:lnTo>
                <a:lnTo>
                  <a:pt x="8911" y="1876"/>
                </a:lnTo>
                <a:lnTo>
                  <a:pt x="8968" y="1849"/>
                </a:lnTo>
                <a:lnTo>
                  <a:pt x="9023" y="1795"/>
                </a:lnTo>
                <a:lnTo>
                  <a:pt x="9080" y="1769"/>
                </a:lnTo>
                <a:close/>
                <a:moveTo>
                  <a:pt x="19908" y="3082"/>
                </a:moveTo>
                <a:lnTo>
                  <a:pt x="19908" y="18491"/>
                </a:lnTo>
                <a:lnTo>
                  <a:pt x="1636" y="18491"/>
                </a:lnTo>
                <a:lnTo>
                  <a:pt x="1636" y="3082"/>
                </a:lnTo>
                <a:close/>
                <a:moveTo>
                  <a:pt x="10433" y="19161"/>
                </a:moveTo>
                <a:lnTo>
                  <a:pt x="10095" y="19215"/>
                </a:lnTo>
                <a:lnTo>
                  <a:pt x="9813" y="19295"/>
                </a:lnTo>
                <a:lnTo>
                  <a:pt x="9531" y="19402"/>
                </a:lnTo>
                <a:lnTo>
                  <a:pt x="9362" y="19510"/>
                </a:lnTo>
                <a:lnTo>
                  <a:pt x="9193" y="19670"/>
                </a:lnTo>
                <a:lnTo>
                  <a:pt x="9080" y="19805"/>
                </a:lnTo>
                <a:lnTo>
                  <a:pt x="9023" y="19992"/>
                </a:lnTo>
                <a:lnTo>
                  <a:pt x="9080" y="20153"/>
                </a:lnTo>
                <a:lnTo>
                  <a:pt x="9193" y="20313"/>
                </a:lnTo>
                <a:lnTo>
                  <a:pt x="9362" y="20448"/>
                </a:lnTo>
                <a:lnTo>
                  <a:pt x="9531" y="20555"/>
                </a:lnTo>
                <a:lnTo>
                  <a:pt x="9813" y="20662"/>
                </a:lnTo>
                <a:lnTo>
                  <a:pt x="10095" y="20743"/>
                </a:lnTo>
                <a:lnTo>
                  <a:pt x="10433" y="20796"/>
                </a:lnTo>
                <a:lnTo>
                  <a:pt x="10772" y="20823"/>
                </a:lnTo>
                <a:lnTo>
                  <a:pt x="11110" y="20796"/>
                </a:lnTo>
                <a:lnTo>
                  <a:pt x="11448" y="20743"/>
                </a:lnTo>
                <a:lnTo>
                  <a:pt x="11731" y="20662"/>
                </a:lnTo>
                <a:lnTo>
                  <a:pt x="12013" y="20555"/>
                </a:lnTo>
                <a:lnTo>
                  <a:pt x="12239" y="20448"/>
                </a:lnTo>
                <a:lnTo>
                  <a:pt x="12407" y="20313"/>
                </a:lnTo>
                <a:lnTo>
                  <a:pt x="12520" y="19992"/>
                </a:lnTo>
                <a:lnTo>
                  <a:pt x="12464" y="19805"/>
                </a:lnTo>
                <a:lnTo>
                  <a:pt x="12407" y="19670"/>
                </a:lnTo>
                <a:lnTo>
                  <a:pt x="12239" y="19510"/>
                </a:lnTo>
                <a:lnTo>
                  <a:pt x="12013" y="19402"/>
                </a:lnTo>
                <a:lnTo>
                  <a:pt x="11731" y="19295"/>
                </a:lnTo>
                <a:lnTo>
                  <a:pt x="11448" y="19215"/>
                </a:lnTo>
                <a:lnTo>
                  <a:pt x="11110" y="19161"/>
                </a:lnTo>
                <a:close/>
                <a:moveTo>
                  <a:pt x="10772" y="19081"/>
                </a:moveTo>
                <a:lnTo>
                  <a:pt x="11167" y="19108"/>
                </a:lnTo>
                <a:lnTo>
                  <a:pt x="11505" y="19161"/>
                </a:lnTo>
                <a:lnTo>
                  <a:pt x="11844" y="19242"/>
                </a:lnTo>
                <a:lnTo>
                  <a:pt x="12126" y="19349"/>
                </a:lnTo>
                <a:lnTo>
                  <a:pt x="12351" y="19483"/>
                </a:lnTo>
                <a:lnTo>
                  <a:pt x="12520" y="19643"/>
                </a:lnTo>
                <a:lnTo>
                  <a:pt x="12633" y="19805"/>
                </a:lnTo>
                <a:lnTo>
                  <a:pt x="12690" y="19992"/>
                </a:lnTo>
                <a:lnTo>
                  <a:pt x="12633" y="20153"/>
                </a:lnTo>
                <a:lnTo>
                  <a:pt x="12520" y="20340"/>
                </a:lnTo>
                <a:lnTo>
                  <a:pt x="12351" y="20474"/>
                </a:lnTo>
                <a:lnTo>
                  <a:pt x="12126" y="20608"/>
                </a:lnTo>
                <a:lnTo>
                  <a:pt x="11844" y="20716"/>
                </a:lnTo>
                <a:lnTo>
                  <a:pt x="11505" y="20796"/>
                </a:lnTo>
                <a:lnTo>
                  <a:pt x="11167" y="20850"/>
                </a:lnTo>
                <a:lnTo>
                  <a:pt x="10772" y="20876"/>
                </a:lnTo>
                <a:lnTo>
                  <a:pt x="10433" y="20850"/>
                </a:lnTo>
                <a:lnTo>
                  <a:pt x="10039" y="20796"/>
                </a:lnTo>
                <a:lnTo>
                  <a:pt x="9757" y="20716"/>
                </a:lnTo>
                <a:lnTo>
                  <a:pt x="9474" y="20608"/>
                </a:lnTo>
                <a:lnTo>
                  <a:pt x="9249" y="20474"/>
                </a:lnTo>
                <a:lnTo>
                  <a:pt x="9080" y="20340"/>
                </a:lnTo>
                <a:lnTo>
                  <a:pt x="8968" y="20153"/>
                </a:lnTo>
                <a:lnTo>
                  <a:pt x="8911" y="19992"/>
                </a:lnTo>
                <a:lnTo>
                  <a:pt x="8968" y="19805"/>
                </a:lnTo>
                <a:lnTo>
                  <a:pt x="9080" y="19643"/>
                </a:lnTo>
                <a:lnTo>
                  <a:pt x="9249" y="19483"/>
                </a:lnTo>
                <a:lnTo>
                  <a:pt x="9474" y="19349"/>
                </a:lnTo>
                <a:lnTo>
                  <a:pt x="9757" y="19242"/>
                </a:lnTo>
                <a:lnTo>
                  <a:pt x="10039" y="19161"/>
                </a:lnTo>
                <a:lnTo>
                  <a:pt x="10433" y="19108"/>
                </a:lnTo>
                <a:lnTo>
                  <a:pt x="10772" y="19081"/>
                </a:lnTo>
                <a:close/>
                <a:moveTo>
                  <a:pt x="3272" y="268"/>
                </a:moveTo>
                <a:lnTo>
                  <a:pt x="2708" y="295"/>
                </a:lnTo>
                <a:lnTo>
                  <a:pt x="2200" y="375"/>
                </a:lnTo>
                <a:lnTo>
                  <a:pt x="1749" y="482"/>
                </a:lnTo>
                <a:lnTo>
                  <a:pt x="1354" y="643"/>
                </a:lnTo>
                <a:lnTo>
                  <a:pt x="1072" y="831"/>
                </a:lnTo>
                <a:lnTo>
                  <a:pt x="790" y="1045"/>
                </a:lnTo>
                <a:lnTo>
                  <a:pt x="621" y="1287"/>
                </a:lnTo>
                <a:lnTo>
                  <a:pt x="621" y="20287"/>
                </a:lnTo>
                <a:lnTo>
                  <a:pt x="790" y="20528"/>
                </a:lnTo>
                <a:lnTo>
                  <a:pt x="1072" y="20743"/>
                </a:lnTo>
                <a:lnTo>
                  <a:pt x="1354" y="20930"/>
                </a:lnTo>
                <a:lnTo>
                  <a:pt x="1749" y="21091"/>
                </a:lnTo>
                <a:lnTo>
                  <a:pt x="2200" y="21198"/>
                </a:lnTo>
                <a:lnTo>
                  <a:pt x="2708" y="21278"/>
                </a:lnTo>
                <a:lnTo>
                  <a:pt x="3272" y="21305"/>
                </a:lnTo>
                <a:lnTo>
                  <a:pt x="18329" y="21305"/>
                </a:lnTo>
                <a:lnTo>
                  <a:pt x="18893" y="21278"/>
                </a:lnTo>
                <a:lnTo>
                  <a:pt x="19401" y="21198"/>
                </a:lnTo>
                <a:lnTo>
                  <a:pt x="19852" y="21091"/>
                </a:lnTo>
                <a:lnTo>
                  <a:pt x="20247" y="20930"/>
                </a:lnTo>
                <a:lnTo>
                  <a:pt x="20528" y="20743"/>
                </a:lnTo>
                <a:lnTo>
                  <a:pt x="20811" y="20528"/>
                </a:lnTo>
                <a:lnTo>
                  <a:pt x="20979" y="20287"/>
                </a:lnTo>
                <a:lnTo>
                  <a:pt x="21036" y="20046"/>
                </a:lnTo>
                <a:lnTo>
                  <a:pt x="21036" y="1528"/>
                </a:lnTo>
                <a:lnTo>
                  <a:pt x="20979" y="1287"/>
                </a:lnTo>
                <a:lnTo>
                  <a:pt x="20811" y="1045"/>
                </a:lnTo>
                <a:lnTo>
                  <a:pt x="20528" y="831"/>
                </a:lnTo>
                <a:lnTo>
                  <a:pt x="20247" y="643"/>
                </a:lnTo>
                <a:lnTo>
                  <a:pt x="19852" y="482"/>
                </a:lnTo>
                <a:lnTo>
                  <a:pt x="19401" y="375"/>
                </a:lnTo>
                <a:lnTo>
                  <a:pt x="18893" y="295"/>
                </a:lnTo>
                <a:lnTo>
                  <a:pt x="18329" y="268"/>
                </a:lnTo>
                <a:close/>
                <a:moveTo>
                  <a:pt x="18329" y="214"/>
                </a:moveTo>
                <a:lnTo>
                  <a:pt x="18893" y="241"/>
                </a:lnTo>
                <a:lnTo>
                  <a:pt x="19457" y="322"/>
                </a:lnTo>
                <a:lnTo>
                  <a:pt x="19908" y="429"/>
                </a:lnTo>
                <a:lnTo>
                  <a:pt x="20303" y="590"/>
                </a:lnTo>
                <a:lnTo>
                  <a:pt x="20641" y="804"/>
                </a:lnTo>
                <a:lnTo>
                  <a:pt x="20923" y="1019"/>
                </a:lnTo>
                <a:lnTo>
                  <a:pt x="21092" y="1260"/>
                </a:lnTo>
                <a:lnTo>
                  <a:pt x="21149" y="1528"/>
                </a:lnTo>
                <a:lnTo>
                  <a:pt x="21149" y="20046"/>
                </a:lnTo>
                <a:lnTo>
                  <a:pt x="21092" y="20313"/>
                </a:lnTo>
                <a:lnTo>
                  <a:pt x="20923" y="20555"/>
                </a:lnTo>
                <a:lnTo>
                  <a:pt x="20641" y="20796"/>
                </a:lnTo>
                <a:lnTo>
                  <a:pt x="20303" y="20983"/>
                </a:lnTo>
                <a:lnTo>
                  <a:pt x="19908" y="21144"/>
                </a:lnTo>
                <a:lnTo>
                  <a:pt x="19457" y="21278"/>
                </a:lnTo>
                <a:lnTo>
                  <a:pt x="18893" y="21359"/>
                </a:lnTo>
                <a:lnTo>
                  <a:pt x="18329" y="21386"/>
                </a:lnTo>
                <a:lnTo>
                  <a:pt x="3272" y="21386"/>
                </a:lnTo>
                <a:lnTo>
                  <a:pt x="2708" y="21359"/>
                </a:lnTo>
                <a:lnTo>
                  <a:pt x="2143" y="21278"/>
                </a:lnTo>
                <a:lnTo>
                  <a:pt x="1692" y="21144"/>
                </a:lnTo>
                <a:lnTo>
                  <a:pt x="1298" y="20983"/>
                </a:lnTo>
                <a:lnTo>
                  <a:pt x="959" y="20796"/>
                </a:lnTo>
                <a:lnTo>
                  <a:pt x="677" y="20555"/>
                </a:lnTo>
                <a:lnTo>
                  <a:pt x="508" y="20313"/>
                </a:lnTo>
                <a:lnTo>
                  <a:pt x="451" y="20046"/>
                </a:lnTo>
                <a:lnTo>
                  <a:pt x="451" y="1528"/>
                </a:lnTo>
                <a:lnTo>
                  <a:pt x="508" y="1260"/>
                </a:lnTo>
                <a:lnTo>
                  <a:pt x="677" y="1019"/>
                </a:lnTo>
                <a:lnTo>
                  <a:pt x="959" y="804"/>
                </a:lnTo>
                <a:lnTo>
                  <a:pt x="1298" y="590"/>
                </a:lnTo>
                <a:lnTo>
                  <a:pt x="1692" y="429"/>
                </a:lnTo>
                <a:lnTo>
                  <a:pt x="2143" y="322"/>
                </a:lnTo>
                <a:lnTo>
                  <a:pt x="2708" y="241"/>
                </a:lnTo>
                <a:lnTo>
                  <a:pt x="3272" y="214"/>
                </a:lnTo>
                <a:close/>
                <a:moveTo>
                  <a:pt x="3272" y="0"/>
                </a:moveTo>
                <a:lnTo>
                  <a:pt x="2595" y="27"/>
                </a:lnTo>
                <a:lnTo>
                  <a:pt x="2030" y="107"/>
                </a:lnTo>
                <a:lnTo>
                  <a:pt x="1466" y="241"/>
                </a:lnTo>
                <a:lnTo>
                  <a:pt x="959" y="456"/>
                </a:lnTo>
                <a:lnTo>
                  <a:pt x="564" y="670"/>
                </a:lnTo>
                <a:lnTo>
                  <a:pt x="226" y="938"/>
                </a:lnTo>
                <a:lnTo>
                  <a:pt x="56" y="1233"/>
                </a:lnTo>
                <a:lnTo>
                  <a:pt x="0" y="1528"/>
                </a:lnTo>
                <a:lnTo>
                  <a:pt x="0" y="20046"/>
                </a:lnTo>
                <a:lnTo>
                  <a:pt x="56" y="20340"/>
                </a:lnTo>
                <a:lnTo>
                  <a:pt x="226" y="20635"/>
                </a:lnTo>
                <a:lnTo>
                  <a:pt x="564" y="20903"/>
                </a:lnTo>
                <a:lnTo>
                  <a:pt x="959" y="21144"/>
                </a:lnTo>
                <a:lnTo>
                  <a:pt x="1466" y="21332"/>
                </a:lnTo>
                <a:lnTo>
                  <a:pt x="2030" y="21466"/>
                </a:lnTo>
                <a:lnTo>
                  <a:pt x="2595" y="21573"/>
                </a:lnTo>
                <a:lnTo>
                  <a:pt x="3272" y="21600"/>
                </a:lnTo>
                <a:lnTo>
                  <a:pt x="18329" y="21600"/>
                </a:lnTo>
                <a:lnTo>
                  <a:pt x="19005" y="21573"/>
                </a:lnTo>
                <a:lnTo>
                  <a:pt x="19570" y="21466"/>
                </a:lnTo>
                <a:lnTo>
                  <a:pt x="20134" y="21332"/>
                </a:lnTo>
                <a:lnTo>
                  <a:pt x="20641" y="21144"/>
                </a:lnTo>
                <a:lnTo>
                  <a:pt x="21036" y="20903"/>
                </a:lnTo>
                <a:lnTo>
                  <a:pt x="21374" y="20635"/>
                </a:lnTo>
                <a:lnTo>
                  <a:pt x="21544" y="20340"/>
                </a:lnTo>
                <a:lnTo>
                  <a:pt x="21600" y="20046"/>
                </a:lnTo>
                <a:lnTo>
                  <a:pt x="21600" y="1528"/>
                </a:lnTo>
                <a:lnTo>
                  <a:pt x="21544" y="1233"/>
                </a:lnTo>
                <a:lnTo>
                  <a:pt x="21374" y="938"/>
                </a:lnTo>
                <a:lnTo>
                  <a:pt x="21036" y="670"/>
                </a:lnTo>
                <a:lnTo>
                  <a:pt x="20641" y="456"/>
                </a:lnTo>
                <a:lnTo>
                  <a:pt x="20134" y="241"/>
                </a:lnTo>
                <a:lnTo>
                  <a:pt x="19570" y="107"/>
                </a:lnTo>
                <a:lnTo>
                  <a:pt x="19005" y="27"/>
                </a:lnTo>
                <a:lnTo>
                  <a:pt x="18329" y="0"/>
                </a:lnTo>
                <a:close/>
              </a:path>
            </a:pathLst>
          </a:custGeom>
          <a:solidFill>
            <a:srgbClr val="8F7B87"/>
          </a:solidFill>
          <a:ln>
            <a:solidFill>
              <a:srgbClr val="F3EFEA"/>
            </a:solidFill>
          </a:ln>
        </p:spPr>
        <p:txBody>
          <a:bodyPr lIns="0" tIns="0" rIns="0" bIns="0" anchor="ctr"/>
          <a:lstStyle/>
          <a:p>
            <a:endParaRPr/>
          </a:p>
        </p:txBody>
      </p:sp>
      <p:grpSp>
        <p:nvGrpSpPr>
          <p:cNvPr id="294" name="Google Shape;310;p31"/>
          <p:cNvGrpSpPr/>
          <p:nvPr/>
        </p:nvGrpSpPr>
        <p:grpSpPr>
          <a:xfrm>
            <a:off x="7239001" y="1572649"/>
            <a:ext cx="2131801" cy="3761403"/>
            <a:chOff x="0" y="-1"/>
            <a:chExt cx="2131800" cy="3761401"/>
          </a:xfrm>
        </p:grpSpPr>
        <p:sp>
          <p:nvSpPr>
            <p:cNvPr id="292" name="Rectangle"/>
            <p:cNvSpPr/>
            <p:nvPr/>
          </p:nvSpPr>
          <p:spPr>
            <a:xfrm>
              <a:off x="0" y="-1"/>
              <a:ext cx="2131800" cy="3761401"/>
            </a:xfrm>
            <a:prstGeom prst="rect">
              <a:avLst/>
            </a:prstGeom>
            <a:solidFill>
              <a:srgbClr val="F3F3F3"/>
            </a:solidFill>
            <a:ln w="19050" cap="flat">
              <a:solidFill>
                <a:srgbClr val="D9D9D9"/>
              </a:solidFill>
              <a:prstDash val="solid"/>
              <a:round/>
            </a:ln>
            <a:effectLst/>
          </p:spPr>
          <p:txBody>
            <a:bodyPr wrap="square" lIns="0" tIns="0" rIns="0" bIns="0" numCol="1" anchor="ctr">
              <a:noAutofit/>
            </a:bodyPr>
            <a:lstStyle/>
            <a:p>
              <a:pPr algn="ctr">
                <a:defRPr sz="1000">
                  <a:solidFill>
                    <a:srgbClr val="999999"/>
                  </a:solidFill>
                </a:defRPr>
              </a:pPr>
              <a:endParaRPr sz="1000"/>
            </a:p>
          </p:txBody>
        </p:sp>
        <p:sp>
          <p:nvSpPr>
            <p:cNvPr id="293" name="Place your screenshot here"/>
            <p:cNvSpPr txBox="1"/>
            <p:nvPr/>
          </p:nvSpPr>
          <p:spPr>
            <a:xfrm>
              <a:off x="0" y="1711439"/>
              <a:ext cx="2131800" cy="3385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000">
                  <a:solidFill>
                    <a:srgbClr val="999999"/>
                  </a:solidFill>
                </a:defRPr>
              </a:lvl1pPr>
            </a:lstStyle>
            <a:p>
              <a:r>
                <a:t>Place your screenshot here</a:t>
              </a:r>
            </a:p>
          </p:txBody>
        </p:sp>
      </p:grpSp>
      <p:sp>
        <p:nvSpPr>
          <p:cNvPr id="295" name="Google Shape;311;p31"/>
          <p:cNvSpPr txBox="1">
            <a:spLocks noGrp="1"/>
          </p:cNvSpPr>
          <p:nvPr>
            <p:ph type="body" sz="quarter" idx="4294967295"/>
          </p:nvPr>
        </p:nvSpPr>
        <p:spPr>
          <a:xfrm>
            <a:off x="2156300" y="2018501"/>
            <a:ext cx="3926701" cy="2837101"/>
          </a:xfrm>
          <a:prstGeom prst="rect">
            <a:avLst/>
          </a:prstGeom>
        </p:spPr>
        <p:txBody>
          <a:bodyPr>
            <a:normAutofit/>
          </a:bodyPr>
          <a:lstStyle/>
          <a:p>
            <a:pPr marL="0" indent="0">
              <a:buSzTx/>
              <a:buNone/>
              <a:defRPr sz="1800" b="1">
                <a:solidFill>
                  <a:srgbClr val="FFFFFF"/>
                </a:solidFill>
                <a:latin typeface="Montserrat"/>
                <a:ea typeface="Montserrat"/>
                <a:cs typeface="Montserrat"/>
                <a:sym typeface="Montserrat"/>
              </a:defRPr>
            </a:pPr>
            <a:r>
              <a:t>IPHONE PROJECT</a:t>
            </a:r>
          </a:p>
          <a:p>
            <a:pPr marL="0" indent="0">
              <a:buSzTx/>
              <a:buNone/>
              <a:defRPr sz="2400">
                <a:solidFill>
                  <a:srgbClr val="FFFFFF"/>
                </a:solidFill>
              </a:defRPr>
            </a:pPr>
            <a:r>
              <a:t>Show and explain your web, app or software projects using these gadget templates.</a:t>
            </a:r>
          </a:p>
        </p:txBody>
      </p:sp>
      <p:sp>
        <p:nvSpPr>
          <p:cNvPr id="296" name="Google Shape;312;p31"/>
          <p:cNvSpPr/>
          <p:nvPr/>
        </p:nvSpPr>
        <p:spPr>
          <a:xfrm flipH="1" flipV="1">
            <a:off x="1523826" y="1867371"/>
            <a:ext cx="4717251" cy="1"/>
          </a:xfrm>
          <a:prstGeom prst="line">
            <a:avLst/>
          </a:prstGeom>
          <a:ln>
            <a:solidFill>
              <a:srgbClr val="FFFFFF"/>
            </a:solidFill>
            <a:headEnd type="oval"/>
          </a:ln>
        </p:spPr>
        <p:txBody>
          <a:bodyPr lIns="0" tIns="0" rIns="0" bIns="0"/>
          <a:lstStyle/>
          <a:p>
            <a:endParaRPr/>
          </a:p>
        </p:txBody>
      </p:sp>
      <p:sp>
        <p:nvSpPr>
          <p:cNvPr id="297" name="Google Shape;313;p31"/>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
        <p:cNvGrpSpPr/>
        <p:nvPr/>
      </p:nvGrpSpPr>
      <p:grpSpPr>
        <a:xfrm>
          <a:off x="0" y="0"/>
          <a:ext cx="0" cy="0"/>
          <a:chOff x="0" y="0"/>
          <a:chExt cx="0" cy="0"/>
        </a:xfrm>
      </p:grpSpPr>
      <p:sp>
        <p:nvSpPr>
          <p:cNvPr id="299" name="Google Shape;318;p32"/>
          <p:cNvSpPr/>
          <p:nvPr/>
        </p:nvSpPr>
        <p:spPr>
          <a:xfrm>
            <a:off x="6311664" y="714094"/>
            <a:ext cx="3839377" cy="5429875"/>
          </a:xfrm>
          <a:custGeom>
            <a:avLst/>
            <a:gdLst/>
            <a:ahLst/>
            <a:cxnLst>
              <a:cxn ang="0">
                <a:pos x="wd2" y="hd2"/>
              </a:cxn>
              <a:cxn ang="5400000">
                <a:pos x="wd2" y="hd2"/>
              </a:cxn>
              <a:cxn ang="10800000">
                <a:pos x="wd2" y="hd2"/>
              </a:cxn>
              <a:cxn ang="16200000">
                <a:pos x="wd2" y="hd2"/>
              </a:cxn>
            </a:cxnLst>
            <a:rect l="0" t="0" r="r" b="b"/>
            <a:pathLst>
              <a:path w="21600" h="21600" extrusionOk="0">
                <a:moveTo>
                  <a:pt x="10271" y="986"/>
                </a:moveTo>
                <a:lnTo>
                  <a:pt x="10343" y="1003"/>
                </a:lnTo>
                <a:lnTo>
                  <a:pt x="10343" y="1071"/>
                </a:lnTo>
                <a:lnTo>
                  <a:pt x="10271" y="1088"/>
                </a:lnTo>
                <a:lnTo>
                  <a:pt x="10223" y="1071"/>
                </a:lnTo>
                <a:lnTo>
                  <a:pt x="10199" y="1037"/>
                </a:lnTo>
                <a:lnTo>
                  <a:pt x="10223" y="1003"/>
                </a:lnTo>
                <a:lnTo>
                  <a:pt x="10271" y="986"/>
                </a:lnTo>
                <a:close/>
                <a:moveTo>
                  <a:pt x="10800" y="935"/>
                </a:moveTo>
                <a:lnTo>
                  <a:pt x="10848" y="952"/>
                </a:lnTo>
                <a:lnTo>
                  <a:pt x="10896" y="969"/>
                </a:lnTo>
                <a:lnTo>
                  <a:pt x="10920" y="1003"/>
                </a:lnTo>
                <a:lnTo>
                  <a:pt x="10920" y="1071"/>
                </a:lnTo>
                <a:lnTo>
                  <a:pt x="10896" y="1088"/>
                </a:lnTo>
                <a:lnTo>
                  <a:pt x="10848" y="1122"/>
                </a:lnTo>
                <a:lnTo>
                  <a:pt x="10752" y="1122"/>
                </a:lnTo>
                <a:lnTo>
                  <a:pt x="10680" y="1071"/>
                </a:lnTo>
                <a:lnTo>
                  <a:pt x="10680" y="1003"/>
                </a:lnTo>
                <a:lnTo>
                  <a:pt x="10704" y="969"/>
                </a:lnTo>
                <a:lnTo>
                  <a:pt x="10800" y="935"/>
                </a:lnTo>
                <a:close/>
                <a:moveTo>
                  <a:pt x="20157" y="1990"/>
                </a:moveTo>
                <a:lnTo>
                  <a:pt x="20157" y="19576"/>
                </a:lnTo>
                <a:lnTo>
                  <a:pt x="20133" y="19593"/>
                </a:lnTo>
                <a:lnTo>
                  <a:pt x="1491" y="19593"/>
                </a:lnTo>
                <a:lnTo>
                  <a:pt x="1467" y="19576"/>
                </a:lnTo>
                <a:lnTo>
                  <a:pt x="1467" y="1990"/>
                </a:lnTo>
                <a:close/>
                <a:moveTo>
                  <a:pt x="10800" y="20154"/>
                </a:moveTo>
                <a:lnTo>
                  <a:pt x="10656" y="20171"/>
                </a:lnTo>
                <a:lnTo>
                  <a:pt x="10535" y="20188"/>
                </a:lnTo>
                <a:lnTo>
                  <a:pt x="10439" y="20239"/>
                </a:lnTo>
                <a:lnTo>
                  <a:pt x="10343" y="20290"/>
                </a:lnTo>
                <a:lnTo>
                  <a:pt x="10247" y="20359"/>
                </a:lnTo>
                <a:lnTo>
                  <a:pt x="10199" y="20443"/>
                </a:lnTo>
                <a:lnTo>
                  <a:pt x="10151" y="20528"/>
                </a:lnTo>
                <a:lnTo>
                  <a:pt x="10151" y="20716"/>
                </a:lnTo>
                <a:lnTo>
                  <a:pt x="10199" y="20801"/>
                </a:lnTo>
                <a:lnTo>
                  <a:pt x="10271" y="20869"/>
                </a:lnTo>
                <a:lnTo>
                  <a:pt x="10343" y="20937"/>
                </a:lnTo>
                <a:lnTo>
                  <a:pt x="10439" y="21005"/>
                </a:lnTo>
                <a:lnTo>
                  <a:pt x="10680" y="21073"/>
                </a:lnTo>
                <a:lnTo>
                  <a:pt x="10920" y="21073"/>
                </a:lnTo>
                <a:lnTo>
                  <a:pt x="11041" y="21039"/>
                </a:lnTo>
                <a:lnTo>
                  <a:pt x="11161" y="20988"/>
                </a:lnTo>
                <a:lnTo>
                  <a:pt x="11257" y="20937"/>
                </a:lnTo>
                <a:lnTo>
                  <a:pt x="11329" y="20869"/>
                </a:lnTo>
                <a:lnTo>
                  <a:pt x="11402" y="20801"/>
                </a:lnTo>
                <a:lnTo>
                  <a:pt x="11426" y="20699"/>
                </a:lnTo>
                <a:lnTo>
                  <a:pt x="11450" y="20614"/>
                </a:lnTo>
                <a:lnTo>
                  <a:pt x="11426" y="20528"/>
                </a:lnTo>
                <a:lnTo>
                  <a:pt x="11402" y="20443"/>
                </a:lnTo>
                <a:lnTo>
                  <a:pt x="11329" y="20359"/>
                </a:lnTo>
                <a:lnTo>
                  <a:pt x="11257" y="20290"/>
                </a:lnTo>
                <a:lnTo>
                  <a:pt x="11161" y="20239"/>
                </a:lnTo>
                <a:lnTo>
                  <a:pt x="11041" y="20188"/>
                </a:lnTo>
                <a:lnTo>
                  <a:pt x="10920" y="20171"/>
                </a:lnTo>
                <a:lnTo>
                  <a:pt x="10800" y="20154"/>
                </a:lnTo>
                <a:close/>
                <a:moveTo>
                  <a:pt x="10944" y="20120"/>
                </a:moveTo>
                <a:lnTo>
                  <a:pt x="11065" y="20154"/>
                </a:lnTo>
                <a:lnTo>
                  <a:pt x="11185" y="20205"/>
                </a:lnTo>
                <a:lnTo>
                  <a:pt x="11305" y="20256"/>
                </a:lnTo>
                <a:lnTo>
                  <a:pt x="11377" y="20341"/>
                </a:lnTo>
                <a:lnTo>
                  <a:pt x="11450" y="20426"/>
                </a:lnTo>
                <a:lnTo>
                  <a:pt x="11498" y="20512"/>
                </a:lnTo>
                <a:lnTo>
                  <a:pt x="11498" y="20716"/>
                </a:lnTo>
                <a:lnTo>
                  <a:pt x="11450" y="20801"/>
                </a:lnTo>
                <a:lnTo>
                  <a:pt x="11305" y="20971"/>
                </a:lnTo>
                <a:lnTo>
                  <a:pt x="11185" y="21022"/>
                </a:lnTo>
                <a:lnTo>
                  <a:pt x="11065" y="21073"/>
                </a:lnTo>
                <a:lnTo>
                  <a:pt x="10944" y="21107"/>
                </a:lnTo>
                <a:lnTo>
                  <a:pt x="10800" y="21124"/>
                </a:lnTo>
                <a:lnTo>
                  <a:pt x="10656" y="21107"/>
                </a:lnTo>
                <a:lnTo>
                  <a:pt x="10535" y="21073"/>
                </a:lnTo>
                <a:lnTo>
                  <a:pt x="10415" y="21039"/>
                </a:lnTo>
                <a:lnTo>
                  <a:pt x="10295" y="20971"/>
                </a:lnTo>
                <a:lnTo>
                  <a:pt x="10223" y="20903"/>
                </a:lnTo>
                <a:lnTo>
                  <a:pt x="10151" y="20818"/>
                </a:lnTo>
                <a:lnTo>
                  <a:pt x="10102" y="20733"/>
                </a:lnTo>
                <a:lnTo>
                  <a:pt x="10078" y="20631"/>
                </a:lnTo>
                <a:lnTo>
                  <a:pt x="10078" y="20614"/>
                </a:lnTo>
                <a:lnTo>
                  <a:pt x="10102" y="20512"/>
                </a:lnTo>
                <a:lnTo>
                  <a:pt x="10151" y="20426"/>
                </a:lnTo>
                <a:lnTo>
                  <a:pt x="10199" y="20341"/>
                </a:lnTo>
                <a:lnTo>
                  <a:pt x="10295" y="20256"/>
                </a:lnTo>
                <a:lnTo>
                  <a:pt x="10391" y="20205"/>
                </a:lnTo>
                <a:lnTo>
                  <a:pt x="10511" y="20154"/>
                </a:lnTo>
                <a:lnTo>
                  <a:pt x="10656" y="20120"/>
                </a:lnTo>
                <a:close/>
                <a:moveTo>
                  <a:pt x="1251" y="204"/>
                </a:moveTo>
                <a:lnTo>
                  <a:pt x="1058" y="221"/>
                </a:lnTo>
                <a:lnTo>
                  <a:pt x="890" y="255"/>
                </a:lnTo>
                <a:lnTo>
                  <a:pt x="721" y="323"/>
                </a:lnTo>
                <a:lnTo>
                  <a:pt x="577" y="408"/>
                </a:lnTo>
                <a:lnTo>
                  <a:pt x="457" y="510"/>
                </a:lnTo>
                <a:lnTo>
                  <a:pt x="385" y="629"/>
                </a:lnTo>
                <a:lnTo>
                  <a:pt x="337" y="748"/>
                </a:lnTo>
                <a:lnTo>
                  <a:pt x="313" y="884"/>
                </a:lnTo>
                <a:lnTo>
                  <a:pt x="313" y="20699"/>
                </a:lnTo>
                <a:lnTo>
                  <a:pt x="337" y="20835"/>
                </a:lnTo>
                <a:lnTo>
                  <a:pt x="385" y="20971"/>
                </a:lnTo>
                <a:lnTo>
                  <a:pt x="481" y="21090"/>
                </a:lnTo>
                <a:lnTo>
                  <a:pt x="625" y="21192"/>
                </a:lnTo>
                <a:lnTo>
                  <a:pt x="770" y="21260"/>
                </a:lnTo>
                <a:lnTo>
                  <a:pt x="962" y="21328"/>
                </a:lnTo>
                <a:lnTo>
                  <a:pt x="1154" y="21362"/>
                </a:lnTo>
                <a:lnTo>
                  <a:pt x="1371" y="21379"/>
                </a:lnTo>
                <a:lnTo>
                  <a:pt x="20253" y="21379"/>
                </a:lnTo>
                <a:lnTo>
                  <a:pt x="20470" y="21362"/>
                </a:lnTo>
                <a:lnTo>
                  <a:pt x="20662" y="21328"/>
                </a:lnTo>
                <a:lnTo>
                  <a:pt x="20830" y="21260"/>
                </a:lnTo>
                <a:lnTo>
                  <a:pt x="20999" y="21175"/>
                </a:lnTo>
                <a:lnTo>
                  <a:pt x="21119" y="21073"/>
                </a:lnTo>
                <a:lnTo>
                  <a:pt x="21215" y="20954"/>
                </a:lnTo>
                <a:lnTo>
                  <a:pt x="21287" y="20818"/>
                </a:lnTo>
                <a:lnTo>
                  <a:pt x="21312" y="20665"/>
                </a:lnTo>
                <a:lnTo>
                  <a:pt x="21312" y="884"/>
                </a:lnTo>
                <a:lnTo>
                  <a:pt x="21287" y="748"/>
                </a:lnTo>
                <a:lnTo>
                  <a:pt x="21239" y="629"/>
                </a:lnTo>
                <a:lnTo>
                  <a:pt x="21143" y="510"/>
                </a:lnTo>
                <a:lnTo>
                  <a:pt x="21023" y="408"/>
                </a:lnTo>
                <a:lnTo>
                  <a:pt x="20879" y="323"/>
                </a:lnTo>
                <a:lnTo>
                  <a:pt x="20710" y="255"/>
                </a:lnTo>
                <a:lnTo>
                  <a:pt x="20518" y="221"/>
                </a:lnTo>
                <a:lnTo>
                  <a:pt x="20325" y="204"/>
                </a:lnTo>
                <a:close/>
                <a:moveTo>
                  <a:pt x="20542" y="170"/>
                </a:moveTo>
                <a:lnTo>
                  <a:pt x="20734" y="221"/>
                </a:lnTo>
                <a:lnTo>
                  <a:pt x="20903" y="289"/>
                </a:lnTo>
                <a:lnTo>
                  <a:pt x="21071" y="374"/>
                </a:lnTo>
                <a:lnTo>
                  <a:pt x="21191" y="476"/>
                </a:lnTo>
                <a:lnTo>
                  <a:pt x="21287" y="612"/>
                </a:lnTo>
                <a:lnTo>
                  <a:pt x="21336" y="748"/>
                </a:lnTo>
                <a:lnTo>
                  <a:pt x="21360" y="884"/>
                </a:lnTo>
                <a:lnTo>
                  <a:pt x="21360" y="20665"/>
                </a:lnTo>
                <a:lnTo>
                  <a:pt x="21336" y="20818"/>
                </a:lnTo>
                <a:lnTo>
                  <a:pt x="21287" y="20971"/>
                </a:lnTo>
                <a:lnTo>
                  <a:pt x="21167" y="21090"/>
                </a:lnTo>
                <a:lnTo>
                  <a:pt x="21047" y="21209"/>
                </a:lnTo>
                <a:lnTo>
                  <a:pt x="20879" y="21294"/>
                </a:lnTo>
                <a:lnTo>
                  <a:pt x="20686" y="21362"/>
                </a:lnTo>
                <a:lnTo>
                  <a:pt x="20470" y="21413"/>
                </a:lnTo>
                <a:lnTo>
                  <a:pt x="20253" y="21430"/>
                </a:lnTo>
                <a:lnTo>
                  <a:pt x="1371" y="21430"/>
                </a:lnTo>
                <a:lnTo>
                  <a:pt x="1130" y="21413"/>
                </a:lnTo>
                <a:lnTo>
                  <a:pt x="938" y="21362"/>
                </a:lnTo>
                <a:lnTo>
                  <a:pt x="746" y="21294"/>
                </a:lnTo>
                <a:lnTo>
                  <a:pt x="577" y="21209"/>
                </a:lnTo>
                <a:lnTo>
                  <a:pt x="433" y="21107"/>
                </a:lnTo>
                <a:lnTo>
                  <a:pt x="337" y="20988"/>
                </a:lnTo>
                <a:lnTo>
                  <a:pt x="265" y="20852"/>
                </a:lnTo>
                <a:lnTo>
                  <a:pt x="241" y="20699"/>
                </a:lnTo>
                <a:lnTo>
                  <a:pt x="241" y="884"/>
                </a:lnTo>
                <a:lnTo>
                  <a:pt x="265" y="748"/>
                </a:lnTo>
                <a:lnTo>
                  <a:pt x="337" y="612"/>
                </a:lnTo>
                <a:lnTo>
                  <a:pt x="409" y="476"/>
                </a:lnTo>
                <a:lnTo>
                  <a:pt x="553" y="374"/>
                </a:lnTo>
                <a:lnTo>
                  <a:pt x="698" y="289"/>
                </a:lnTo>
                <a:lnTo>
                  <a:pt x="866" y="221"/>
                </a:lnTo>
                <a:lnTo>
                  <a:pt x="1058" y="170"/>
                </a:lnTo>
                <a:close/>
                <a:moveTo>
                  <a:pt x="1251" y="0"/>
                </a:moveTo>
                <a:lnTo>
                  <a:pt x="1010" y="17"/>
                </a:lnTo>
                <a:lnTo>
                  <a:pt x="770" y="51"/>
                </a:lnTo>
                <a:lnTo>
                  <a:pt x="553" y="136"/>
                </a:lnTo>
                <a:lnTo>
                  <a:pt x="361" y="255"/>
                </a:lnTo>
                <a:lnTo>
                  <a:pt x="217" y="391"/>
                </a:lnTo>
                <a:lnTo>
                  <a:pt x="96" y="544"/>
                </a:lnTo>
                <a:lnTo>
                  <a:pt x="24" y="714"/>
                </a:lnTo>
                <a:lnTo>
                  <a:pt x="0" y="884"/>
                </a:lnTo>
                <a:lnTo>
                  <a:pt x="0" y="20699"/>
                </a:lnTo>
                <a:lnTo>
                  <a:pt x="24" y="20886"/>
                </a:lnTo>
                <a:lnTo>
                  <a:pt x="120" y="21056"/>
                </a:lnTo>
                <a:lnTo>
                  <a:pt x="241" y="21209"/>
                </a:lnTo>
                <a:lnTo>
                  <a:pt x="409" y="21328"/>
                </a:lnTo>
                <a:lnTo>
                  <a:pt x="601" y="21447"/>
                </a:lnTo>
                <a:lnTo>
                  <a:pt x="842" y="21532"/>
                </a:lnTo>
                <a:lnTo>
                  <a:pt x="1083" y="21583"/>
                </a:lnTo>
                <a:lnTo>
                  <a:pt x="1371" y="21600"/>
                </a:lnTo>
                <a:lnTo>
                  <a:pt x="20253" y="21600"/>
                </a:lnTo>
                <a:lnTo>
                  <a:pt x="20518" y="21583"/>
                </a:lnTo>
                <a:lnTo>
                  <a:pt x="20758" y="21532"/>
                </a:lnTo>
                <a:lnTo>
                  <a:pt x="20999" y="21447"/>
                </a:lnTo>
                <a:lnTo>
                  <a:pt x="21191" y="21328"/>
                </a:lnTo>
                <a:lnTo>
                  <a:pt x="21384" y="21192"/>
                </a:lnTo>
                <a:lnTo>
                  <a:pt x="21504" y="21039"/>
                </a:lnTo>
                <a:lnTo>
                  <a:pt x="21576" y="20852"/>
                </a:lnTo>
                <a:lnTo>
                  <a:pt x="21600" y="20665"/>
                </a:lnTo>
                <a:lnTo>
                  <a:pt x="21600" y="884"/>
                </a:lnTo>
                <a:lnTo>
                  <a:pt x="21576" y="714"/>
                </a:lnTo>
                <a:lnTo>
                  <a:pt x="21504" y="544"/>
                </a:lnTo>
                <a:lnTo>
                  <a:pt x="21384" y="391"/>
                </a:lnTo>
                <a:lnTo>
                  <a:pt x="21239" y="255"/>
                </a:lnTo>
                <a:lnTo>
                  <a:pt x="21047" y="136"/>
                </a:lnTo>
                <a:lnTo>
                  <a:pt x="20830" y="51"/>
                </a:lnTo>
                <a:lnTo>
                  <a:pt x="20590" y="17"/>
                </a:lnTo>
                <a:lnTo>
                  <a:pt x="20325" y="0"/>
                </a:lnTo>
                <a:close/>
              </a:path>
            </a:pathLst>
          </a:custGeom>
          <a:solidFill>
            <a:srgbClr val="8F7B87"/>
          </a:solidFill>
          <a:ln>
            <a:solidFill>
              <a:srgbClr val="F3EFEA"/>
            </a:solidFill>
          </a:ln>
        </p:spPr>
        <p:txBody>
          <a:bodyPr lIns="0" tIns="0" rIns="0" bIns="0" anchor="ctr"/>
          <a:lstStyle/>
          <a:p>
            <a:endParaRPr/>
          </a:p>
        </p:txBody>
      </p:sp>
      <p:grpSp>
        <p:nvGrpSpPr>
          <p:cNvPr id="302" name="Google Shape;319;p32"/>
          <p:cNvGrpSpPr/>
          <p:nvPr/>
        </p:nvGrpSpPr>
        <p:grpSpPr>
          <a:xfrm>
            <a:off x="6566175" y="1207848"/>
            <a:ext cx="3331803" cy="4450504"/>
            <a:chOff x="-1" y="-1"/>
            <a:chExt cx="3331802" cy="4450502"/>
          </a:xfrm>
        </p:grpSpPr>
        <p:sp>
          <p:nvSpPr>
            <p:cNvPr id="300" name="Rectangle"/>
            <p:cNvSpPr/>
            <p:nvPr/>
          </p:nvSpPr>
          <p:spPr>
            <a:xfrm>
              <a:off x="-1" y="-1"/>
              <a:ext cx="3331802" cy="4450502"/>
            </a:xfrm>
            <a:prstGeom prst="rect">
              <a:avLst/>
            </a:prstGeom>
            <a:solidFill>
              <a:srgbClr val="F3F3F3"/>
            </a:solidFill>
            <a:ln w="19050" cap="flat">
              <a:solidFill>
                <a:srgbClr val="D9D9D9"/>
              </a:solidFill>
              <a:prstDash val="solid"/>
              <a:round/>
            </a:ln>
            <a:effectLst/>
          </p:spPr>
          <p:txBody>
            <a:bodyPr wrap="square" lIns="0" tIns="0" rIns="0" bIns="0" numCol="1" anchor="ctr">
              <a:noAutofit/>
            </a:bodyPr>
            <a:lstStyle/>
            <a:p>
              <a:pPr algn="ctr">
                <a:defRPr sz="1000">
                  <a:solidFill>
                    <a:srgbClr val="999999"/>
                  </a:solidFill>
                </a:defRPr>
              </a:pPr>
              <a:endParaRPr sz="1000"/>
            </a:p>
          </p:txBody>
        </p:sp>
        <p:sp>
          <p:nvSpPr>
            <p:cNvPr id="301" name="Place your screenshot here"/>
            <p:cNvSpPr txBox="1"/>
            <p:nvPr/>
          </p:nvSpPr>
          <p:spPr>
            <a:xfrm>
              <a:off x="-1" y="2055989"/>
              <a:ext cx="3331802" cy="3385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000">
                  <a:solidFill>
                    <a:srgbClr val="999999"/>
                  </a:solidFill>
                </a:defRPr>
              </a:lvl1pPr>
            </a:lstStyle>
            <a:p>
              <a:r>
                <a:t>Place your screenshot here</a:t>
              </a:r>
            </a:p>
          </p:txBody>
        </p:sp>
      </p:grpSp>
      <p:sp>
        <p:nvSpPr>
          <p:cNvPr id="303" name="Google Shape;320;p32"/>
          <p:cNvSpPr txBox="1">
            <a:spLocks noGrp="1"/>
          </p:cNvSpPr>
          <p:nvPr>
            <p:ph type="body" sz="quarter" idx="4294967295"/>
          </p:nvPr>
        </p:nvSpPr>
        <p:spPr>
          <a:xfrm>
            <a:off x="2156300" y="2018501"/>
            <a:ext cx="3477600" cy="2837101"/>
          </a:xfrm>
          <a:prstGeom prst="rect">
            <a:avLst/>
          </a:prstGeom>
        </p:spPr>
        <p:txBody>
          <a:bodyPr>
            <a:normAutofit/>
          </a:bodyPr>
          <a:lstStyle/>
          <a:p>
            <a:pPr marL="0" indent="0">
              <a:buSzTx/>
              <a:buNone/>
              <a:defRPr sz="1800" b="1">
                <a:solidFill>
                  <a:srgbClr val="FFFFFF"/>
                </a:solidFill>
                <a:latin typeface="Montserrat"/>
                <a:ea typeface="Montserrat"/>
                <a:cs typeface="Montserrat"/>
                <a:sym typeface="Montserrat"/>
              </a:defRPr>
            </a:pPr>
            <a:r>
              <a:t>TABLET PROJECT</a:t>
            </a:r>
          </a:p>
          <a:p>
            <a:pPr marL="0" indent="0">
              <a:buSzTx/>
              <a:buNone/>
              <a:defRPr sz="2400">
                <a:solidFill>
                  <a:srgbClr val="FFFFFF"/>
                </a:solidFill>
              </a:defRPr>
            </a:pPr>
            <a:r>
              <a:t>Show and explain your web, app or software projects using these gadget templates.</a:t>
            </a:r>
          </a:p>
        </p:txBody>
      </p:sp>
      <p:sp>
        <p:nvSpPr>
          <p:cNvPr id="304" name="Google Shape;321;p32"/>
          <p:cNvSpPr/>
          <p:nvPr/>
        </p:nvSpPr>
        <p:spPr>
          <a:xfrm flipH="1" flipV="1">
            <a:off x="1523826" y="1867371"/>
            <a:ext cx="3963351" cy="1"/>
          </a:xfrm>
          <a:prstGeom prst="line">
            <a:avLst/>
          </a:prstGeom>
          <a:ln>
            <a:solidFill>
              <a:srgbClr val="FFFFFF"/>
            </a:solidFill>
            <a:headEnd type="oval"/>
          </a:ln>
        </p:spPr>
        <p:txBody>
          <a:bodyPr lIns="0" tIns="0" rIns="0" bIns="0"/>
          <a:lstStyle/>
          <a:p>
            <a:endParaRPr/>
          </a:p>
        </p:txBody>
      </p:sp>
      <p:sp>
        <p:nvSpPr>
          <p:cNvPr id="305" name="Google Shape;322;p32"/>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
        <p:cNvGrpSpPr/>
        <p:nvPr/>
      </p:nvGrpSpPr>
      <p:grpSpPr>
        <a:xfrm>
          <a:off x="0" y="0"/>
          <a:ext cx="0" cy="0"/>
          <a:chOff x="0" y="0"/>
          <a:chExt cx="0" cy="0"/>
        </a:xfrm>
      </p:grpSpPr>
      <p:sp>
        <p:nvSpPr>
          <p:cNvPr id="307" name="Google Shape;327;p33"/>
          <p:cNvSpPr/>
          <p:nvPr/>
        </p:nvSpPr>
        <p:spPr>
          <a:xfrm>
            <a:off x="3534023" y="363013"/>
            <a:ext cx="5140282" cy="4001796"/>
          </a:xfrm>
          <a:custGeom>
            <a:avLst/>
            <a:gdLst/>
            <a:ahLst/>
            <a:cxnLst>
              <a:cxn ang="0">
                <a:pos x="wd2" y="hd2"/>
              </a:cxn>
              <a:cxn ang="5400000">
                <a:pos x="wd2" y="hd2"/>
              </a:cxn>
              <a:cxn ang="10800000">
                <a:pos x="wd2" y="hd2"/>
              </a:cxn>
              <a:cxn ang="16200000">
                <a:pos x="wd2" y="hd2"/>
              </a:cxn>
            </a:cxnLst>
            <a:rect l="0" t="0" r="r" b="b"/>
            <a:pathLst>
              <a:path w="21600" h="21600" extrusionOk="0">
                <a:moveTo>
                  <a:pt x="10805" y="446"/>
                </a:moveTo>
                <a:lnTo>
                  <a:pt x="10826" y="460"/>
                </a:lnTo>
                <a:lnTo>
                  <a:pt x="10856" y="473"/>
                </a:lnTo>
                <a:lnTo>
                  <a:pt x="10866" y="512"/>
                </a:lnTo>
                <a:lnTo>
                  <a:pt x="10877" y="538"/>
                </a:lnTo>
                <a:lnTo>
                  <a:pt x="10866" y="578"/>
                </a:lnTo>
                <a:lnTo>
                  <a:pt x="10856" y="617"/>
                </a:lnTo>
                <a:lnTo>
                  <a:pt x="10826" y="630"/>
                </a:lnTo>
                <a:lnTo>
                  <a:pt x="10805" y="643"/>
                </a:lnTo>
                <a:lnTo>
                  <a:pt x="10774" y="630"/>
                </a:lnTo>
                <a:lnTo>
                  <a:pt x="10744" y="617"/>
                </a:lnTo>
                <a:lnTo>
                  <a:pt x="10734" y="578"/>
                </a:lnTo>
                <a:lnTo>
                  <a:pt x="10723" y="538"/>
                </a:lnTo>
                <a:lnTo>
                  <a:pt x="10734" y="512"/>
                </a:lnTo>
                <a:lnTo>
                  <a:pt x="10744" y="473"/>
                </a:lnTo>
                <a:lnTo>
                  <a:pt x="10774" y="460"/>
                </a:lnTo>
                <a:lnTo>
                  <a:pt x="10805" y="446"/>
                </a:lnTo>
                <a:close/>
                <a:moveTo>
                  <a:pt x="20711" y="1142"/>
                </a:moveTo>
                <a:lnTo>
                  <a:pt x="20721" y="1156"/>
                </a:lnTo>
                <a:lnTo>
                  <a:pt x="20721" y="17333"/>
                </a:lnTo>
                <a:lnTo>
                  <a:pt x="889" y="17333"/>
                </a:lnTo>
                <a:lnTo>
                  <a:pt x="889" y="1142"/>
                </a:lnTo>
                <a:close/>
                <a:moveTo>
                  <a:pt x="531" y="0"/>
                </a:moveTo>
                <a:lnTo>
                  <a:pt x="480" y="13"/>
                </a:lnTo>
                <a:lnTo>
                  <a:pt x="368" y="66"/>
                </a:lnTo>
                <a:lnTo>
                  <a:pt x="266" y="131"/>
                </a:lnTo>
                <a:lnTo>
                  <a:pt x="174" y="223"/>
                </a:lnTo>
                <a:lnTo>
                  <a:pt x="102" y="341"/>
                </a:lnTo>
                <a:lnTo>
                  <a:pt x="41" y="473"/>
                </a:lnTo>
                <a:lnTo>
                  <a:pt x="10" y="617"/>
                </a:lnTo>
                <a:lnTo>
                  <a:pt x="0" y="696"/>
                </a:lnTo>
                <a:lnTo>
                  <a:pt x="0" y="17792"/>
                </a:lnTo>
                <a:lnTo>
                  <a:pt x="10" y="17858"/>
                </a:lnTo>
                <a:lnTo>
                  <a:pt x="41" y="18002"/>
                </a:lnTo>
                <a:lnTo>
                  <a:pt x="102" y="18133"/>
                </a:lnTo>
                <a:lnTo>
                  <a:pt x="174" y="18252"/>
                </a:lnTo>
                <a:lnTo>
                  <a:pt x="266" y="18344"/>
                </a:lnTo>
                <a:lnTo>
                  <a:pt x="368" y="18422"/>
                </a:lnTo>
                <a:lnTo>
                  <a:pt x="480" y="18462"/>
                </a:lnTo>
                <a:lnTo>
                  <a:pt x="531" y="18475"/>
                </a:lnTo>
                <a:lnTo>
                  <a:pt x="21068" y="18475"/>
                </a:lnTo>
                <a:lnTo>
                  <a:pt x="21130" y="18462"/>
                </a:lnTo>
                <a:lnTo>
                  <a:pt x="21242" y="18422"/>
                </a:lnTo>
                <a:lnTo>
                  <a:pt x="21344" y="18344"/>
                </a:lnTo>
                <a:lnTo>
                  <a:pt x="21426" y="18252"/>
                </a:lnTo>
                <a:lnTo>
                  <a:pt x="21498" y="18133"/>
                </a:lnTo>
                <a:lnTo>
                  <a:pt x="21559" y="18002"/>
                </a:lnTo>
                <a:lnTo>
                  <a:pt x="21590" y="17858"/>
                </a:lnTo>
                <a:lnTo>
                  <a:pt x="21600" y="17792"/>
                </a:lnTo>
                <a:lnTo>
                  <a:pt x="21600" y="696"/>
                </a:lnTo>
                <a:lnTo>
                  <a:pt x="21590" y="617"/>
                </a:lnTo>
                <a:lnTo>
                  <a:pt x="21559" y="473"/>
                </a:lnTo>
                <a:lnTo>
                  <a:pt x="21498" y="341"/>
                </a:lnTo>
                <a:lnTo>
                  <a:pt x="21426" y="223"/>
                </a:lnTo>
                <a:lnTo>
                  <a:pt x="21344" y="131"/>
                </a:lnTo>
                <a:lnTo>
                  <a:pt x="21242" y="66"/>
                </a:lnTo>
                <a:lnTo>
                  <a:pt x="21130" y="13"/>
                </a:lnTo>
                <a:lnTo>
                  <a:pt x="21068" y="0"/>
                </a:lnTo>
                <a:close/>
                <a:moveTo>
                  <a:pt x="8331" y="18514"/>
                </a:moveTo>
                <a:lnTo>
                  <a:pt x="8290" y="19145"/>
                </a:lnTo>
                <a:lnTo>
                  <a:pt x="8239" y="19788"/>
                </a:lnTo>
                <a:lnTo>
                  <a:pt x="8188" y="20366"/>
                </a:lnTo>
                <a:lnTo>
                  <a:pt x="8127" y="20773"/>
                </a:lnTo>
                <a:lnTo>
                  <a:pt x="8096" y="20930"/>
                </a:lnTo>
                <a:lnTo>
                  <a:pt x="8076" y="21035"/>
                </a:lnTo>
                <a:lnTo>
                  <a:pt x="8045" y="21114"/>
                </a:lnTo>
                <a:lnTo>
                  <a:pt x="8014" y="21154"/>
                </a:lnTo>
                <a:lnTo>
                  <a:pt x="7933" y="21180"/>
                </a:lnTo>
                <a:lnTo>
                  <a:pt x="7800" y="21219"/>
                </a:lnTo>
                <a:lnTo>
                  <a:pt x="7483" y="21285"/>
                </a:lnTo>
                <a:lnTo>
                  <a:pt x="7237" y="21337"/>
                </a:lnTo>
                <a:lnTo>
                  <a:pt x="7145" y="21364"/>
                </a:lnTo>
                <a:lnTo>
                  <a:pt x="7094" y="21377"/>
                </a:lnTo>
                <a:lnTo>
                  <a:pt x="7084" y="21390"/>
                </a:lnTo>
                <a:lnTo>
                  <a:pt x="7084" y="21429"/>
                </a:lnTo>
                <a:lnTo>
                  <a:pt x="7094" y="21442"/>
                </a:lnTo>
                <a:lnTo>
                  <a:pt x="7166" y="21456"/>
                </a:lnTo>
                <a:lnTo>
                  <a:pt x="7289" y="21469"/>
                </a:lnTo>
                <a:lnTo>
                  <a:pt x="7738" y="21482"/>
                </a:lnTo>
                <a:lnTo>
                  <a:pt x="8444" y="21495"/>
                </a:lnTo>
                <a:lnTo>
                  <a:pt x="13115" y="21495"/>
                </a:lnTo>
                <a:lnTo>
                  <a:pt x="13810" y="21482"/>
                </a:lnTo>
                <a:lnTo>
                  <a:pt x="14260" y="21469"/>
                </a:lnTo>
                <a:lnTo>
                  <a:pt x="14393" y="21456"/>
                </a:lnTo>
                <a:lnTo>
                  <a:pt x="14465" y="21442"/>
                </a:lnTo>
                <a:lnTo>
                  <a:pt x="14475" y="21429"/>
                </a:lnTo>
                <a:lnTo>
                  <a:pt x="14475" y="21390"/>
                </a:lnTo>
                <a:lnTo>
                  <a:pt x="14465" y="21377"/>
                </a:lnTo>
                <a:lnTo>
                  <a:pt x="14414" y="21364"/>
                </a:lnTo>
                <a:lnTo>
                  <a:pt x="14322" y="21337"/>
                </a:lnTo>
                <a:lnTo>
                  <a:pt x="14076" y="21285"/>
                </a:lnTo>
                <a:lnTo>
                  <a:pt x="13759" y="21219"/>
                </a:lnTo>
                <a:lnTo>
                  <a:pt x="13627" y="21180"/>
                </a:lnTo>
                <a:lnTo>
                  <a:pt x="13545" y="21154"/>
                </a:lnTo>
                <a:lnTo>
                  <a:pt x="13514" y="21114"/>
                </a:lnTo>
                <a:lnTo>
                  <a:pt x="13483" y="21035"/>
                </a:lnTo>
                <a:lnTo>
                  <a:pt x="13453" y="20930"/>
                </a:lnTo>
                <a:lnTo>
                  <a:pt x="13432" y="20773"/>
                </a:lnTo>
                <a:lnTo>
                  <a:pt x="13371" y="20366"/>
                </a:lnTo>
                <a:lnTo>
                  <a:pt x="13310" y="19788"/>
                </a:lnTo>
                <a:lnTo>
                  <a:pt x="13259" y="19145"/>
                </a:lnTo>
                <a:lnTo>
                  <a:pt x="13228" y="18514"/>
                </a:lnTo>
                <a:close/>
                <a:moveTo>
                  <a:pt x="7145" y="21482"/>
                </a:moveTo>
                <a:lnTo>
                  <a:pt x="7145" y="21547"/>
                </a:lnTo>
                <a:lnTo>
                  <a:pt x="7156" y="21561"/>
                </a:lnTo>
                <a:lnTo>
                  <a:pt x="7350" y="21574"/>
                </a:lnTo>
                <a:lnTo>
                  <a:pt x="7902" y="21587"/>
                </a:lnTo>
                <a:lnTo>
                  <a:pt x="9394" y="21600"/>
                </a:lnTo>
                <a:lnTo>
                  <a:pt x="12165" y="21600"/>
                </a:lnTo>
                <a:lnTo>
                  <a:pt x="13647" y="21587"/>
                </a:lnTo>
                <a:lnTo>
                  <a:pt x="14209" y="21574"/>
                </a:lnTo>
                <a:lnTo>
                  <a:pt x="14403" y="21561"/>
                </a:lnTo>
                <a:lnTo>
                  <a:pt x="14414" y="21547"/>
                </a:lnTo>
                <a:lnTo>
                  <a:pt x="14414" y="21495"/>
                </a:lnTo>
                <a:lnTo>
                  <a:pt x="14403" y="21482"/>
                </a:lnTo>
                <a:lnTo>
                  <a:pt x="14168" y="21495"/>
                </a:lnTo>
                <a:lnTo>
                  <a:pt x="13739" y="21508"/>
                </a:lnTo>
                <a:lnTo>
                  <a:pt x="12175" y="21521"/>
                </a:lnTo>
                <a:lnTo>
                  <a:pt x="9384" y="21521"/>
                </a:lnTo>
                <a:lnTo>
                  <a:pt x="7820" y="21508"/>
                </a:lnTo>
                <a:lnTo>
                  <a:pt x="7391" y="21495"/>
                </a:lnTo>
                <a:lnTo>
                  <a:pt x="7156" y="21482"/>
                </a:lnTo>
                <a:close/>
              </a:path>
            </a:pathLst>
          </a:custGeom>
          <a:solidFill>
            <a:srgbClr val="8F7B87"/>
          </a:solidFill>
          <a:ln>
            <a:solidFill>
              <a:srgbClr val="F3EFEA"/>
            </a:solidFill>
          </a:ln>
        </p:spPr>
        <p:txBody>
          <a:bodyPr lIns="0" tIns="0" rIns="0" bIns="0" anchor="ctr"/>
          <a:lstStyle/>
          <a:p>
            <a:endParaRPr/>
          </a:p>
        </p:txBody>
      </p:sp>
      <p:grpSp>
        <p:nvGrpSpPr>
          <p:cNvPr id="310" name="Google Shape;328;p33"/>
          <p:cNvGrpSpPr/>
          <p:nvPr/>
        </p:nvGrpSpPr>
        <p:grpSpPr>
          <a:xfrm>
            <a:off x="3737048" y="575551"/>
            <a:ext cx="4717804" cy="3007501"/>
            <a:chOff x="-1" y="0"/>
            <a:chExt cx="4717802" cy="3007500"/>
          </a:xfrm>
        </p:grpSpPr>
        <p:sp>
          <p:nvSpPr>
            <p:cNvPr id="308" name="Rectangle"/>
            <p:cNvSpPr/>
            <p:nvPr/>
          </p:nvSpPr>
          <p:spPr>
            <a:xfrm>
              <a:off x="-1" y="0"/>
              <a:ext cx="4717802" cy="3007500"/>
            </a:xfrm>
            <a:prstGeom prst="rect">
              <a:avLst/>
            </a:prstGeom>
            <a:solidFill>
              <a:srgbClr val="F3F3F3"/>
            </a:solidFill>
            <a:ln w="19050" cap="flat">
              <a:solidFill>
                <a:srgbClr val="D9D9D9"/>
              </a:solidFill>
              <a:prstDash val="solid"/>
              <a:round/>
            </a:ln>
            <a:effectLst/>
          </p:spPr>
          <p:txBody>
            <a:bodyPr wrap="square" lIns="0" tIns="0" rIns="0" bIns="0" numCol="1" anchor="ctr">
              <a:noAutofit/>
            </a:bodyPr>
            <a:lstStyle/>
            <a:p>
              <a:pPr algn="ctr">
                <a:defRPr sz="1000">
                  <a:solidFill>
                    <a:srgbClr val="999999"/>
                  </a:solidFill>
                </a:defRPr>
              </a:pPr>
              <a:endParaRPr sz="1000"/>
            </a:p>
          </p:txBody>
        </p:sp>
        <p:sp>
          <p:nvSpPr>
            <p:cNvPr id="309" name="Place your screenshot here"/>
            <p:cNvSpPr txBox="1"/>
            <p:nvPr/>
          </p:nvSpPr>
          <p:spPr>
            <a:xfrm>
              <a:off x="-1" y="1334489"/>
              <a:ext cx="4717802" cy="33852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1000">
                  <a:solidFill>
                    <a:srgbClr val="999999"/>
                  </a:solidFill>
                </a:defRPr>
              </a:lvl1pPr>
            </a:lstStyle>
            <a:p>
              <a:r>
                <a:t>Place your screenshot here</a:t>
              </a:r>
            </a:p>
          </p:txBody>
        </p:sp>
      </p:grpSp>
      <p:sp>
        <p:nvSpPr>
          <p:cNvPr id="311" name="Google Shape;329;p33"/>
          <p:cNvSpPr txBox="1">
            <a:spLocks noGrp="1"/>
          </p:cNvSpPr>
          <p:nvPr>
            <p:ph type="body" sz="quarter" idx="4294967295"/>
          </p:nvPr>
        </p:nvSpPr>
        <p:spPr>
          <a:xfrm>
            <a:off x="2156299" y="4847626"/>
            <a:ext cx="7895702" cy="1410601"/>
          </a:xfrm>
          <a:prstGeom prst="rect">
            <a:avLst/>
          </a:prstGeom>
        </p:spPr>
        <p:txBody>
          <a:bodyPr>
            <a:normAutofit/>
          </a:bodyPr>
          <a:lstStyle/>
          <a:p>
            <a:pPr marL="0" indent="0" algn="ctr" defTabSz="896111">
              <a:spcBef>
                <a:spcPts val="500"/>
              </a:spcBef>
              <a:buSzTx/>
              <a:buNone/>
              <a:defRPr sz="1764" b="1">
                <a:solidFill>
                  <a:srgbClr val="FFFFFF"/>
                </a:solidFill>
                <a:latin typeface="Montserrat"/>
                <a:ea typeface="Montserrat"/>
                <a:cs typeface="Montserrat"/>
                <a:sym typeface="Montserrat"/>
              </a:defRPr>
            </a:pPr>
            <a:r>
              <a:t>DESKTOP PROJECT</a:t>
            </a:r>
          </a:p>
          <a:p>
            <a:pPr marL="0" indent="0" algn="ctr" defTabSz="896111">
              <a:spcBef>
                <a:spcPts val="500"/>
              </a:spcBef>
              <a:buSzTx/>
              <a:buNone/>
              <a:defRPr sz="2352">
                <a:solidFill>
                  <a:srgbClr val="FFFFFF"/>
                </a:solidFill>
              </a:defRPr>
            </a:pPr>
            <a:r>
              <a:t>Show and explain your web, app or software projects using these gadget templates.</a:t>
            </a:r>
          </a:p>
        </p:txBody>
      </p:sp>
      <p:sp>
        <p:nvSpPr>
          <p:cNvPr id="312" name="Google Shape;330;p33"/>
          <p:cNvSpPr/>
          <p:nvPr/>
        </p:nvSpPr>
        <p:spPr>
          <a:xfrm flipH="1" flipV="1">
            <a:off x="1523974" y="4698121"/>
            <a:ext cx="4530652" cy="1"/>
          </a:xfrm>
          <a:prstGeom prst="line">
            <a:avLst/>
          </a:prstGeom>
          <a:ln>
            <a:solidFill>
              <a:srgbClr val="FFFFFF"/>
            </a:solidFill>
            <a:headEnd type="oval"/>
          </a:ln>
        </p:spPr>
        <p:txBody>
          <a:bodyPr lIns="0" tIns="0" rIns="0" bIns="0"/>
          <a:lstStyle/>
          <a:p>
            <a:endParaRPr/>
          </a:p>
        </p:txBody>
      </p:sp>
      <p:sp>
        <p:nvSpPr>
          <p:cNvPr id="313" name="Google Shape;331;p33"/>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Google Shape;336;p34"/>
          <p:cNvSpPr txBox="1">
            <a:spLocks noGrp="1"/>
          </p:cNvSpPr>
          <p:nvPr>
            <p:ph type="title" idx="4294967295"/>
          </p:nvPr>
        </p:nvSpPr>
        <p:spPr>
          <a:xfrm>
            <a:off x="2209800" y="1765799"/>
            <a:ext cx="7772400" cy="742200"/>
          </a:xfrm>
          <a:prstGeom prst="rect">
            <a:avLst/>
          </a:prstGeom>
        </p:spPr>
        <p:txBody>
          <a:bodyPr>
            <a:normAutofit/>
          </a:bodyPr>
          <a:lstStyle>
            <a:lvl1pPr>
              <a:defRPr sz="2400"/>
            </a:lvl1pPr>
          </a:lstStyle>
          <a:p>
            <a:r>
              <a:t>THANKS!</a:t>
            </a:r>
          </a:p>
        </p:txBody>
      </p:sp>
      <p:sp>
        <p:nvSpPr>
          <p:cNvPr id="316" name="Google Shape;337;p34"/>
          <p:cNvSpPr txBox="1">
            <a:spLocks noGrp="1"/>
          </p:cNvSpPr>
          <p:nvPr>
            <p:ph type="body" sz="quarter" idx="4294967295"/>
          </p:nvPr>
        </p:nvSpPr>
        <p:spPr>
          <a:xfrm>
            <a:off x="2156399" y="2445950"/>
            <a:ext cx="7895702" cy="1046401"/>
          </a:xfrm>
          <a:prstGeom prst="rect">
            <a:avLst/>
          </a:prstGeom>
        </p:spPr>
        <p:txBody>
          <a:bodyPr anchor="ctr">
            <a:normAutofit/>
          </a:bodyPr>
          <a:lstStyle>
            <a:lvl1pPr marL="0" indent="0" algn="ctr">
              <a:buSzTx/>
              <a:buNone/>
              <a:defRPr sz="4800" i="1">
                <a:solidFill>
                  <a:srgbClr val="8F7B87"/>
                </a:solidFill>
              </a:defRPr>
            </a:lvl1pPr>
          </a:lstStyle>
          <a:p>
            <a:r>
              <a:t>Any questions?</a:t>
            </a:r>
          </a:p>
        </p:txBody>
      </p:sp>
      <p:sp>
        <p:nvSpPr>
          <p:cNvPr id="317" name="Google Shape;338;p34"/>
          <p:cNvSpPr txBox="1"/>
          <p:nvPr/>
        </p:nvSpPr>
        <p:spPr>
          <a:xfrm>
            <a:off x="2156299" y="3720950"/>
            <a:ext cx="7895702" cy="2400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pPr algn="ctr">
              <a:lnSpc>
                <a:spcPct val="115000"/>
              </a:lnSpc>
              <a:defRPr sz="2400">
                <a:latin typeface="PT Serif"/>
                <a:ea typeface="PT Serif"/>
                <a:cs typeface="PT Serif"/>
                <a:sym typeface="PT Serif"/>
              </a:defRPr>
            </a:pPr>
            <a:r>
              <a:rPr sz="2400"/>
              <a:t>You can find me at:</a:t>
            </a:r>
          </a:p>
          <a:p>
            <a:pPr algn="ctr">
              <a:lnSpc>
                <a:spcPct val="115000"/>
              </a:lnSpc>
              <a:defRPr sz="2400">
                <a:latin typeface="PT Serif"/>
                <a:ea typeface="PT Serif"/>
                <a:cs typeface="PT Serif"/>
                <a:sym typeface="PT Serif"/>
              </a:defRPr>
            </a:pPr>
            <a:r>
              <a:rPr sz="2400"/>
              <a:t>@username</a:t>
            </a:r>
          </a:p>
          <a:p>
            <a:pPr algn="ctr">
              <a:lnSpc>
                <a:spcPct val="115000"/>
              </a:lnSpc>
              <a:defRPr sz="2400">
                <a:latin typeface="PT Serif"/>
                <a:ea typeface="PT Serif"/>
                <a:cs typeface="PT Serif"/>
                <a:sym typeface="PT Serif"/>
              </a:defRPr>
            </a:pPr>
            <a:r>
              <a:rPr sz="2400"/>
              <a:t>user@mail.me</a:t>
            </a:r>
          </a:p>
        </p:txBody>
      </p:sp>
      <p:sp>
        <p:nvSpPr>
          <p:cNvPr id="318" name="Google Shape;339;p34"/>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Google Shape;344;p35"/>
          <p:cNvSpPr txBox="1">
            <a:spLocks noGrp="1"/>
          </p:cNvSpPr>
          <p:nvPr>
            <p:ph type="title"/>
          </p:nvPr>
        </p:nvSpPr>
        <p:spPr>
          <a:prstGeom prst="rect">
            <a:avLst/>
          </a:prstGeom>
        </p:spPr>
        <p:txBody>
          <a:bodyPr/>
          <a:lstStyle/>
          <a:p>
            <a:r>
              <a:t>CREDITS</a:t>
            </a:r>
          </a:p>
        </p:txBody>
      </p:sp>
      <p:sp>
        <p:nvSpPr>
          <p:cNvPr id="321" name="Google Shape;345;p35"/>
          <p:cNvSpPr txBox="1">
            <a:spLocks noGrp="1"/>
          </p:cNvSpPr>
          <p:nvPr>
            <p:ph type="body" idx="1"/>
          </p:nvPr>
        </p:nvSpPr>
        <p:spPr>
          <a:xfrm>
            <a:off x="2141099" y="1997950"/>
            <a:ext cx="7909802" cy="4287301"/>
          </a:xfrm>
          <a:prstGeom prst="rect">
            <a:avLst/>
          </a:prstGeom>
        </p:spPr>
        <p:txBody>
          <a:bodyPr/>
          <a:lstStyle/>
          <a:p>
            <a:pPr marL="0" indent="0">
              <a:buSzTx/>
              <a:buNone/>
              <a:defRPr sz="2400"/>
            </a:pPr>
            <a:r>
              <a:t>Special thanks to all the people who made and released these awesome resources for free:</a:t>
            </a:r>
          </a:p>
          <a:p>
            <a:pPr indent="-381000">
              <a:buSzPts val="2400"/>
              <a:defRPr sz="2400"/>
            </a:pPr>
            <a:r>
              <a:t>Presentation template by </a:t>
            </a:r>
            <a:r>
              <a:rPr u="sng">
                <a:solidFill>
                  <a:srgbClr val="1155CC"/>
                </a:solidFill>
                <a:uFill>
                  <a:solidFill>
                    <a:srgbClr val="1155CC"/>
                  </a:solidFill>
                </a:uFill>
                <a:hlinkClick r:id="rId2"/>
              </a:rPr>
              <a:t>SlidesCarnival</a:t>
            </a:r>
          </a:p>
          <a:p>
            <a:pPr indent="-381000">
              <a:spcBef>
                <a:spcPts val="0"/>
              </a:spcBef>
              <a:buSzPts val="2400"/>
              <a:defRPr sz="2400"/>
            </a:pPr>
            <a:r>
              <a:t>Photographs by </a:t>
            </a:r>
            <a:r>
              <a:rPr u="sng">
                <a:solidFill>
                  <a:srgbClr val="1155CC"/>
                </a:solidFill>
                <a:uFill>
                  <a:solidFill>
                    <a:srgbClr val="1155CC"/>
                  </a:solidFill>
                </a:uFill>
                <a:hlinkClick r:id="rId3"/>
              </a:rPr>
              <a:t>Unsplash</a:t>
            </a:r>
          </a:p>
          <a:p>
            <a:pPr indent="-381000">
              <a:spcBef>
                <a:spcPts val="0"/>
              </a:spcBef>
              <a:buSzPts val="2400"/>
              <a:defRPr sz="2400"/>
            </a:pPr>
            <a:r>
              <a:t>Backgrounds by </a:t>
            </a:r>
            <a:r>
              <a:rPr u="sng">
                <a:solidFill>
                  <a:srgbClr val="1155CC"/>
                </a:solidFill>
                <a:uFill>
                  <a:solidFill>
                    <a:srgbClr val="1155CC"/>
                  </a:solidFill>
                </a:uFill>
                <a:hlinkClick r:id="rId4"/>
              </a:rPr>
              <a:t>SubtlePatterns</a:t>
            </a:r>
          </a:p>
        </p:txBody>
      </p:sp>
      <p:sp>
        <p:nvSpPr>
          <p:cNvPr id="322" name="Google Shape;346;p35"/>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4" name="Google Shape;351;p36"/>
          <p:cNvSpPr txBox="1">
            <a:spLocks noGrp="1"/>
          </p:cNvSpPr>
          <p:nvPr>
            <p:ph type="title"/>
          </p:nvPr>
        </p:nvSpPr>
        <p:spPr>
          <a:prstGeom prst="rect">
            <a:avLst/>
          </a:prstGeom>
        </p:spPr>
        <p:txBody>
          <a:bodyPr/>
          <a:lstStyle/>
          <a:p>
            <a:r>
              <a:t>PRESENTATION DESIGN</a:t>
            </a:r>
          </a:p>
        </p:txBody>
      </p:sp>
      <p:sp>
        <p:nvSpPr>
          <p:cNvPr id="325" name="Google Shape;352;p36"/>
          <p:cNvSpPr txBox="1">
            <a:spLocks noGrp="1"/>
          </p:cNvSpPr>
          <p:nvPr>
            <p:ph type="body" idx="1"/>
          </p:nvPr>
        </p:nvSpPr>
        <p:spPr>
          <a:xfrm>
            <a:off x="1981200" y="1600199"/>
            <a:ext cx="8229600" cy="3552902"/>
          </a:xfrm>
          <a:prstGeom prst="rect">
            <a:avLst/>
          </a:prstGeom>
        </p:spPr>
        <p:txBody>
          <a:bodyPr/>
          <a:lstStyle/>
          <a:p>
            <a:pPr marL="0" indent="0" defTabSz="822959">
              <a:spcBef>
                <a:spcPts val="500"/>
              </a:spcBef>
              <a:buSzTx/>
              <a:buNone/>
              <a:defRPr sz="1619"/>
            </a:pPr>
            <a:r>
              <a:t>This presentations uses the following typographies and colors:</a:t>
            </a:r>
          </a:p>
          <a:p>
            <a:pPr marL="411479" indent="-308609" defTabSz="822959">
              <a:spcBef>
                <a:spcPts val="500"/>
              </a:spcBef>
              <a:buSzPts val="1600"/>
              <a:defRPr sz="1619"/>
            </a:pPr>
            <a:r>
              <a:t>Titles: </a:t>
            </a:r>
            <a:r>
              <a:rPr b="1"/>
              <a:t>Montserrat</a:t>
            </a:r>
          </a:p>
          <a:p>
            <a:pPr marL="411479" indent="-308609" defTabSz="822959">
              <a:spcBef>
                <a:spcPts val="0"/>
              </a:spcBef>
              <a:buSzPts val="1600"/>
              <a:defRPr sz="1619"/>
            </a:pPr>
            <a:r>
              <a:t>Body copy: </a:t>
            </a:r>
            <a:r>
              <a:rPr b="1"/>
              <a:t>PT Serif</a:t>
            </a:r>
          </a:p>
          <a:p>
            <a:pPr marL="0" indent="0" defTabSz="822959">
              <a:spcBef>
                <a:spcPts val="500"/>
              </a:spcBef>
              <a:buSzTx/>
              <a:buNone/>
              <a:defRPr sz="1619"/>
            </a:pPr>
            <a:r>
              <a:t>You can download the fonts on these pages:</a:t>
            </a:r>
          </a:p>
          <a:p>
            <a:pPr marL="0" indent="0" defTabSz="822959">
              <a:spcBef>
                <a:spcPts val="500"/>
              </a:spcBef>
              <a:buSzTx/>
              <a:buNone/>
              <a:defRPr sz="1619" u="sng">
                <a:solidFill>
                  <a:srgbClr val="8F7B87"/>
                </a:solidFill>
              </a:defRPr>
            </a:pPr>
            <a:r>
              <a:rPr>
                <a:solidFill>
                  <a:srgbClr val="1155CC"/>
                </a:solidFill>
                <a:uFill>
                  <a:solidFill>
                    <a:srgbClr val="1155CC"/>
                  </a:solidFill>
                </a:uFill>
                <a:hlinkClick r:id="rId2"/>
              </a:rPr>
              <a:t>https://www.fontsquirrel.com/fonts/montserrat</a:t>
            </a:r>
          </a:p>
          <a:p>
            <a:pPr marL="0" indent="0" defTabSz="822959">
              <a:spcBef>
                <a:spcPts val="500"/>
              </a:spcBef>
              <a:buSzTx/>
              <a:buNone/>
              <a:defRPr sz="1619" u="sng">
                <a:solidFill>
                  <a:srgbClr val="8F7B87"/>
                </a:solidFill>
              </a:defRPr>
            </a:pPr>
            <a:r>
              <a:rPr>
                <a:solidFill>
                  <a:srgbClr val="1155CC"/>
                </a:solidFill>
                <a:uFill>
                  <a:solidFill>
                    <a:srgbClr val="1155CC"/>
                  </a:solidFill>
                </a:uFill>
                <a:hlinkClick r:id="rId3"/>
              </a:rPr>
              <a:t>https://www.fontsquirrel.com/fonts/pt-serif</a:t>
            </a:r>
          </a:p>
          <a:p>
            <a:pPr marL="0" indent="0" defTabSz="822959">
              <a:spcBef>
                <a:spcPts val="500"/>
              </a:spcBef>
              <a:buSzTx/>
              <a:buNone/>
              <a:defRPr sz="2700"/>
            </a:pPr>
            <a:endParaRPr sz="1619"/>
          </a:p>
          <a:p>
            <a:pPr marL="411479" indent="-308609" defTabSz="822959">
              <a:spcBef>
                <a:spcPts val="500"/>
              </a:spcBef>
              <a:buSzPts val="1600"/>
              <a:defRPr sz="1619"/>
            </a:pPr>
            <a:r>
              <a:t>Cream </a:t>
            </a:r>
            <a:r>
              <a:rPr b="1">
                <a:solidFill>
                  <a:srgbClr val="F3EFEA"/>
                </a:solidFill>
              </a:rPr>
              <a:t>#f3efea</a:t>
            </a:r>
          </a:p>
          <a:p>
            <a:pPr marL="411479" indent="-308609" defTabSz="822959">
              <a:spcBef>
                <a:spcPts val="0"/>
              </a:spcBef>
              <a:buSzPts val="1600"/>
              <a:defRPr sz="1619"/>
            </a:pPr>
            <a:r>
              <a:t>Plum </a:t>
            </a:r>
            <a:r>
              <a:rPr b="1">
                <a:solidFill>
                  <a:srgbClr val="8F7B87"/>
                </a:solidFill>
              </a:rPr>
              <a:t>#8f7b87</a:t>
            </a:r>
          </a:p>
          <a:p>
            <a:pPr marL="411479" indent="-308609" defTabSz="822959">
              <a:spcBef>
                <a:spcPts val="0"/>
              </a:spcBef>
              <a:buSzPts val="1600"/>
              <a:defRPr sz="1619"/>
            </a:pPr>
            <a:r>
              <a:t>Black </a:t>
            </a:r>
            <a:r>
              <a:rPr b="1"/>
              <a:t>#000000</a:t>
            </a:r>
          </a:p>
        </p:txBody>
      </p:sp>
      <p:sp>
        <p:nvSpPr>
          <p:cNvPr id="326" name="Google Shape;353;p36"/>
          <p:cNvSpPr txBox="1"/>
          <p:nvPr/>
        </p:nvSpPr>
        <p:spPr>
          <a:xfrm>
            <a:off x="1840275" y="6070201"/>
            <a:ext cx="8524200" cy="7386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defRPr sz="1200" i="1">
                <a:latin typeface="PT Serif"/>
                <a:ea typeface="PT Serif"/>
                <a:cs typeface="PT Serif"/>
                <a:sym typeface="PT Serif"/>
              </a:defRPr>
            </a:pPr>
            <a:r>
              <a:rPr sz="1200"/>
              <a:t>You don’t need to keep this slide in your presentation. It’s only here to serve you as a design guide if you need to create new slides or download the fonts to edit the presentation in PowerPoint®</a:t>
            </a:r>
          </a:p>
          <a:p>
            <a:endParaRPr sz="1200" i="1">
              <a:latin typeface="PT Serif"/>
              <a:ea typeface="PT Serif"/>
              <a:cs typeface="PT Serif"/>
              <a:sym typeface="PT Serif"/>
            </a:endParaRPr>
          </a:p>
        </p:txBody>
      </p:sp>
      <p:sp>
        <p:nvSpPr>
          <p:cNvPr id="327" name="Google Shape;354;p36"/>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81;p14"/>
          <p:cNvSpPr txBox="1">
            <a:spLocks noGrp="1"/>
          </p:cNvSpPr>
          <p:nvPr>
            <p:ph type="title"/>
          </p:nvPr>
        </p:nvSpPr>
        <p:spPr>
          <a:xfrm>
            <a:off x="4124500" y="2720725"/>
            <a:ext cx="5857800" cy="1546500"/>
          </a:xfrm>
          <a:prstGeom prst="rect">
            <a:avLst/>
          </a:prstGeom>
        </p:spPr>
        <p:txBody>
          <a:bodyPr/>
          <a:lstStyle/>
          <a:p>
            <a:r>
              <a:t>INTRODUCTION</a:t>
            </a:r>
          </a:p>
        </p:txBody>
      </p:sp>
      <p:sp>
        <p:nvSpPr>
          <p:cNvPr id="108" name="Google Shape;82;p14"/>
          <p:cNvSpPr txBox="1">
            <a:spLocks noGrp="1"/>
          </p:cNvSpPr>
          <p:nvPr>
            <p:ph type="body" sz="quarter" idx="1"/>
          </p:nvPr>
        </p:nvSpPr>
        <p:spPr>
          <a:xfrm>
            <a:off x="4124401" y="4243950"/>
            <a:ext cx="6026339" cy="1046401"/>
          </a:xfrm>
          <a:prstGeom prst="rect">
            <a:avLst/>
          </a:prstGeom>
        </p:spPr>
        <p:txBody>
          <a:bodyPr/>
          <a:lstStyle>
            <a:lvl1pPr marL="0" indent="0"/>
          </a:lstStyle>
          <a:p>
            <a:r>
              <a:rPr dirty="0">
                <a:cs typeface="Proxy 9" panose="00000400000000000000" pitchFamily="2" charset="0"/>
              </a:rPr>
              <a:t>Lenses, Thin lens equation, Chi-squared test</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F7B87"/>
        </a:solidFill>
        <a:effectLst/>
      </p:bgPr>
    </p:bg>
    <p:spTree>
      <p:nvGrpSpPr>
        <p:cNvPr id="1" name=""/>
        <p:cNvGrpSpPr/>
        <p:nvPr/>
      </p:nvGrpSpPr>
      <p:grpSpPr>
        <a:xfrm>
          <a:off x="0" y="0"/>
          <a:ext cx="0" cy="0"/>
          <a:chOff x="0" y="0"/>
          <a:chExt cx="0" cy="0"/>
        </a:xfrm>
      </p:grpSpPr>
      <p:sp>
        <p:nvSpPr>
          <p:cNvPr id="329" name="Google Shape;359;p37"/>
          <p:cNvSpPr txBox="1"/>
          <p:nvPr/>
        </p:nvSpPr>
        <p:spPr>
          <a:xfrm>
            <a:off x="7772576" y="1222050"/>
            <a:ext cx="2592001" cy="1569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defRPr sz="900" b="1">
                <a:solidFill>
                  <a:srgbClr val="FFFFFF"/>
                </a:solidFill>
                <a:latin typeface="PT Serif"/>
                <a:ea typeface="PT Serif"/>
                <a:cs typeface="PT Serif"/>
                <a:sym typeface="PT Serif"/>
              </a:defRPr>
            </a:pPr>
            <a:r>
              <a:rPr sz="900"/>
              <a:t>SlidesCarnival icons are editable shapes. </a:t>
            </a:r>
          </a:p>
          <a:p>
            <a:endParaRPr sz="900">
              <a:solidFill>
                <a:srgbClr val="FFFFFF"/>
              </a:solidFill>
              <a:latin typeface="PT Serif"/>
              <a:ea typeface="PT Serif"/>
              <a:cs typeface="PT Serif"/>
              <a:sym typeface="PT Serif"/>
            </a:endParaRPr>
          </a:p>
          <a:p>
            <a:pPr>
              <a:defRPr sz="900">
                <a:solidFill>
                  <a:srgbClr val="FFFFFF"/>
                </a:solidFill>
                <a:latin typeface="PT Serif"/>
                <a:ea typeface="PT Serif"/>
                <a:cs typeface="PT Serif"/>
                <a:sym typeface="PT Serif"/>
              </a:defRPr>
            </a:pPr>
            <a:r>
              <a:rPr sz="900"/>
              <a:t>This means that you can:</a:t>
            </a:r>
          </a:p>
          <a:p>
            <a:pPr marL="457200" indent="-285750">
              <a:buClr>
                <a:srgbClr val="FFFFFF"/>
              </a:buClr>
              <a:buSzPts val="900"/>
              <a:buFont typeface="PT Serif"/>
              <a:buChar char="●"/>
              <a:defRPr sz="900">
                <a:solidFill>
                  <a:srgbClr val="FFFFFF"/>
                </a:solidFill>
                <a:latin typeface="PT Serif"/>
                <a:ea typeface="PT Serif"/>
                <a:cs typeface="PT Serif"/>
                <a:sym typeface="PT Serif"/>
              </a:defRPr>
            </a:pPr>
            <a:r>
              <a:rPr sz="900"/>
              <a:t>Resize them without losing quality.</a:t>
            </a:r>
          </a:p>
          <a:p>
            <a:pPr marL="457200" indent="-285750">
              <a:buClr>
                <a:srgbClr val="FFFFFF"/>
              </a:buClr>
              <a:buSzPts val="900"/>
              <a:buFont typeface="PT Serif"/>
              <a:buChar char="●"/>
              <a:defRPr sz="900">
                <a:solidFill>
                  <a:srgbClr val="FFFFFF"/>
                </a:solidFill>
                <a:latin typeface="PT Serif"/>
                <a:ea typeface="PT Serif"/>
                <a:cs typeface="PT Serif"/>
                <a:sym typeface="PT Serif"/>
              </a:defRPr>
            </a:pPr>
            <a:r>
              <a:rPr sz="900"/>
              <a:t>Change line color, width and style.</a:t>
            </a:r>
          </a:p>
          <a:p>
            <a:endParaRPr sz="900">
              <a:solidFill>
                <a:srgbClr val="FFFFFF"/>
              </a:solidFill>
              <a:latin typeface="PT Serif"/>
              <a:ea typeface="PT Serif"/>
              <a:cs typeface="PT Serif"/>
              <a:sym typeface="PT Serif"/>
            </a:endParaRPr>
          </a:p>
          <a:p>
            <a:pPr>
              <a:defRPr sz="900">
                <a:solidFill>
                  <a:srgbClr val="FFFFFF"/>
                </a:solidFill>
                <a:latin typeface="PT Serif"/>
                <a:ea typeface="PT Serif"/>
                <a:cs typeface="PT Serif"/>
                <a:sym typeface="PT Serif"/>
              </a:defRPr>
            </a:pPr>
            <a:r>
              <a:rPr sz="900"/>
              <a:t>Isn’t that nice? :)</a:t>
            </a:r>
          </a:p>
          <a:p>
            <a:endParaRPr sz="900">
              <a:solidFill>
                <a:srgbClr val="FFFFFF"/>
              </a:solidFill>
              <a:latin typeface="PT Serif"/>
              <a:ea typeface="PT Serif"/>
              <a:cs typeface="PT Serif"/>
              <a:sym typeface="PT Serif"/>
            </a:endParaRPr>
          </a:p>
          <a:p>
            <a:pPr>
              <a:defRPr sz="900">
                <a:solidFill>
                  <a:srgbClr val="FFFFFF"/>
                </a:solidFill>
                <a:latin typeface="PT Serif"/>
                <a:ea typeface="PT Serif"/>
                <a:cs typeface="PT Serif"/>
                <a:sym typeface="PT Serif"/>
              </a:defRPr>
            </a:pPr>
            <a:r>
              <a:rPr sz="900"/>
              <a:t>Examples:</a:t>
            </a:r>
          </a:p>
          <a:p>
            <a:endParaRPr sz="900">
              <a:solidFill>
                <a:srgbClr val="FFFFFF"/>
              </a:solidFill>
              <a:latin typeface="PT Serif"/>
              <a:ea typeface="PT Serif"/>
              <a:cs typeface="PT Serif"/>
              <a:sym typeface="PT Serif"/>
            </a:endParaRPr>
          </a:p>
        </p:txBody>
      </p:sp>
      <p:grpSp>
        <p:nvGrpSpPr>
          <p:cNvPr id="344" name="Google Shape;360;p37"/>
          <p:cNvGrpSpPr/>
          <p:nvPr/>
        </p:nvGrpSpPr>
        <p:grpSpPr>
          <a:xfrm>
            <a:off x="1872769" y="1243014"/>
            <a:ext cx="342861" cy="447274"/>
            <a:chOff x="21" y="21"/>
            <a:chExt cx="342860" cy="447272"/>
          </a:xfrm>
        </p:grpSpPr>
        <p:sp>
          <p:nvSpPr>
            <p:cNvPr id="330" name="Google Shape;361;p37"/>
            <p:cNvSpPr/>
            <p:nvPr/>
          </p:nvSpPr>
          <p:spPr>
            <a:xfrm>
              <a:off x="27652" y="58351"/>
              <a:ext cx="315230" cy="388943"/>
            </a:xfrm>
            <a:custGeom>
              <a:avLst/>
              <a:gdLst/>
              <a:ahLst/>
              <a:cxnLst>
                <a:cxn ang="0">
                  <a:pos x="wd2" y="hd2"/>
                </a:cxn>
                <a:cxn ang="5400000">
                  <a:pos x="wd2" y="hd2"/>
                </a:cxn>
                <a:cxn ang="10800000">
                  <a:pos x="wd2" y="hd2"/>
                </a:cxn>
                <a:cxn ang="16200000">
                  <a:pos x="wd2" y="hd2"/>
                </a:cxn>
              </a:cxnLst>
              <a:rect l="0" t="0" r="r" b="b"/>
              <a:pathLst>
                <a:path w="21600" h="21600" extrusionOk="0">
                  <a:moveTo>
                    <a:pt x="0" y="20463"/>
                  </a:moveTo>
                  <a:lnTo>
                    <a:pt x="35" y="20634"/>
                  </a:lnTo>
                  <a:lnTo>
                    <a:pt x="69" y="20832"/>
                  </a:lnTo>
                  <a:lnTo>
                    <a:pt x="176" y="21032"/>
                  </a:lnTo>
                  <a:lnTo>
                    <a:pt x="315" y="21230"/>
                  </a:lnTo>
                  <a:lnTo>
                    <a:pt x="420" y="21344"/>
                  </a:lnTo>
                  <a:lnTo>
                    <a:pt x="560" y="21430"/>
                  </a:lnTo>
                  <a:lnTo>
                    <a:pt x="701" y="21486"/>
                  </a:lnTo>
                  <a:lnTo>
                    <a:pt x="877" y="21543"/>
                  </a:lnTo>
                  <a:lnTo>
                    <a:pt x="1087" y="21600"/>
                  </a:lnTo>
                  <a:lnTo>
                    <a:pt x="20935" y="21600"/>
                  </a:lnTo>
                  <a:lnTo>
                    <a:pt x="21040" y="21571"/>
                  </a:lnTo>
                  <a:lnTo>
                    <a:pt x="21216" y="21486"/>
                  </a:lnTo>
                  <a:lnTo>
                    <a:pt x="21355" y="21344"/>
                  </a:lnTo>
                  <a:lnTo>
                    <a:pt x="21460" y="21173"/>
                  </a:lnTo>
                  <a:lnTo>
                    <a:pt x="21531" y="20975"/>
                  </a:lnTo>
                  <a:lnTo>
                    <a:pt x="21565" y="20747"/>
                  </a:lnTo>
                  <a:lnTo>
                    <a:pt x="21600" y="20349"/>
                  </a:lnTo>
                  <a:lnTo>
                    <a:pt x="21600" y="398"/>
                  </a:lnTo>
                  <a:lnTo>
                    <a:pt x="21565" y="256"/>
                  </a:lnTo>
                  <a:lnTo>
                    <a:pt x="21531" y="170"/>
                  </a:lnTo>
                  <a:lnTo>
                    <a:pt x="21460" y="85"/>
                  </a:lnTo>
                  <a:lnTo>
                    <a:pt x="21355" y="57"/>
                  </a:lnTo>
                  <a:lnTo>
                    <a:pt x="21216" y="28"/>
                  </a:lnTo>
                  <a:lnTo>
                    <a:pt x="2083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31" name="Google Shape;362;p37"/>
            <p:cNvSpPr/>
            <p:nvPr/>
          </p:nvSpPr>
          <p:spPr>
            <a:xfrm>
              <a:off x="21" y="21495"/>
              <a:ext cx="317289" cy="388943"/>
            </a:xfrm>
            <a:custGeom>
              <a:avLst/>
              <a:gdLst/>
              <a:ahLst/>
              <a:cxnLst>
                <a:cxn ang="0">
                  <a:pos x="wd2" y="hd2"/>
                </a:cxn>
                <a:cxn ang="5400000">
                  <a:pos x="wd2" y="hd2"/>
                </a:cxn>
                <a:cxn ang="10800000">
                  <a:pos x="wd2" y="hd2"/>
                </a:cxn>
                <a:cxn ang="16200000">
                  <a:pos x="wd2" y="hd2"/>
                </a:cxn>
              </a:cxnLst>
              <a:rect l="0" t="0" r="r" b="b"/>
              <a:pathLst>
                <a:path w="21600" h="21600" extrusionOk="0">
                  <a:moveTo>
                    <a:pt x="20484" y="0"/>
                  </a:moveTo>
                  <a:lnTo>
                    <a:pt x="1114" y="0"/>
                  </a:lnTo>
                  <a:lnTo>
                    <a:pt x="905" y="29"/>
                  </a:lnTo>
                  <a:lnTo>
                    <a:pt x="697" y="86"/>
                  </a:lnTo>
                  <a:lnTo>
                    <a:pt x="488" y="142"/>
                  </a:lnTo>
                  <a:lnTo>
                    <a:pt x="313" y="257"/>
                  </a:lnTo>
                  <a:lnTo>
                    <a:pt x="173" y="398"/>
                  </a:lnTo>
                  <a:lnTo>
                    <a:pt x="104" y="569"/>
                  </a:lnTo>
                  <a:lnTo>
                    <a:pt x="34" y="740"/>
                  </a:lnTo>
                  <a:lnTo>
                    <a:pt x="0" y="910"/>
                  </a:lnTo>
                  <a:lnTo>
                    <a:pt x="0" y="20691"/>
                  </a:lnTo>
                  <a:lnTo>
                    <a:pt x="34" y="20861"/>
                  </a:lnTo>
                  <a:lnTo>
                    <a:pt x="104" y="21032"/>
                  </a:lnTo>
                  <a:lnTo>
                    <a:pt x="173" y="21202"/>
                  </a:lnTo>
                  <a:lnTo>
                    <a:pt x="313" y="21344"/>
                  </a:lnTo>
                  <a:lnTo>
                    <a:pt x="488" y="21458"/>
                  </a:lnTo>
                  <a:lnTo>
                    <a:pt x="905" y="21572"/>
                  </a:lnTo>
                  <a:lnTo>
                    <a:pt x="1114" y="21600"/>
                  </a:lnTo>
                  <a:lnTo>
                    <a:pt x="20484" y="21600"/>
                  </a:lnTo>
                  <a:lnTo>
                    <a:pt x="20693" y="21572"/>
                  </a:lnTo>
                  <a:lnTo>
                    <a:pt x="20903" y="21515"/>
                  </a:lnTo>
                  <a:lnTo>
                    <a:pt x="21112" y="21458"/>
                  </a:lnTo>
                  <a:lnTo>
                    <a:pt x="21285" y="21344"/>
                  </a:lnTo>
                  <a:lnTo>
                    <a:pt x="21425" y="21202"/>
                  </a:lnTo>
                  <a:lnTo>
                    <a:pt x="21496" y="21032"/>
                  </a:lnTo>
                  <a:lnTo>
                    <a:pt x="21564" y="20861"/>
                  </a:lnTo>
                  <a:lnTo>
                    <a:pt x="21600" y="20691"/>
                  </a:lnTo>
                  <a:lnTo>
                    <a:pt x="21600" y="910"/>
                  </a:lnTo>
                  <a:lnTo>
                    <a:pt x="21564" y="740"/>
                  </a:lnTo>
                  <a:lnTo>
                    <a:pt x="21496" y="569"/>
                  </a:lnTo>
                  <a:lnTo>
                    <a:pt x="21425" y="398"/>
                  </a:lnTo>
                  <a:lnTo>
                    <a:pt x="21285" y="257"/>
                  </a:lnTo>
                  <a:lnTo>
                    <a:pt x="21112" y="142"/>
                  </a:lnTo>
                  <a:lnTo>
                    <a:pt x="20903" y="86"/>
                  </a:lnTo>
                  <a:lnTo>
                    <a:pt x="20693" y="29"/>
                  </a:lnTo>
                  <a:lnTo>
                    <a:pt x="20484"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32" name="Google Shape;363;p37"/>
            <p:cNvSpPr/>
            <p:nvPr/>
          </p:nvSpPr>
          <p:spPr>
            <a:xfrm>
              <a:off x="173500" y="25088"/>
              <a:ext cx="37865" cy="37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2850" y="288"/>
                  </a:lnTo>
                  <a:lnTo>
                    <a:pt x="14887" y="875"/>
                  </a:lnTo>
                  <a:lnTo>
                    <a:pt x="16937" y="1750"/>
                  </a:lnTo>
                  <a:lnTo>
                    <a:pt x="18388" y="3212"/>
                  </a:lnTo>
                  <a:lnTo>
                    <a:pt x="19850" y="4675"/>
                  </a:lnTo>
                  <a:lnTo>
                    <a:pt x="20725" y="6713"/>
                  </a:lnTo>
                  <a:lnTo>
                    <a:pt x="21312" y="8762"/>
                  </a:lnTo>
                  <a:lnTo>
                    <a:pt x="21600" y="10800"/>
                  </a:lnTo>
                  <a:lnTo>
                    <a:pt x="21312" y="12850"/>
                  </a:lnTo>
                  <a:lnTo>
                    <a:pt x="20725" y="14887"/>
                  </a:lnTo>
                  <a:lnTo>
                    <a:pt x="19850" y="16937"/>
                  </a:lnTo>
                  <a:lnTo>
                    <a:pt x="18388" y="18388"/>
                  </a:lnTo>
                  <a:lnTo>
                    <a:pt x="16937" y="19850"/>
                  </a:lnTo>
                  <a:lnTo>
                    <a:pt x="14887" y="20725"/>
                  </a:lnTo>
                  <a:lnTo>
                    <a:pt x="12850" y="21312"/>
                  </a:lnTo>
                  <a:lnTo>
                    <a:pt x="10800" y="21600"/>
                  </a:lnTo>
                  <a:lnTo>
                    <a:pt x="8762" y="21312"/>
                  </a:lnTo>
                  <a:lnTo>
                    <a:pt x="6713" y="20725"/>
                  </a:lnTo>
                  <a:lnTo>
                    <a:pt x="4675" y="19850"/>
                  </a:lnTo>
                  <a:lnTo>
                    <a:pt x="3212" y="18388"/>
                  </a:lnTo>
                  <a:lnTo>
                    <a:pt x="1750" y="16937"/>
                  </a:lnTo>
                  <a:lnTo>
                    <a:pt x="875" y="14887"/>
                  </a:lnTo>
                  <a:lnTo>
                    <a:pt x="288" y="12850"/>
                  </a:lnTo>
                  <a:lnTo>
                    <a:pt x="0" y="10800"/>
                  </a:lnTo>
                  <a:lnTo>
                    <a:pt x="288" y="8762"/>
                  </a:lnTo>
                  <a:lnTo>
                    <a:pt x="875" y="6713"/>
                  </a:lnTo>
                  <a:lnTo>
                    <a:pt x="1750" y="4675"/>
                  </a:lnTo>
                  <a:lnTo>
                    <a:pt x="4675" y="1750"/>
                  </a:lnTo>
                  <a:lnTo>
                    <a:pt x="6713" y="875"/>
                  </a:lnTo>
                  <a:lnTo>
                    <a:pt x="8762" y="288"/>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33" name="Google Shape;364;p37"/>
            <p:cNvSpPr/>
            <p:nvPr/>
          </p:nvSpPr>
          <p:spPr>
            <a:xfrm>
              <a:off x="103906" y="25088"/>
              <a:ext cx="37866" cy="37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2838" y="288"/>
                  </a:lnTo>
                  <a:lnTo>
                    <a:pt x="14887" y="875"/>
                  </a:lnTo>
                  <a:lnTo>
                    <a:pt x="16925" y="1750"/>
                  </a:lnTo>
                  <a:lnTo>
                    <a:pt x="19850" y="4675"/>
                  </a:lnTo>
                  <a:lnTo>
                    <a:pt x="20725" y="6713"/>
                  </a:lnTo>
                  <a:lnTo>
                    <a:pt x="21312" y="8762"/>
                  </a:lnTo>
                  <a:lnTo>
                    <a:pt x="21600" y="10800"/>
                  </a:lnTo>
                  <a:lnTo>
                    <a:pt x="21312" y="12850"/>
                  </a:lnTo>
                  <a:lnTo>
                    <a:pt x="20725" y="14887"/>
                  </a:lnTo>
                  <a:lnTo>
                    <a:pt x="19850" y="16937"/>
                  </a:lnTo>
                  <a:lnTo>
                    <a:pt x="18388" y="18388"/>
                  </a:lnTo>
                  <a:lnTo>
                    <a:pt x="16925" y="19850"/>
                  </a:lnTo>
                  <a:lnTo>
                    <a:pt x="14887" y="20725"/>
                  </a:lnTo>
                  <a:lnTo>
                    <a:pt x="12838" y="21312"/>
                  </a:lnTo>
                  <a:lnTo>
                    <a:pt x="10800" y="21600"/>
                  </a:lnTo>
                  <a:lnTo>
                    <a:pt x="8750" y="21312"/>
                  </a:lnTo>
                  <a:lnTo>
                    <a:pt x="6713" y="20725"/>
                  </a:lnTo>
                  <a:lnTo>
                    <a:pt x="4663" y="19850"/>
                  </a:lnTo>
                  <a:lnTo>
                    <a:pt x="3212" y="18388"/>
                  </a:lnTo>
                  <a:lnTo>
                    <a:pt x="1750" y="16937"/>
                  </a:lnTo>
                  <a:lnTo>
                    <a:pt x="875" y="14887"/>
                  </a:lnTo>
                  <a:lnTo>
                    <a:pt x="288" y="12850"/>
                  </a:lnTo>
                  <a:lnTo>
                    <a:pt x="0" y="10800"/>
                  </a:lnTo>
                  <a:lnTo>
                    <a:pt x="288" y="8762"/>
                  </a:lnTo>
                  <a:lnTo>
                    <a:pt x="875" y="6713"/>
                  </a:lnTo>
                  <a:lnTo>
                    <a:pt x="1750" y="4675"/>
                  </a:lnTo>
                  <a:lnTo>
                    <a:pt x="3212" y="3212"/>
                  </a:lnTo>
                  <a:lnTo>
                    <a:pt x="4663" y="1750"/>
                  </a:lnTo>
                  <a:lnTo>
                    <a:pt x="6713" y="875"/>
                  </a:lnTo>
                  <a:lnTo>
                    <a:pt x="8750" y="288"/>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34" name="Google Shape;365;p37"/>
            <p:cNvSpPr/>
            <p:nvPr/>
          </p:nvSpPr>
          <p:spPr>
            <a:xfrm>
              <a:off x="34292" y="25088"/>
              <a:ext cx="37886" cy="378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300" y="8762"/>
                  </a:lnTo>
                  <a:lnTo>
                    <a:pt x="875" y="6713"/>
                  </a:lnTo>
                  <a:lnTo>
                    <a:pt x="1761" y="4675"/>
                  </a:lnTo>
                  <a:lnTo>
                    <a:pt x="3211" y="3212"/>
                  </a:lnTo>
                  <a:lnTo>
                    <a:pt x="4672" y="1750"/>
                  </a:lnTo>
                  <a:lnTo>
                    <a:pt x="6721" y="875"/>
                  </a:lnTo>
                  <a:lnTo>
                    <a:pt x="8757" y="288"/>
                  </a:lnTo>
                  <a:lnTo>
                    <a:pt x="10806" y="0"/>
                  </a:lnTo>
                  <a:lnTo>
                    <a:pt x="12843" y="288"/>
                  </a:lnTo>
                  <a:lnTo>
                    <a:pt x="14891" y="875"/>
                  </a:lnTo>
                  <a:lnTo>
                    <a:pt x="16928" y="1750"/>
                  </a:lnTo>
                  <a:lnTo>
                    <a:pt x="19851" y="4675"/>
                  </a:lnTo>
                  <a:lnTo>
                    <a:pt x="20725" y="6713"/>
                  </a:lnTo>
                  <a:lnTo>
                    <a:pt x="21300" y="8762"/>
                  </a:lnTo>
                  <a:lnTo>
                    <a:pt x="21600" y="10800"/>
                  </a:lnTo>
                  <a:lnTo>
                    <a:pt x="21300" y="12850"/>
                  </a:lnTo>
                  <a:lnTo>
                    <a:pt x="20725" y="14887"/>
                  </a:lnTo>
                  <a:lnTo>
                    <a:pt x="19851" y="16937"/>
                  </a:lnTo>
                  <a:lnTo>
                    <a:pt x="18389" y="18388"/>
                  </a:lnTo>
                  <a:lnTo>
                    <a:pt x="16928" y="19850"/>
                  </a:lnTo>
                  <a:lnTo>
                    <a:pt x="14891" y="20725"/>
                  </a:lnTo>
                  <a:lnTo>
                    <a:pt x="12843" y="21312"/>
                  </a:lnTo>
                  <a:lnTo>
                    <a:pt x="10806" y="21600"/>
                  </a:lnTo>
                  <a:lnTo>
                    <a:pt x="8757" y="21312"/>
                  </a:lnTo>
                  <a:lnTo>
                    <a:pt x="6721" y="20725"/>
                  </a:lnTo>
                  <a:lnTo>
                    <a:pt x="4672" y="19850"/>
                  </a:lnTo>
                  <a:lnTo>
                    <a:pt x="1761" y="16937"/>
                  </a:lnTo>
                  <a:lnTo>
                    <a:pt x="875" y="14887"/>
                  </a:lnTo>
                  <a:lnTo>
                    <a:pt x="300" y="12850"/>
                  </a:lnTo>
                  <a:lnTo>
                    <a:pt x="0" y="108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35" name="Google Shape;366;p37"/>
            <p:cNvSpPr/>
            <p:nvPr/>
          </p:nvSpPr>
          <p:spPr>
            <a:xfrm flipH="1">
              <a:off x="50156" y="290686"/>
              <a:ext cx="112586"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36" name="Google Shape;367;p37"/>
            <p:cNvSpPr/>
            <p:nvPr/>
          </p:nvSpPr>
          <p:spPr>
            <a:xfrm flipH="1" flipV="1">
              <a:off x="50156" y="244123"/>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37" name="Google Shape;368;p37"/>
            <p:cNvSpPr/>
            <p:nvPr/>
          </p:nvSpPr>
          <p:spPr>
            <a:xfrm flipH="1" flipV="1">
              <a:off x="50156" y="198063"/>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38" name="Google Shape;369;p37"/>
            <p:cNvSpPr/>
            <p:nvPr/>
          </p:nvSpPr>
          <p:spPr>
            <a:xfrm flipH="1" flipV="1">
              <a:off x="50156" y="151500"/>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39" name="Google Shape;370;p37"/>
            <p:cNvSpPr/>
            <p:nvPr/>
          </p:nvSpPr>
          <p:spPr>
            <a:xfrm>
              <a:off x="243093" y="25088"/>
              <a:ext cx="37866" cy="3786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8762" y="21312"/>
                  </a:lnTo>
                  <a:lnTo>
                    <a:pt x="6713" y="20725"/>
                  </a:lnTo>
                  <a:lnTo>
                    <a:pt x="4675" y="19850"/>
                  </a:lnTo>
                  <a:lnTo>
                    <a:pt x="3212" y="18388"/>
                  </a:lnTo>
                  <a:lnTo>
                    <a:pt x="1750" y="16937"/>
                  </a:lnTo>
                  <a:lnTo>
                    <a:pt x="875" y="14887"/>
                  </a:lnTo>
                  <a:lnTo>
                    <a:pt x="300" y="12850"/>
                  </a:lnTo>
                  <a:lnTo>
                    <a:pt x="0" y="10800"/>
                  </a:lnTo>
                  <a:lnTo>
                    <a:pt x="300" y="8762"/>
                  </a:lnTo>
                  <a:lnTo>
                    <a:pt x="875" y="6713"/>
                  </a:lnTo>
                  <a:lnTo>
                    <a:pt x="1750" y="4675"/>
                  </a:lnTo>
                  <a:lnTo>
                    <a:pt x="4675" y="1750"/>
                  </a:lnTo>
                  <a:lnTo>
                    <a:pt x="6713" y="875"/>
                  </a:lnTo>
                  <a:lnTo>
                    <a:pt x="8762" y="288"/>
                  </a:lnTo>
                  <a:lnTo>
                    <a:pt x="10800" y="0"/>
                  </a:lnTo>
                  <a:lnTo>
                    <a:pt x="12850" y="288"/>
                  </a:lnTo>
                  <a:lnTo>
                    <a:pt x="14887" y="875"/>
                  </a:lnTo>
                  <a:lnTo>
                    <a:pt x="16937" y="1750"/>
                  </a:lnTo>
                  <a:lnTo>
                    <a:pt x="18400" y="3212"/>
                  </a:lnTo>
                  <a:lnTo>
                    <a:pt x="19850" y="4675"/>
                  </a:lnTo>
                  <a:lnTo>
                    <a:pt x="20725" y="6713"/>
                  </a:lnTo>
                  <a:lnTo>
                    <a:pt x="21312" y="8762"/>
                  </a:lnTo>
                  <a:lnTo>
                    <a:pt x="21600" y="10800"/>
                  </a:lnTo>
                  <a:lnTo>
                    <a:pt x="21312" y="12850"/>
                  </a:lnTo>
                  <a:lnTo>
                    <a:pt x="20725" y="14887"/>
                  </a:lnTo>
                  <a:lnTo>
                    <a:pt x="19850" y="16937"/>
                  </a:lnTo>
                  <a:lnTo>
                    <a:pt x="16937" y="19850"/>
                  </a:lnTo>
                  <a:lnTo>
                    <a:pt x="14887" y="20725"/>
                  </a:lnTo>
                  <a:lnTo>
                    <a:pt x="12850" y="21312"/>
                  </a:lnTo>
                  <a:lnTo>
                    <a:pt x="108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40" name="Google Shape;371;p37"/>
            <p:cNvSpPr/>
            <p:nvPr/>
          </p:nvSpPr>
          <p:spPr>
            <a:xfrm flipH="1">
              <a:off x="54254" y="21"/>
              <a:ext cx="1" cy="4297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41" name="Google Shape;372;p37"/>
            <p:cNvSpPr/>
            <p:nvPr/>
          </p:nvSpPr>
          <p:spPr>
            <a:xfrm>
              <a:off x="123868" y="21"/>
              <a:ext cx="1" cy="4297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42" name="Google Shape;373;p37"/>
            <p:cNvSpPr/>
            <p:nvPr/>
          </p:nvSpPr>
          <p:spPr>
            <a:xfrm>
              <a:off x="193462" y="21"/>
              <a:ext cx="1" cy="4297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43" name="Google Shape;374;p37"/>
            <p:cNvSpPr/>
            <p:nvPr/>
          </p:nvSpPr>
          <p:spPr>
            <a:xfrm>
              <a:off x="263055" y="21"/>
              <a:ext cx="1" cy="4297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350" name="Google Shape;375;p37"/>
          <p:cNvGrpSpPr/>
          <p:nvPr/>
        </p:nvGrpSpPr>
        <p:grpSpPr>
          <a:xfrm>
            <a:off x="2425460" y="1309016"/>
            <a:ext cx="372553" cy="310124"/>
            <a:chOff x="21" y="0"/>
            <a:chExt cx="372551" cy="310123"/>
          </a:xfrm>
        </p:grpSpPr>
        <p:sp>
          <p:nvSpPr>
            <p:cNvPr id="345" name="Google Shape;376;p37"/>
            <p:cNvSpPr/>
            <p:nvPr/>
          </p:nvSpPr>
          <p:spPr>
            <a:xfrm>
              <a:off x="21" y="-1"/>
              <a:ext cx="372553" cy="310124"/>
            </a:xfrm>
            <a:custGeom>
              <a:avLst/>
              <a:gdLst/>
              <a:ahLst/>
              <a:cxnLst>
                <a:cxn ang="0">
                  <a:pos x="wd2" y="hd2"/>
                </a:cxn>
                <a:cxn ang="5400000">
                  <a:pos x="wd2" y="hd2"/>
                </a:cxn>
                <a:cxn ang="10800000">
                  <a:pos x="wd2" y="hd2"/>
                </a:cxn>
                <a:cxn ang="16200000">
                  <a:pos x="wd2" y="hd2"/>
                </a:cxn>
              </a:cxnLst>
              <a:rect l="0" t="0" r="r" b="b"/>
              <a:pathLst>
                <a:path w="21600" h="21600" extrusionOk="0">
                  <a:moveTo>
                    <a:pt x="20651" y="3744"/>
                  </a:moveTo>
                  <a:lnTo>
                    <a:pt x="16645" y="3744"/>
                  </a:lnTo>
                  <a:lnTo>
                    <a:pt x="16112" y="1105"/>
                  </a:lnTo>
                  <a:lnTo>
                    <a:pt x="16052" y="891"/>
                  </a:lnTo>
                  <a:lnTo>
                    <a:pt x="15963" y="678"/>
                  </a:lnTo>
                  <a:lnTo>
                    <a:pt x="15844" y="464"/>
                  </a:lnTo>
                  <a:lnTo>
                    <a:pt x="15696" y="322"/>
                  </a:lnTo>
                  <a:lnTo>
                    <a:pt x="15518" y="179"/>
                  </a:lnTo>
                  <a:lnTo>
                    <a:pt x="15339" y="72"/>
                  </a:lnTo>
                  <a:lnTo>
                    <a:pt x="15161" y="0"/>
                  </a:lnTo>
                  <a:lnTo>
                    <a:pt x="6439" y="0"/>
                  </a:lnTo>
                  <a:lnTo>
                    <a:pt x="6261" y="72"/>
                  </a:lnTo>
                  <a:lnTo>
                    <a:pt x="6083" y="179"/>
                  </a:lnTo>
                  <a:lnTo>
                    <a:pt x="5905" y="322"/>
                  </a:lnTo>
                  <a:lnTo>
                    <a:pt x="5756" y="464"/>
                  </a:lnTo>
                  <a:lnTo>
                    <a:pt x="5637" y="678"/>
                  </a:lnTo>
                  <a:lnTo>
                    <a:pt x="5548" y="891"/>
                  </a:lnTo>
                  <a:lnTo>
                    <a:pt x="5490" y="1105"/>
                  </a:lnTo>
                  <a:lnTo>
                    <a:pt x="4955" y="3744"/>
                  </a:lnTo>
                  <a:lnTo>
                    <a:pt x="3946" y="3744"/>
                  </a:lnTo>
                  <a:lnTo>
                    <a:pt x="3946" y="3600"/>
                  </a:lnTo>
                  <a:lnTo>
                    <a:pt x="3917" y="3458"/>
                  </a:lnTo>
                  <a:lnTo>
                    <a:pt x="3857" y="3351"/>
                  </a:lnTo>
                  <a:lnTo>
                    <a:pt x="3768" y="3245"/>
                  </a:lnTo>
                  <a:lnTo>
                    <a:pt x="3708" y="3138"/>
                  </a:lnTo>
                  <a:lnTo>
                    <a:pt x="3590" y="3101"/>
                  </a:lnTo>
                  <a:lnTo>
                    <a:pt x="3471" y="3031"/>
                  </a:lnTo>
                  <a:lnTo>
                    <a:pt x="2373" y="3031"/>
                  </a:lnTo>
                  <a:lnTo>
                    <a:pt x="2255" y="3101"/>
                  </a:lnTo>
                  <a:lnTo>
                    <a:pt x="2166" y="3138"/>
                  </a:lnTo>
                  <a:lnTo>
                    <a:pt x="1988" y="3351"/>
                  </a:lnTo>
                  <a:lnTo>
                    <a:pt x="1958" y="3458"/>
                  </a:lnTo>
                  <a:lnTo>
                    <a:pt x="1899" y="3600"/>
                  </a:lnTo>
                  <a:lnTo>
                    <a:pt x="1899" y="3744"/>
                  </a:lnTo>
                  <a:lnTo>
                    <a:pt x="949" y="3744"/>
                  </a:lnTo>
                  <a:lnTo>
                    <a:pt x="771" y="3779"/>
                  </a:lnTo>
                  <a:lnTo>
                    <a:pt x="593" y="3851"/>
                  </a:lnTo>
                  <a:lnTo>
                    <a:pt x="415" y="3921"/>
                  </a:lnTo>
                  <a:lnTo>
                    <a:pt x="267" y="4064"/>
                  </a:lnTo>
                  <a:lnTo>
                    <a:pt x="149" y="4243"/>
                  </a:lnTo>
                  <a:lnTo>
                    <a:pt x="29" y="4670"/>
                  </a:lnTo>
                  <a:lnTo>
                    <a:pt x="0" y="4884"/>
                  </a:lnTo>
                  <a:lnTo>
                    <a:pt x="0" y="20460"/>
                  </a:lnTo>
                  <a:lnTo>
                    <a:pt x="29" y="20710"/>
                  </a:lnTo>
                  <a:lnTo>
                    <a:pt x="89" y="20924"/>
                  </a:lnTo>
                  <a:lnTo>
                    <a:pt x="149" y="21101"/>
                  </a:lnTo>
                  <a:lnTo>
                    <a:pt x="267" y="21279"/>
                  </a:lnTo>
                  <a:lnTo>
                    <a:pt x="415" y="21423"/>
                  </a:lnTo>
                  <a:lnTo>
                    <a:pt x="593" y="21530"/>
                  </a:lnTo>
                  <a:lnTo>
                    <a:pt x="771" y="21600"/>
                  </a:lnTo>
                  <a:lnTo>
                    <a:pt x="20829" y="21600"/>
                  </a:lnTo>
                  <a:lnTo>
                    <a:pt x="21007" y="21530"/>
                  </a:lnTo>
                  <a:lnTo>
                    <a:pt x="21185" y="21423"/>
                  </a:lnTo>
                  <a:lnTo>
                    <a:pt x="21333" y="21279"/>
                  </a:lnTo>
                  <a:lnTo>
                    <a:pt x="21453" y="21101"/>
                  </a:lnTo>
                  <a:lnTo>
                    <a:pt x="21511" y="20924"/>
                  </a:lnTo>
                  <a:lnTo>
                    <a:pt x="21571" y="20710"/>
                  </a:lnTo>
                  <a:lnTo>
                    <a:pt x="21600" y="20460"/>
                  </a:lnTo>
                  <a:lnTo>
                    <a:pt x="21600" y="4884"/>
                  </a:lnTo>
                  <a:lnTo>
                    <a:pt x="21571" y="4670"/>
                  </a:lnTo>
                  <a:lnTo>
                    <a:pt x="21511" y="4456"/>
                  </a:lnTo>
                  <a:lnTo>
                    <a:pt x="21453" y="4243"/>
                  </a:lnTo>
                  <a:lnTo>
                    <a:pt x="21333" y="4064"/>
                  </a:lnTo>
                  <a:lnTo>
                    <a:pt x="21185" y="3921"/>
                  </a:lnTo>
                  <a:lnTo>
                    <a:pt x="21007" y="3851"/>
                  </a:lnTo>
                  <a:lnTo>
                    <a:pt x="20829" y="3779"/>
                  </a:lnTo>
                  <a:lnTo>
                    <a:pt x="20651" y="374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46" name="Google Shape;377;p37"/>
            <p:cNvSpPr/>
            <p:nvPr/>
          </p:nvSpPr>
          <p:spPr>
            <a:xfrm flipH="1" flipV="1">
              <a:off x="126432" y="53749"/>
              <a:ext cx="11975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47" name="Google Shape;378;p37"/>
            <p:cNvSpPr/>
            <p:nvPr/>
          </p:nvSpPr>
          <p:spPr>
            <a:xfrm>
              <a:off x="102877" y="106974"/>
              <a:ext cx="166840" cy="1663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9674" y="21535"/>
                  </a:lnTo>
                  <a:lnTo>
                    <a:pt x="8613" y="21401"/>
                  </a:lnTo>
                  <a:lnTo>
                    <a:pt x="7620" y="21133"/>
                  </a:lnTo>
                  <a:lnTo>
                    <a:pt x="6627" y="20803"/>
                  </a:lnTo>
                  <a:lnTo>
                    <a:pt x="5631" y="20336"/>
                  </a:lnTo>
                  <a:lnTo>
                    <a:pt x="4772" y="19804"/>
                  </a:lnTo>
                  <a:lnTo>
                    <a:pt x="3977" y="19141"/>
                  </a:lnTo>
                  <a:lnTo>
                    <a:pt x="3180" y="18475"/>
                  </a:lnTo>
                  <a:lnTo>
                    <a:pt x="2451" y="17678"/>
                  </a:lnTo>
                  <a:lnTo>
                    <a:pt x="1855" y="16882"/>
                  </a:lnTo>
                  <a:lnTo>
                    <a:pt x="1325" y="15951"/>
                  </a:lnTo>
                  <a:lnTo>
                    <a:pt x="862" y="15020"/>
                  </a:lnTo>
                  <a:lnTo>
                    <a:pt x="530" y="14022"/>
                  </a:lnTo>
                  <a:lnTo>
                    <a:pt x="267" y="12960"/>
                  </a:lnTo>
                  <a:lnTo>
                    <a:pt x="68" y="11896"/>
                  </a:lnTo>
                  <a:lnTo>
                    <a:pt x="0" y="10831"/>
                  </a:lnTo>
                  <a:lnTo>
                    <a:pt x="68" y="9702"/>
                  </a:lnTo>
                  <a:lnTo>
                    <a:pt x="267" y="8640"/>
                  </a:lnTo>
                  <a:lnTo>
                    <a:pt x="530" y="7576"/>
                  </a:lnTo>
                  <a:lnTo>
                    <a:pt x="862" y="6580"/>
                  </a:lnTo>
                  <a:lnTo>
                    <a:pt x="1325" y="5649"/>
                  </a:lnTo>
                  <a:lnTo>
                    <a:pt x="1855" y="4784"/>
                  </a:lnTo>
                  <a:lnTo>
                    <a:pt x="2451" y="3919"/>
                  </a:lnTo>
                  <a:lnTo>
                    <a:pt x="3180" y="3190"/>
                  </a:lnTo>
                  <a:lnTo>
                    <a:pt x="3977" y="2459"/>
                  </a:lnTo>
                  <a:lnTo>
                    <a:pt x="4772" y="1858"/>
                  </a:lnTo>
                  <a:lnTo>
                    <a:pt x="5631" y="1329"/>
                  </a:lnTo>
                  <a:lnTo>
                    <a:pt x="6627" y="862"/>
                  </a:lnTo>
                  <a:lnTo>
                    <a:pt x="7620" y="464"/>
                  </a:lnTo>
                  <a:lnTo>
                    <a:pt x="8613" y="199"/>
                  </a:lnTo>
                  <a:lnTo>
                    <a:pt x="9674" y="65"/>
                  </a:lnTo>
                  <a:lnTo>
                    <a:pt x="10800" y="0"/>
                  </a:lnTo>
                  <a:lnTo>
                    <a:pt x="11926" y="65"/>
                  </a:lnTo>
                  <a:lnTo>
                    <a:pt x="12987" y="199"/>
                  </a:lnTo>
                  <a:lnTo>
                    <a:pt x="13980" y="464"/>
                  </a:lnTo>
                  <a:lnTo>
                    <a:pt x="14976" y="862"/>
                  </a:lnTo>
                  <a:lnTo>
                    <a:pt x="15969" y="1329"/>
                  </a:lnTo>
                  <a:lnTo>
                    <a:pt x="16828" y="1858"/>
                  </a:lnTo>
                  <a:lnTo>
                    <a:pt x="17625" y="2459"/>
                  </a:lnTo>
                  <a:lnTo>
                    <a:pt x="18420" y="3190"/>
                  </a:lnTo>
                  <a:lnTo>
                    <a:pt x="19149" y="3919"/>
                  </a:lnTo>
                  <a:lnTo>
                    <a:pt x="19745" y="4784"/>
                  </a:lnTo>
                  <a:lnTo>
                    <a:pt x="20275" y="5649"/>
                  </a:lnTo>
                  <a:lnTo>
                    <a:pt x="20738" y="6580"/>
                  </a:lnTo>
                  <a:lnTo>
                    <a:pt x="21070" y="7576"/>
                  </a:lnTo>
                  <a:lnTo>
                    <a:pt x="21336" y="8640"/>
                  </a:lnTo>
                  <a:lnTo>
                    <a:pt x="21535" y="9702"/>
                  </a:lnTo>
                  <a:lnTo>
                    <a:pt x="21600" y="10831"/>
                  </a:lnTo>
                  <a:lnTo>
                    <a:pt x="21535" y="11896"/>
                  </a:lnTo>
                  <a:lnTo>
                    <a:pt x="21336" y="12960"/>
                  </a:lnTo>
                  <a:lnTo>
                    <a:pt x="21070" y="14022"/>
                  </a:lnTo>
                  <a:lnTo>
                    <a:pt x="20738" y="15020"/>
                  </a:lnTo>
                  <a:lnTo>
                    <a:pt x="20275" y="15951"/>
                  </a:lnTo>
                  <a:lnTo>
                    <a:pt x="19745" y="16882"/>
                  </a:lnTo>
                  <a:lnTo>
                    <a:pt x="19149" y="17678"/>
                  </a:lnTo>
                  <a:lnTo>
                    <a:pt x="18420" y="18475"/>
                  </a:lnTo>
                  <a:lnTo>
                    <a:pt x="17625" y="19141"/>
                  </a:lnTo>
                  <a:lnTo>
                    <a:pt x="16828" y="19804"/>
                  </a:lnTo>
                  <a:lnTo>
                    <a:pt x="15969" y="20336"/>
                  </a:lnTo>
                  <a:lnTo>
                    <a:pt x="14976" y="20803"/>
                  </a:lnTo>
                  <a:lnTo>
                    <a:pt x="13980" y="21133"/>
                  </a:lnTo>
                  <a:lnTo>
                    <a:pt x="12987" y="21401"/>
                  </a:lnTo>
                  <a:lnTo>
                    <a:pt x="11926" y="21535"/>
                  </a:lnTo>
                  <a:lnTo>
                    <a:pt x="108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48" name="Google Shape;379;p37"/>
            <p:cNvSpPr/>
            <p:nvPr/>
          </p:nvSpPr>
          <p:spPr>
            <a:xfrm>
              <a:off x="130508" y="134605"/>
              <a:ext cx="111578" cy="11105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9710" y="21600"/>
                  </a:lnTo>
                  <a:lnTo>
                    <a:pt x="8620" y="21400"/>
                  </a:lnTo>
                  <a:lnTo>
                    <a:pt x="7631" y="21101"/>
                  </a:lnTo>
                  <a:lnTo>
                    <a:pt x="6639" y="20803"/>
                  </a:lnTo>
                  <a:lnTo>
                    <a:pt x="5650" y="20304"/>
                  </a:lnTo>
                  <a:lnTo>
                    <a:pt x="4755" y="19806"/>
                  </a:lnTo>
                  <a:lnTo>
                    <a:pt x="3966" y="19111"/>
                  </a:lnTo>
                  <a:lnTo>
                    <a:pt x="3173" y="18412"/>
                  </a:lnTo>
                  <a:lnTo>
                    <a:pt x="2477" y="17717"/>
                  </a:lnTo>
                  <a:lnTo>
                    <a:pt x="1883" y="16822"/>
                  </a:lnTo>
                  <a:lnTo>
                    <a:pt x="1289" y="15923"/>
                  </a:lnTo>
                  <a:lnTo>
                    <a:pt x="895" y="15028"/>
                  </a:lnTo>
                  <a:lnTo>
                    <a:pt x="496" y="14035"/>
                  </a:lnTo>
                  <a:lnTo>
                    <a:pt x="301" y="13038"/>
                  </a:lnTo>
                  <a:lnTo>
                    <a:pt x="102" y="11942"/>
                  </a:lnTo>
                  <a:lnTo>
                    <a:pt x="0" y="10847"/>
                  </a:lnTo>
                  <a:lnTo>
                    <a:pt x="102" y="9752"/>
                  </a:lnTo>
                  <a:lnTo>
                    <a:pt x="301" y="8660"/>
                  </a:lnTo>
                  <a:lnTo>
                    <a:pt x="496" y="7565"/>
                  </a:lnTo>
                  <a:lnTo>
                    <a:pt x="895" y="6568"/>
                  </a:lnTo>
                  <a:lnTo>
                    <a:pt x="1289" y="5673"/>
                  </a:lnTo>
                  <a:lnTo>
                    <a:pt x="1883" y="4778"/>
                  </a:lnTo>
                  <a:lnTo>
                    <a:pt x="2477" y="3981"/>
                  </a:lnTo>
                  <a:lnTo>
                    <a:pt x="3173" y="3184"/>
                  </a:lnTo>
                  <a:lnTo>
                    <a:pt x="3966" y="2489"/>
                  </a:lnTo>
                  <a:lnTo>
                    <a:pt x="4755" y="1888"/>
                  </a:lnTo>
                  <a:lnTo>
                    <a:pt x="5650" y="1292"/>
                  </a:lnTo>
                  <a:lnTo>
                    <a:pt x="6639" y="895"/>
                  </a:lnTo>
                  <a:lnTo>
                    <a:pt x="7631" y="495"/>
                  </a:lnTo>
                  <a:lnTo>
                    <a:pt x="8620" y="196"/>
                  </a:lnTo>
                  <a:lnTo>
                    <a:pt x="10800" y="0"/>
                  </a:lnTo>
                  <a:lnTo>
                    <a:pt x="12980" y="196"/>
                  </a:lnTo>
                  <a:lnTo>
                    <a:pt x="13973" y="495"/>
                  </a:lnTo>
                  <a:lnTo>
                    <a:pt x="14961" y="895"/>
                  </a:lnTo>
                  <a:lnTo>
                    <a:pt x="15954" y="1292"/>
                  </a:lnTo>
                  <a:lnTo>
                    <a:pt x="16845" y="1888"/>
                  </a:lnTo>
                  <a:lnTo>
                    <a:pt x="17638" y="2489"/>
                  </a:lnTo>
                  <a:lnTo>
                    <a:pt x="18427" y="3184"/>
                  </a:lnTo>
                  <a:lnTo>
                    <a:pt x="19123" y="3981"/>
                  </a:lnTo>
                  <a:lnTo>
                    <a:pt x="19717" y="4778"/>
                  </a:lnTo>
                  <a:lnTo>
                    <a:pt x="20311" y="5673"/>
                  </a:lnTo>
                  <a:lnTo>
                    <a:pt x="20709" y="6568"/>
                  </a:lnTo>
                  <a:lnTo>
                    <a:pt x="21104" y="7565"/>
                  </a:lnTo>
                  <a:lnTo>
                    <a:pt x="21303" y="8660"/>
                  </a:lnTo>
                  <a:lnTo>
                    <a:pt x="21498" y="9752"/>
                  </a:lnTo>
                  <a:lnTo>
                    <a:pt x="21600" y="10847"/>
                  </a:lnTo>
                  <a:lnTo>
                    <a:pt x="21498" y="11942"/>
                  </a:lnTo>
                  <a:lnTo>
                    <a:pt x="21303" y="13038"/>
                  </a:lnTo>
                  <a:lnTo>
                    <a:pt x="21104" y="14035"/>
                  </a:lnTo>
                  <a:lnTo>
                    <a:pt x="20709" y="15028"/>
                  </a:lnTo>
                  <a:lnTo>
                    <a:pt x="20311" y="15923"/>
                  </a:lnTo>
                  <a:lnTo>
                    <a:pt x="19717" y="16822"/>
                  </a:lnTo>
                  <a:lnTo>
                    <a:pt x="19123" y="17717"/>
                  </a:lnTo>
                  <a:lnTo>
                    <a:pt x="18427" y="18412"/>
                  </a:lnTo>
                  <a:lnTo>
                    <a:pt x="17638" y="19111"/>
                  </a:lnTo>
                  <a:lnTo>
                    <a:pt x="16845" y="19806"/>
                  </a:lnTo>
                  <a:lnTo>
                    <a:pt x="15954" y="20304"/>
                  </a:lnTo>
                  <a:lnTo>
                    <a:pt x="14961" y="20803"/>
                  </a:lnTo>
                  <a:lnTo>
                    <a:pt x="13973" y="21101"/>
                  </a:lnTo>
                  <a:lnTo>
                    <a:pt x="12980" y="21400"/>
                  </a:lnTo>
                  <a:lnTo>
                    <a:pt x="11890" y="21600"/>
                  </a:lnTo>
                  <a:lnTo>
                    <a:pt x="108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49" name="Google Shape;380;p37"/>
            <p:cNvSpPr/>
            <p:nvPr/>
          </p:nvSpPr>
          <p:spPr>
            <a:xfrm>
              <a:off x="286610" y="94682"/>
              <a:ext cx="55769" cy="36857"/>
            </a:xfrm>
            <a:custGeom>
              <a:avLst/>
              <a:gdLst/>
              <a:ahLst/>
              <a:cxnLst>
                <a:cxn ang="0">
                  <a:pos x="wd2" y="hd2"/>
                </a:cxn>
                <a:cxn ang="5400000">
                  <a:pos x="wd2" y="hd2"/>
                </a:cxn>
                <a:cxn ang="10800000">
                  <a:pos x="wd2" y="hd2"/>
                </a:cxn>
                <a:cxn ang="16200000">
                  <a:pos x="wd2" y="hd2"/>
                </a:cxn>
              </a:cxnLst>
              <a:rect l="0" t="0" r="r" b="b"/>
              <a:pathLst>
                <a:path w="21600" h="21600" extrusionOk="0">
                  <a:moveTo>
                    <a:pt x="21600" y="15590"/>
                  </a:moveTo>
                  <a:lnTo>
                    <a:pt x="21600" y="16797"/>
                  </a:lnTo>
                  <a:lnTo>
                    <a:pt x="21405" y="17992"/>
                  </a:lnTo>
                  <a:lnTo>
                    <a:pt x="21006" y="18891"/>
                  </a:lnTo>
                  <a:lnTo>
                    <a:pt x="20412" y="19790"/>
                  </a:lnTo>
                  <a:lnTo>
                    <a:pt x="20021" y="20689"/>
                  </a:lnTo>
                  <a:lnTo>
                    <a:pt x="19224" y="20997"/>
                  </a:lnTo>
                  <a:lnTo>
                    <a:pt x="18434" y="21600"/>
                  </a:lnTo>
                  <a:lnTo>
                    <a:pt x="3166" y="21600"/>
                  </a:lnTo>
                  <a:lnTo>
                    <a:pt x="2376" y="20997"/>
                  </a:lnTo>
                  <a:lnTo>
                    <a:pt x="1782" y="20689"/>
                  </a:lnTo>
                  <a:lnTo>
                    <a:pt x="594" y="18891"/>
                  </a:lnTo>
                  <a:lnTo>
                    <a:pt x="391" y="17992"/>
                  </a:lnTo>
                  <a:lnTo>
                    <a:pt x="0" y="16797"/>
                  </a:lnTo>
                  <a:lnTo>
                    <a:pt x="0" y="4803"/>
                  </a:lnTo>
                  <a:lnTo>
                    <a:pt x="391" y="3596"/>
                  </a:lnTo>
                  <a:lnTo>
                    <a:pt x="594" y="2697"/>
                  </a:lnTo>
                  <a:lnTo>
                    <a:pt x="1782" y="899"/>
                  </a:lnTo>
                  <a:lnTo>
                    <a:pt x="2376" y="603"/>
                  </a:lnTo>
                  <a:lnTo>
                    <a:pt x="3166" y="0"/>
                  </a:lnTo>
                  <a:lnTo>
                    <a:pt x="18434" y="0"/>
                  </a:lnTo>
                  <a:lnTo>
                    <a:pt x="19224" y="603"/>
                  </a:lnTo>
                  <a:lnTo>
                    <a:pt x="20021" y="899"/>
                  </a:lnTo>
                  <a:lnTo>
                    <a:pt x="20412" y="1798"/>
                  </a:lnTo>
                  <a:lnTo>
                    <a:pt x="21006" y="2697"/>
                  </a:lnTo>
                  <a:lnTo>
                    <a:pt x="21405" y="3596"/>
                  </a:lnTo>
                  <a:lnTo>
                    <a:pt x="21600" y="4803"/>
                  </a:lnTo>
                  <a:lnTo>
                    <a:pt x="21600" y="1559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356" name="Google Shape;381;p37"/>
          <p:cNvGrpSpPr/>
          <p:nvPr/>
        </p:nvGrpSpPr>
        <p:grpSpPr>
          <a:xfrm>
            <a:off x="2998619" y="1307483"/>
            <a:ext cx="356205" cy="313213"/>
            <a:chOff x="0" y="0"/>
            <a:chExt cx="356204" cy="313212"/>
          </a:xfrm>
        </p:grpSpPr>
        <p:sp>
          <p:nvSpPr>
            <p:cNvPr id="351" name="Google Shape;382;p37"/>
            <p:cNvSpPr/>
            <p:nvPr/>
          </p:nvSpPr>
          <p:spPr>
            <a:xfrm>
              <a:off x="0" y="-1"/>
              <a:ext cx="356205" cy="313214"/>
            </a:xfrm>
            <a:custGeom>
              <a:avLst/>
              <a:gdLst/>
              <a:ahLst/>
              <a:cxnLst>
                <a:cxn ang="0">
                  <a:pos x="wd2" y="hd2"/>
                </a:cxn>
                <a:cxn ang="5400000">
                  <a:pos x="wd2" y="hd2"/>
                </a:cxn>
                <a:cxn ang="10800000">
                  <a:pos x="wd2" y="hd2"/>
                </a:cxn>
                <a:cxn ang="16200000">
                  <a:pos x="wd2" y="hd2"/>
                </a:cxn>
              </a:cxnLst>
              <a:rect l="0" t="0" r="r" b="b"/>
              <a:pathLst>
                <a:path w="21600" h="21600" extrusionOk="0">
                  <a:moveTo>
                    <a:pt x="20606" y="0"/>
                  </a:moveTo>
                  <a:lnTo>
                    <a:pt x="994" y="0"/>
                  </a:lnTo>
                  <a:lnTo>
                    <a:pt x="808" y="36"/>
                  </a:lnTo>
                  <a:lnTo>
                    <a:pt x="622" y="106"/>
                  </a:lnTo>
                  <a:lnTo>
                    <a:pt x="434" y="212"/>
                  </a:lnTo>
                  <a:lnTo>
                    <a:pt x="280" y="354"/>
                  </a:lnTo>
                  <a:lnTo>
                    <a:pt x="155" y="494"/>
                  </a:lnTo>
                  <a:lnTo>
                    <a:pt x="94" y="706"/>
                  </a:lnTo>
                  <a:lnTo>
                    <a:pt x="32" y="919"/>
                  </a:lnTo>
                  <a:lnTo>
                    <a:pt x="0" y="1130"/>
                  </a:lnTo>
                  <a:lnTo>
                    <a:pt x="0" y="20470"/>
                  </a:lnTo>
                  <a:lnTo>
                    <a:pt x="32" y="20681"/>
                  </a:lnTo>
                  <a:lnTo>
                    <a:pt x="94" y="20893"/>
                  </a:lnTo>
                  <a:lnTo>
                    <a:pt x="155" y="21106"/>
                  </a:lnTo>
                  <a:lnTo>
                    <a:pt x="280" y="21246"/>
                  </a:lnTo>
                  <a:lnTo>
                    <a:pt x="434" y="21387"/>
                  </a:lnTo>
                  <a:lnTo>
                    <a:pt x="622" y="21493"/>
                  </a:lnTo>
                  <a:lnTo>
                    <a:pt x="808" y="21564"/>
                  </a:lnTo>
                  <a:lnTo>
                    <a:pt x="994" y="21600"/>
                  </a:lnTo>
                  <a:lnTo>
                    <a:pt x="20606" y="21600"/>
                  </a:lnTo>
                  <a:lnTo>
                    <a:pt x="20792" y="21564"/>
                  </a:lnTo>
                  <a:lnTo>
                    <a:pt x="20978" y="21493"/>
                  </a:lnTo>
                  <a:lnTo>
                    <a:pt x="21166" y="21387"/>
                  </a:lnTo>
                  <a:lnTo>
                    <a:pt x="21320" y="21246"/>
                  </a:lnTo>
                  <a:lnTo>
                    <a:pt x="21445" y="21106"/>
                  </a:lnTo>
                  <a:lnTo>
                    <a:pt x="21506" y="20893"/>
                  </a:lnTo>
                  <a:lnTo>
                    <a:pt x="21568" y="20681"/>
                  </a:lnTo>
                  <a:lnTo>
                    <a:pt x="21600" y="20470"/>
                  </a:lnTo>
                  <a:lnTo>
                    <a:pt x="21600" y="1130"/>
                  </a:lnTo>
                  <a:lnTo>
                    <a:pt x="21568" y="919"/>
                  </a:lnTo>
                  <a:lnTo>
                    <a:pt x="21506" y="706"/>
                  </a:lnTo>
                  <a:lnTo>
                    <a:pt x="21445" y="494"/>
                  </a:lnTo>
                  <a:lnTo>
                    <a:pt x="21320" y="354"/>
                  </a:lnTo>
                  <a:lnTo>
                    <a:pt x="21166" y="212"/>
                  </a:lnTo>
                  <a:lnTo>
                    <a:pt x="20978" y="106"/>
                  </a:lnTo>
                  <a:lnTo>
                    <a:pt x="20792" y="36"/>
                  </a:lnTo>
                  <a:lnTo>
                    <a:pt x="20606"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52" name="Google Shape;383;p37"/>
            <p:cNvSpPr/>
            <p:nvPr/>
          </p:nvSpPr>
          <p:spPr>
            <a:xfrm>
              <a:off x="20487" y="20466"/>
              <a:ext cx="315230" cy="272259"/>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sp>
          <p:nvSpPr>
            <p:cNvPr id="353" name="Google Shape;384;p37"/>
            <p:cNvSpPr/>
            <p:nvPr/>
          </p:nvSpPr>
          <p:spPr>
            <a:xfrm>
              <a:off x="195500" y="179635"/>
              <a:ext cx="123344" cy="9518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645" y="1159"/>
                  </a:lnTo>
                  <a:lnTo>
                    <a:pt x="6005" y="696"/>
                  </a:lnTo>
                  <a:lnTo>
                    <a:pt x="6454" y="234"/>
                  </a:lnTo>
                  <a:lnTo>
                    <a:pt x="6899" y="0"/>
                  </a:lnTo>
                  <a:lnTo>
                    <a:pt x="7886" y="0"/>
                  </a:lnTo>
                  <a:lnTo>
                    <a:pt x="8423" y="234"/>
                  </a:lnTo>
                  <a:lnTo>
                    <a:pt x="8872" y="696"/>
                  </a:lnTo>
                  <a:lnTo>
                    <a:pt x="9232" y="1159"/>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54" name="Google Shape;385;p37"/>
            <p:cNvSpPr/>
            <p:nvPr/>
          </p:nvSpPr>
          <p:spPr>
            <a:xfrm>
              <a:off x="37360" y="124372"/>
              <a:ext cx="195501" cy="150451"/>
            </a:xfrm>
            <a:custGeom>
              <a:avLst/>
              <a:gdLst/>
              <a:ahLst/>
              <a:cxnLst>
                <a:cxn ang="0">
                  <a:pos x="wd2" y="hd2"/>
                </a:cxn>
                <a:cxn ang="5400000">
                  <a:pos x="wd2" y="hd2"/>
                </a:cxn>
                <a:cxn ang="10800000">
                  <a:pos x="wd2" y="hd2"/>
                </a:cxn>
                <a:cxn ang="16200000">
                  <a:pos x="wd2" y="hd2"/>
                </a:cxn>
              </a:cxnLst>
              <a:rect l="0" t="0" r="r" b="b"/>
              <a:pathLst>
                <a:path w="21600" h="21600" extrusionOk="0">
                  <a:moveTo>
                    <a:pt x="0" y="12049"/>
                  </a:moveTo>
                  <a:lnTo>
                    <a:pt x="6786" y="733"/>
                  </a:lnTo>
                  <a:lnTo>
                    <a:pt x="7011" y="440"/>
                  </a:lnTo>
                  <a:lnTo>
                    <a:pt x="7294" y="145"/>
                  </a:lnTo>
                  <a:lnTo>
                    <a:pt x="7578" y="0"/>
                  </a:lnTo>
                  <a:lnTo>
                    <a:pt x="8200" y="0"/>
                  </a:lnTo>
                  <a:lnTo>
                    <a:pt x="8539" y="145"/>
                  </a:lnTo>
                  <a:lnTo>
                    <a:pt x="8822" y="440"/>
                  </a:lnTo>
                  <a:lnTo>
                    <a:pt x="9047" y="733"/>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55" name="Google Shape;386;p37"/>
            <p:cNvSpPr/>
            <p:nvPr/>
          </p:nvSpPr>
          <p:spPr>
            <a:xfrm>
              <a:off x="201636" y="63457"/>
              <a:ext cx="81886" cy="81887"/>
            </a:xfrm>
            <a:custGeom>
              <a:avLst/>
              <a:gdLst/>
              <a:ahLst/>
              <a:cxnLst>
                <a:cxn ang="0">
                  <a:pos x="wd2" y="hd2"/>
                </a:cxn>
                <a:cxn ang="5400000">
                  <a:pos x="wd2" y="hd2"/>
                </a:cxn>
                <a:cxn ang="10800000">
                  <a:pos x="wd2" y="hd2"/>
                </a:cxn>
                <a:cxn ang="16200000">
                  <a:pos x="wd2" y="hd2"/>
                </a:cxn>
              </a:cxnLst>
              <a:rect l="0" t="0" r="r" b="b"/>
              <a:pathLst>
                <a:path w="21600" h="21600" extrusionOk="0">
                  <a:moveTo>
                    <a:pt x="10803" y="21600"/>
                  </a:moveTo>
                  <a:lnTo>
                    <a:pt x="9722" y="21600"/>
                  </a:lnTo>
                  <a:lnTo>
                    <a:pt x="8641" y="21467"/>
                  </a:lnTo>
                  <a:lnTo>
                    <a:pt x="7560" y="21195"/>
                  </a:lnTo>
                  <a:lnTo>
                    <a:pt x="6618" y="20791"/>
                  </a:lnTo>
                  <a:lnTo>
                    <a:pt x="5670" y="20386"/>
                  </a:lnTo>
                  <a:lnTo>
                    <a:pt x="4728" y="19843"/>
                  </a:lnTo>
                  <a:lnTo>
                    <a:pt x="3919" y="19172"/>
                  </a:lnTo>
                  <a:lnTo>
                    <a:pt x="3104" y="18496"/>
                  </a:lnTo>
                  <a:lnTo>
                    <a:pt x="2433" y="17687"/>
                  </a:lnTo>
                  <a:lnTo>
                    <a:pt x="1757" y="16878"/>
                  </a:lnTo>
                  <a:lnTo>
                    <a:pt x="1219" y="15930"/>
                  </a:lnTo>
                  <a:lnTo>
                    <a:pt x="809" y="14988"/>
                  </a:lnTo>
                  <a:lnTo>
                    <a:pt x="405" y="14040"/>
                  </a:lnTo>
                  <a:lnTo>
                    <a:pt x="139" y="12959"/>
                  </a:lnTo>
                  <a:lnTo>
                    <a:pt x="0" y="12017"/>
                  </a:lnTo>
                  <a:lnTo>
                    <a:pt x="0" y="9722"/>
                  </a:lnTo>
                  <a:lnTo>
                    <a:pt x="139" y="8641"/>
                  </a:lnTo>
                  <a:lnTo>
                    <a:pt x="405" y="7699"/>
                  </a:lnTo>
                  <a:lnTo>
                    <a:pt x="809" y="6618"/>
                  </a:lnTo>
                  <a:lnTo>
                    <a:pt x="1219" y="5670"/>
                  </a:lnTo>
                  <a:lnTo>
                    <a:pt x="1757" y="4861"/>
                  </a:lnTo>
                  <a:lnTo>
                    <a:pt x="2433" y="3919"/>
                  </a:lnTo>
                  <a:lnTo>
                    <a:pt x="3104" y="3242"/>
                  </a:lnTo>
                  <a:lnTo>
                    <a:pt x="3919" y="2566"/>
                  </a:lnTo>
                  <a:lnTo>
                    <a:pt x="4728" y="1890"/>
                  </a:lnTo>
                  <a:lnTo>
                    <a:pt x="5670" y="1352"/>
                  </a:lnTo>
                  <a:lnTo>
                    <a:pt x="6618" y="948"/>
                  </a:lnTo>
                  <a:lnTo>
                    <a:pt x="7560" y="543"/>
                  </a:lnTo>
                  <a:lnTo>
                    <a:pt x="8641" y="272"/>
                  </a:lnTo>
                  <a:lnTo>
                    <a:pt x="9722" y="139"/>
                  </a:lnTo>
                  <a:lnTo>
                    <a:pt x="10803" y="0"/>
                  </a:lnTo>
                  <a:lnTo>
                    <a:pt x="11884" y="139"/>
                  </a:lnTo>
                  <a:lnTo>
                    <a:pt x="12959" y="272"/>
                  </a:lnTo>
                  <a:lnTo>
                    <a:pt x="14040" y="543"/>
                  </a:lnTo>
                  <a:lnTo>
                    <a:pt x="14988" y="948"/>
                  </a:lnTo>
                  <a:lnTo>
                    <a:pt x="15930" y="1352"/>
                  </a:lnTo>
                  <a:lnTo>
                    <a:pt x="16739" y="1890"/>
                  </a:lnTo>
                  <a:lnTo>
                    <a:pt x="17687" y="2566"/>
                  </a:lnTo>
                  <a:lnTo>
                    <a:pt x="18363" y="3242"/>
                  </a:lnTo>
                  <a:lnTo>
                    <a:pt x="19172" y="3919"/>
                  </a:lnTo>
                  <a:lnTo>
                    <a:pt x="19710" y="4861"/>
                  </a:lnTo>
                  <a:lnTo>
                    <a:pt x="20253" y="5670"/>
                  </a:lnTo>
                  <a:lnTo>
                    <a:pt x="20658" y="6618"/>
                  </a:lnTo>
                  <a:lnTo>
                    <a:pt x="21062" y="7699"/>
                  </a:lnTo>
                  <a:lnTo>
                    <a:pt x="21328" y="8641"/>
                  </a:lnTo>
                  <a:lnTo>
                    <a:pt x="21467" y="9722"/>
                  </a:lnTo>
                  <a:lnTo>
                    <a:pt x="21600" y="10803"/>
                  </a:lnTo>
                  <a:lnTo>
                    <a:pt x="21467" y="12017"/>
                  </a:lnTo>
                  <a:lnTo>
                    <a:pt x="21328" y="12959"/>
                  </a:lnTo>
                  <a:lnTo>
                    <a:pt x="21062" y="14040"/>
                  </a:lnTo>
                  <a:lnTo>
                    <a:pt x="20658" y="14988"/>
                  </a:lnTo>
                  <a:lnTo>
                    <a:pt x="20253" y="15930"/>
                  </a:lnTo>
                  <a:lnTo>
                    <a:pt x="19710" y="16878"/>
                  </a:lnTo>
                  <a:lnTo>
                    <a:pt x="19172" y="17687"/>
                  </a:lnTo>
                  <a:lnTo>
                    <a:pt x="17687" y="19172"/>
                  </a:lnTo>
                  <a:lnTo>
                    <a:pt x="16739" y="19843"/>
                  </a:lnTo>
                  <a:lnTo>
                    <a:pt x="15930" y="20386"/>
                  </a:lnTo>
                  <a:lnTo>
                    <a:pt x="14988" y="20791"/>
                  </a:lnTo>
                  <a:lnTo>
                    <a:pt x="14040" y="21195"/>
                  </a:lnTo>
                  <a:lnTo>
                    <a:pt x="12959" y="21467"/>
                  </a:lnTo>
                  <a:lnTo>
                    <a:pt x="11884" y="21600"/>
                  </a:lnTo>
                  <a:lnTo>
                    <a:pt x="10803"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357" name="Google Shape;387;p37"/>
          <p:cNvSpPr/>
          <p:nvPr/>
        </p:nvSpPr>
        <p:spPr>
          <a:xfrm>
            <a:off x="3595941" y="1296229"/>
            <a:ext cx="291697" cy="335718"/>
          </a:xfrm>
          <a:custGeom>
            <a:avLst/>
            <a:gdLst/>
            <a:ahLst/>
            <a:cxnLst>
              <a:cxn ang="0">
                <a:pos x="wd2" y="hd2"/>
              </a:cxn>
              <a:cxn ang="5400000">
                <a:pos x="wd2" y="hd2"/>
              </a:cxn>
              <a:cxn ang="10800000">
                <a:pos x="wd2" y="hd2"/>
              </a:cxn>
              <a:cxn ang="16200000">
                <a:pos x="wd2" y="hd2"/>
              </a:cxn>
            </a:cxnLst>
            <a:rect l="0" t="0" r="r" b="b"/>
            <a:pathLst>
              <a:path w="21600" h="21600" extrusionOk="0">
                <a:moveTo>
                  <a:pt x="5040" y="4380"/>
                </a:moveTo>
                <a:lnTo>
                  <a:pt x="5040" y="17056"/>
                </a:lnTo>
                <a:lnTo>
                  <a:pt x="4509" y="17024"/>
                </a:lnTo>
                <a:lnTo>
                  <a:pt x="3979" y="17024"/>
                </a:lnTo>
                <a:lnTo>
                  <a:pt x="3411" y="17090"/>
                </a:lnTo>
                <a:lnTo>
                  <a:pt x="2841" y="17221"/>
                </a:lnTo>
                <a:lnTo>
                  <a:pt x="2500" y="17320"/>
                </a:lnTo>
                <a:lnTo>
                  <a:pt x="2160" y="17452"/>
                </a:lnTo>
                <a:lnTo>
                  <a:pt x="1856" y="17616"/>
                </a:lnTo>
                <a:lnTo>
                  <a:pt x="1553" y="17748"/>
                </a:lnTo>
                <a:lnTo>
                  <a:pt x="1249" y="17946"/>
                </a:lnTo>
                <a:lnTo>
                  <a:pt x="1022" y="18111"/>
                </a:lnTo>
                <a:lnTo>
                  <a:pt x="795" y="18308"/>
                </a:lnTo>
                <a:lnTo>
                  <a:pt x="605" y="18505"/>
                </a:lnTo>
                <a:lnTo>
                  <a:pt x="417" y="18735"/>
                </a:lnTo>
                <a:lnTo>
                  <a:pt x="265" y="18934"/>
                </a:lnTo>
                <a:lnTo>
                  <a:pt x="151" y="19164"/>
                </a:lnTo>
                <a:lnTo>
                  <a:pt x="75" y="19395"/>
                </a:lnTo>
                <a:lnTo>
                  <a:pt x="37" y="19592"/>
                </a:lnTo>
                <a:lnTo>
                  <a:pt x="0" y="19822"/>
                </a:lnTo>
                <a:lnTo>
                  <a:pt x="37" y="20053"/>
                </a:lnTo>
                <a:lnTo>
                  <a:pt x="75" y="20251"/>
                </a:lnTo>
                <a:lnTo>
                  <a:pt x="188" y="20481"/>
                </a:lnTo>
                <a:lnTo>
                  <a:pt x="303" y="20678"/>
                </a:lnTo>
                <a:lnTo>
                  <a:pt x="454" y="20843"/>
                </a:lnTo>
                <a:lnTo>
                  <a:pt x="644" y="21008"/>
                </a:lnTo>
                <a:lnTo>
                  <a:pt x="871" y="21139"/>
                </a:lnTo>
                <a:lnTo>
                  <a:pt x="1099" y="21271"/>
                </a:lnTo>
                <a:lnTo>
                  <a:pt x="1363" y="21370"/>
                </a:lnTo>
                <a:lnTo>
                  <a:pt x="1666" y="21469"/>
                </a:lnTo>
                <a:lnTo>
                  <a:pt x="1933" y="21535"/>
                </a:lnTo>
                <a:lnTo>
                  <a:pt x="2273" y="21568"/>
                </a:lnTo>
                <a:lnTo>
                  <a:pt x="2577" y="21600"/>
                </a:lnTo>
                <a:lnTo>
                  <a:pt x="2917" y="21600"/>
                </a:lnTo>
                <a:lnTo>
                  <a:pt x="3258" y="21568"/>
                </a:lnTo>
                <a:lnTo>
                  <a:pt x="3638" y="21535"/>
                </a:lnTo>
                <a:lnTo>
                  <a:pt x="3979" y="21469"/>
                </a:lnTo>
                <a:lnTo>
                  <a:pt x="4357" y="21403"/>
                </a:lnTo>
                <a:lnTo>
                  <a:pt x="5002" y="21173"/>
                </a:lnTo>
                <a:lnTo>
                  <a:pt x="5570" y="20909"/>
                </a:lnTo>
                <a:lnTo>
                  <a:pt x="6062" y="20613"/>
                </a:lnTo>
                <a:lnTo>
                  <a:pt x="6479" y="20251"/>
                </a:lnTo>
                <a:lnTo>
                  <a:pt x="6782" y="19888"/>
                </a:lnTo>
                <a:lnTo>
                  <a:pt x="6935" y="19691"/>
                </a:lnTo>
                <a:lnTo>
                  <a:pt x="7049" y="19494"/>
                </a:lnTo>
                <a:lnTo>
                  <a:pt x="7123" y="19295"/>
                </a:lnTo>
                <a:lnTo>
                  <a:pt x="7162" y="19098"/>
                </a:lnTo>
                <a:lnTo>
                  <a:pt x="7199" y="18900"/>
                </a:lnTo>
                <a:lnTo>
                  <a:pt x="7199" y="8364"/>
                </a:lnTo>
                <a:lnTo>
                  <a:pt x="19401" y="5039"/>
                </a:lnTo>
                <a:lnTo>
                  <a:pt x="19401" y="13665"/>
                </a:lnTo>
                <a:lnTo>
                  <a:pt x="18910" y="13632"/>
                </a:lnTo>
                <a:lnTo>
                  <a:pt x="18379" y="13632"/>
                </a:lnTo>
                <a:lnTo>
                  <a:pt x="17810" y="13698"/>
                </a:lnTo>
                <a:lnTo>
                  <a:pt x="17242" y="13830"/>
                </a:lnTo>
                <a:lnTo>
                  <a:pt x="16901" y="13929"/>
                </a:lnTo>
                <a:lnTo>
                  <a:pt x="16560" y="14060"/>
                </a:lnTo>
                <a:lnTo>
                  <a:pt x="16219" y="14225"/>
                </a:lnTo>
                <a:lnTo>
                  <a:pt x="15953" y="14356"/>
                </a:lnTo>
                <a:lnTo>
                  <a:pt x="15650" y="14554"/>
                </a:lnTo>
                <a:lnTo>
                  <a:pt x="15423" y="14719"/>
                </a:lnTo>
                <a:lnTo>
                  <a:pt x="14968" y="15113"/>
                </a:lnTo>
                <a:lnTo>
                  <a:pt x="14816" y="15345"/>
                </a:lnTo>
                <a:lnTo>
                  <a:pt x="14665" y="15542"/>
                </a:lnTo>
                <a:lnTo>
                  <a:pt x="14551" y="15772"/>
                </a:lnTo>
                <a:lnTo>
                  <a:pt x="14475" y="16003"/>
                </a:lnTo>
                <a:lnTo>
                  <a:pt x="14438" y="16200"/>
                </a:lnTo>
                <a:lnTo>
                  <a:pt x="14401" y="16432"/>
                </a:lnTo>
                <a:lnTo>
                  <a:pt x="14438" y="16661"/>
                </a:lnTo>
                <a:lnTo>
                  <a:pt x="14475" y="16859"/>
                </a:lnTo>
                <a:lnTo>
                  <a:pt x="14589" y="17090"/>
                </a:lnTo>
                <a:lnTo>
                  <a:pt x="14702" y="17287"/>
                </a:lnTo>
                <a:lnTo>
                  <a:pt x="14855" y="17452"/>
                </a:lnTo>
                <a:lnTo>
                  <a:pt x="15045" y="17616"/>
                </a:lnTo>
                <a:lnTo>
                  <a:pt x="15272" y="17748"/>
                </a:lnTo>
                <a:lnTo>
                  <a:pt x="15499" y="17879"/>
                </a:lnTo>
                <a:lnTo>
                  <a:pt x="15764" y="17978"/>
                </a:lnTo>
                <a:lnTo>
                  <a:pt x="16030" y="18077"/>
                </a:lnTo>
                <a:lnTo>
                  <a:pt x="16333" y="18143"/>
                </a:lnTo>
                <a:lnTo>
                  <a:pt x="16674" y="18176"/>
                </a:lnTo>
                <a:lnTo>
                  <a:pt x="16977" y="18209"/>
                </a:lnTo>
                <a:lnTo>
                  <a:pt x="17318" y="18209"/>
                </a:lnTo>
                <a:lnTo>
                  <a:pt x="17659" y="18176"/>
                </a:lnTo>
                <a:lnTo>
                  <a:pt x="18038" y="18143"/>
                </a:lnTo>
                <a:lnTo>
                  <a:pt x="18379" y="18077"/>
                </a:lnTo>
                <a:lnTo>
                  <a:pt x="18757" y="18012"/>
                </a:lnTo>
                <a:lnTo>
                  <a:pt x="19327" y="17813"/>
                </a:lnTo>
                <a:lnTo>
                  <a:pt x="19857" y="17583"/>
                </a:lnTo>
                <a:lnTo>
                  <a:pt x="20312" y="17287"/>
                </a:lnTo>
                <a:lnTo>
                  <a:pt x="20729" y="16991"/>
                </a:lnTo>
                <a:lnTo>
                  <a:pt x="21069" y="16661"/>
                </a:lnTo>
                <a:lnTo>
                  <a:pt x="21335" y="16299"/>
                </a:lnTo>
                <a:lnTo>
                  <a:pt x="21486" y="15937"/>
                </a:lnTo>
                <a:lnTo>
                  <a:pt x="21563" y="15739"/>
                </a:lnTo>
                <a:lnTo>
                  <a:pt x="21600" y="15574"/>
                </a:lnTo>
                <a:lnTo>
                  <a:pt x="21600" y="0"/>
                </a:lnTo>
                <a:lnTo>
                  <a:pt x="5040" y="4380"/>
                </a:lnTo>
                <a:close/>
              </a:path>
            </a:pathLst>
          </a:custGeom>
          <a:ln w="12175" cap="rnd">
            <a:solidFill>
              <a:srgbClr val="FFFFFF"/>
            </a:solidFill>
          </a:ln>
        </p:spPr>
        <p:txBody>
          <a:bodyPr lIns="0" tIns="0" rIns="0" bIns="0" anchor="ctr"/>
          <a:lstStyle/>
          <a:p>
            <a:endParaRPr/>
          </a:p>
        </p:txBody>
      </p:sp>
      <p:sp>
        <p:nvSpPr>
          <p:cNvPr id="358" name="Google Shape;388;p37"/>
          <p:cNvSpPr/>
          <p:nvPr/>
        </p:nvSpPr>
        <p:spPr>
          <a:xfrm>
            <a:off x="4180888" y="1297259"/>
            <a:ext cx="251794" cy="333679"/>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229" y="0"/>
                </a:lnTo>
                <a:lnTo>
                  <a:pt x="9703" y="34"/>
                </a:lnTo>
                <a:lnTo>
                  <a:pt x="9177" y="99"/>
                </a:lnTo>
                <a:lnTo>
                  <a:pt x="8605" y="166"/>
                </a:lnTo>
                <a:lnTo>
                  <a:pt x="8122" y="265"/>
                </a:lnTo>
                <a:lnTo>
                  <a:pt x="7596" y="365"/>
                </a:lnTo>
                <a:lnTo>
                  <a:pt x="6587" y="630"/>
                </a:lnTo>
                <a:lnTo>
                  <a:pt x="5664" y="994"/>
                </a:lnTo>
                <a:lnTo>
                  <a:pt x="4743" y="1391"/>
                </a:lnTo>
                <a:lnTo>
                  <a:pt x="3951" y="1855"/>
                </a:lnTo>
                <a:lnTo>
                  <a:pt x="3162" y="2386"/>
                </a:lnTo>
                <a:lnTo>
                  <a:pt x="2459" y="2982"/>
                </a:lnTo>
                <a:lnTo>
                  <a:pt x="1844" y="3579"/>
                </a:lnTo>
                <a:lnTo>
                  <a:pt x="1318" y="4274"/>
                </a:lnTo>
                <a:lnTo>
                  <a:pt x="835" y="4969"/>
                </a:lnTo>
                <a:lnTo>
                  <a:pt x="483" y="5732"/>
                </a:lnTo>
                <a:lnTo>
                  <a:pt x="351" y="6129"/>
                </a:lnTo>
                <a:lnTo>
                  <a:pt x="220" y="6494"/>
                </a:lnTo>
                <a:lnTo>
                  <a:pt x="132" y="6923"/>
                </a:lnTo>
                <a:lnTo>
                  <a:pt x="45" y="7322"/>
                </a:lnTo>
                <a:lnTo>
                  <a:pt x="0" y="7719"/>
                </a:lnTo>
                <a:lnTo>
                  <a:pt x="0" y="8149"/>
                </a:lnTo>
                <a:lnTo>
                  <a:pt x="45" y="8746"/>
                </a:lnTo>
                <a:lnTo>
                  <a:pt x="132" y="9342"/>
                </a:lnTo>
                <a:lnTo>
                  <a:pt x="265" y="9972"/>
                </a:lnTo>
                <a:lnTo>
                  <a:pt x="483" y="10567"/>
                </a:lnTo>
                <a:lnTo>
                  <a:pt x="703" y="11165"/>
                </a:lnTo>
                <a:lnTo>
                  <a:pt x="1011" y="11760"/>
                </a:lnTo>
                <a:lnTo>
                  <a:pt x="1318" y="12357"/>
                </a:lnTo>
                <a:lnTo>
                  <a:pt x="1669" y="12953"/>
                </a:lnTo>
                <a:lnTo>
                  <a:pt x="2064" y="13516"/>
                </a:lnTo>
                <a:lnTo>
                  <a:pt x="2504" y="14112"/>
                </a:lnTo>
                <a:lnTo>
                  <a:pt x="3425" y="15206"/>
                </a:lnTo>
                <a:lnTo>
                  <a:pt x="4391" y="16265"/>
                </a:lnTo>
                <a:lnTo>
                  <a:pt x="5400" y="17260"/>
                </a:lnTo>
                <a:lnTo>
                  <a:pt x="6410" y="18187"/>
                </a:lnTo>
                <a:lnTo>
                  <a:pt x="7376" y="19016"/>
                </a:lnTo>
                <a:lnTo>
                  <a:pt x="8297" y="19777"/>
                </a:lnTo>
                <a:lnTo>
                  <a:pt x="9132" y="20407"/>
                </a:lnTo>
                <a:lnTo>
                  <a:pt x="10318" y="21268"/>
                </a:lnTo>
                <a:lnTo>
                  <a:pt x="10801" y="21600"/>
                </a:lnTo>
                <a:lnTo>
                  <a:pt x="11284" y="21268"/>
                </a:lnTo>
                <a:lnTo>
                  <a:pt x="12468" y="20407"/>
                </a:lnTo>
                <a:lnTo>
                  <a:pt x="13303" y="19777"/>
                </a:lnTo>
                <a:lnTo>
                  <a:pt x="14224" y="19016"/>
                </a:lnTo>
                <a:lnTo>
                  <a:pt x="15190" y="18187"/>
                </a:lnTo>
                <a:lnTo>
                  <a:pt x="16200" y="17260"/>
                </a:lnTo>
                <a:lnTo>
                  <a:pt x="17211" y="16265"/>
                </a:lnTo>
                <a:lnTo>
                  <a:pt x="18175" y="15206"/>
                </a:lnTo>
                <a:lnTo>
                  <a:pt x="19098" y="14112"/>
                </a:lnTo>
                <a:lnTo>
                  <a:pt x="19536" y="13516"/>
                </a:lnTo>
                <a:lnTo>
                  <a:pt x="19933" y="12953"/>
                </a:lnTo>
                <a:lnTo>
                  <a:pt x="20282" y="12357"/>
                </a:lnTo>
                <a:lnTo>
                  <a:pt x="20591" y="11760"/>
                </a:lnTo>
                <a:lnTo>
                  <a:pt x="20897" y="11165"/>
                </a:lnTo>
                <a:lnTo>
                  <a:pt x="21117" y="10567"/>
                </a:lnTo>
                <a:lnTo>
                  <a:pt x="21337" y="9972"/>
                </a:lnTo>
                <a:lnTo>
                  <a:pt x="21468" y="9342"/>
                </a:lnTo>
                <a:lnTo>
                  <a:pt x="21557" y="8746"/>
                </a:lnTo>
                <a:lnTo>
                  <a:pt x="21600" y="8149"/>
                </a:lnTo>
                <a:lnTo>
                  <a:pt x="21600" y="7719"/>
                </a:lnTo>
                <a:lnTo>
                  <a:pt x="21557" y="7322"/>
                </a:lnTo>
                <a:lnTo>
                  <a:pt x="21468" y="6923"/>
                </a:lnTo>
                <a:lnTo>
                  <a:pt x="21380" y="6494"/>
                </a:lnTo>
                <a:lnTo>
                  <a:pt x="21249" y="6129"/>
                </a:lnTo>
                <a:lnTo>
                  <a:pt x="21117" y="5732"/>
                </a:lnTo>
                <a:lnTo>
                  <a:pt x="20765" y="4969"/>
                </a:lnTo>
                <a:lnTo>
                  <a:pt x="20282" y="4274"/>
                </a:lnTo>
                <a:lnTo>
                  <a:pt x="19756" y="3579"/>
                </a:lnTo>
                <a:lnTo>
                  <a:pt x="19141" y="2982"/>
                </a:lnTo>
                <a:lnTo>
                  <a:pt x="18438" y="2386"/>
                </a:lnTo>
                <a:lnTo>
                  <a:pt x="17649" y="1855"/>
                </a:lnTo>
                <a:lnTo>
                  <a:pt x="16859" y="1391"/>
                </a:lnTo>
                <a:lnTo>
                  <a:pt x="15936" y="994"/>
                </a:lnTo>
                <a:lnTo>
                  <a:pt x="15015" y="630"/>
                </a:lnTo>
                <a:lnTo>
                  <a:pt x="14006" y="365"/>
                </a:lnTo>
                <a:lnTo>
                  <a:pt x="13478" y="265"/>
                </a:lnTo>
                <a:lnTo>
                  <a:pt x="12995" y="166"/>
                </a:lnTo>
                <a:lnTo>
                  <a:pt x="12425" y="99"/>
                </a:lnTo>
                <a:lnTo>
                  <a:pt x="11899" y="34"/>
                </a:lnTo>
                <a:lnTo>
                  <a:pt x="11371" y="0"/>
                </a:lnTo>
                <a:lnTo>
                  <a:pt x="10801" y="0"/>
                </a:lnTo>
                <a:close/>
                <a:moveTo>
                  <a:pt x="10801" y="11628"/>
                </a:moveTo>
                <a:lnTo>
                  <a:pt x="10318" y="11628"/>
                </a:lnTo>
                <a:lnTo>
                  <a:pt x="9878" y="11562"/>
                </a:lnTo>
                <a:lnTo>
                  <a:pt x="9440" y="11495"/>
                </a:lnTo>
                <a:lnTo>
                  <a:pt x="9000" y="11363"/>
                </a:lnTo>
                <a:lnTo>
                  <a:pt x="8605" y="11231"/>
                </a:lnTo>
                <a:lnTo>
                  <a:pt x="8211" y="11031"/>
                </a:lnTo>
                <a:lnTo>
                  <a:pt x="7859" y="10833"/>
                </a:lnTo>
                <a:lnTo>
                  <a:pt x="7551" y="10601"/>
                </a:lnTo>
                <a:lnTo>
                  <a:pt x="7244" y="10369"/>
                </a:lnTo>
                <a:lnTo>
                  <a:pt x="6981" y="10104"/>
                </a:lnTo>
                <a:lnTo>
                  <a:pt x="6718" y="9806"/>
                </a:lnTo>
                <a:lnTo>
                  <a:pt x="6541" y="9508"/>
                </a:lnTo>
                <a:lnTo>
                  <a:pt x="6367" y="9176"/>
                </a:lnTo>
                <a:lnTo>
                  <a:pt x="6278" y="8845"/>
                </a:lnTo>
                <a:lnTo>
                  <a:pt x="6190" y="8514"/>
                </a:lnTo>
                <a:lnTo>
                  <a:pt x="6190" y="7786"/>
                </a:lnTo>
                <a:lnTo>
                  <a:pt x="6367" y="7122"/>
                </a:lnTo>
                <a:lnTo>
                  <a:pt x="6541" y="6791"/>
                </a:lnTo>
                <a:lnTo>
                  <a:pt x="6718" y="6494"/>
                </a:lnTo>
                <a:lnTo>
                  <a:pt x="6981" y="6196"/>
                </a:lnTo>
                <a:lnTo>
                  <a:pt x="7244" y="5930"/>
                </a:lnTo>
                <a:lnTo>
                  <a:pt x="7551" y="5698"/>
                </a:lnTo>
                <a:lnTo>
                  <a:pt x="7859" y="5467"/>
                </a:lnTo>
                <a:lnTo>
                  <a:pt x="8211" y="5268"/>
                </a:lnTo>
                <a:lnTo>
                  <a:pt x="8605" y="5068"/>
                </a:lnTo>
                <a:lnTo>
                  <a:pt x="9000" y="4936"/>
                </a:lnTo>
                <a:lnTo>
                  <a:pt x="9440" y="4804"/>
                </a:lnTo>
                <a:lnTo>
                  <a:pt x="9878" y="4738"/>
                </a:lnTo>
                <a:lnTo>
                  <a:pt x="10318" y="4671"/>
                </a:lnTo>
                <a:lnTo>
                  <a:pt x="11284" y="4671"/>
                </a:lnTo>
                <a:lnTo>
                  <a:pt x="11722" y="4738"/>
                </a:lnTo>
                <a:lnTo>
                  <a:pt x="12162" y="4804"/>
                </a:lnTo>
                <a:lnTo>
                  <a:pt x="12600" y="4936"/>
                </a:lnTo>
                <a:lnTo>
                  <a:pt x="12995" y="5068"/>
                </a:lnTo>
                <a:lnTo>
                  <a:pt x="13391" y="5268"/>
                </a:lnTo>
                <a:lnTo>
                  <a:pt x="13741" y="5467"/>
                </a:lnTo>
                <a:lnTo>
                  <a:pt x="14049" y="5698"/>
                </a:lnTo>
                <a:lnTo>
                  <a:pt x="14356" y="5930"/>
                </a:lnTo>
                <a:lnTo>
                  <a:pt x="14621" y="6196"/>
                </a:lnTo>
                <a:lnTo>
                  <a:pt x="14884" y="6494"/>
                </a:lnTo>
                <a:lnTo>
                  <a:pt x="15059" y="6791"/>
                </a:lnTo>
                <a:lnTo>
                  <a:pt x="15235" y="7122"/>
                </a:lnTo>
                <a:lnTo>
                  <a:pt x="15322" y="7454"/>
                </a:lnTo>
                <a:lnTo>
                  <a:pt x="15410" y="7786"/>
                </a:lnTo>
                <a:lnTo>
                  <a:pt x="15410" y="8514"/>
                </a:lnTo>
                <a:lnTo>
                  <a:pt x="15322" y="8845"/>
                </a:lnTo>
                <a:lnTo>
                  <a:pt x="15235" y="9176"/>
                </a:lnTo>
                <a:lnTo>
                  <a:pt x="15059" y="9508"/>
                </a:lnTo>
                <a:lnTo>
                  <a:pt x="14884" y="9806"/>
                </a:lnTo>
                <a:lnTo>
                  <a:pt x="14621" y="10104"/>
                </a:lnTo>
                <a:lnTo>
                  <a:pt x="14356" y="10369"/>
                </a:lnTo>
                <a:lnTo>
                  <a:pt x="14049" y="10601"/>
                </a:lnTo>
                <a:lnTo>
                  <a:pt x="13741" y="10833"/>
                </a:lnTo>
                <a:lnTo>
                  <a:pt x="13391" y="11031"/>
                </a:lnTo>
                <a:lnTo>
                  <a:pt x="12995" y="11231"/>
                </a:lnTo>
                <a:lnTo>
                  <a:pt x="12600" y="11363"/>
                </a:lnTo>
                <a:lnTo>
                  <a:pt x="12162" y="11495"/>
                </a:lnTo>
                <a:lnTo>
                  <a:pt x="11722" y="11562"/>
                </a:lnTo>
                <a:lnTo>
                  <a:pt x="11284" y="11628"/>
                </a:lnTo>
                <a:lnTo>
                  <a:pt x="10801" y="11628"/>
                </a:lnTo>
                <a:close/>
              </a:path>
            </a:pathLst>
          </a:custGeom>
          <a:ln w="12175" cap="rnd">
            <a:solidFill>
              <a:srgbClr val="FFFFFF"/>
            </a:solidFill>
          </a:ln>
        </p:spPr>
        <p:txBody>
          <a:bodyPr lIns="0" tIns="0" rIns="0" bIns="0" anchor="ctr"/>
          <a:lstStyle/>
          <a:p>
            <a:endParaRPr/>
          </a:p>
        </p:txBody>
      </p:sp>
      <p:grpSp>
        <p:nvGrpSpPr>
          <p:cNvPr id="363" name="Google Shape;389;p37"/>
          <p:cNvGrpSpPr/>
          <p:nvPr/>
        </p:nvGrpSpPr>
        <p:grpSpPr>
          <a:xfrm>
            <a:off x="5268283" y="1272182"/>
            <a:ext cx="336726" cy="383815"/>
            <a:chOff x="21" y="21"/>
            <a:chExt cx="336724" cy="383813"/>
          </a:xfrm>
        </p:grpSpPr>
        <p:sp>
          <p:nvSpPr>
            <p:cNvPr id="359" name="Google Shape;390;p37"/>
            <p:cNvSpPr/>
            <p:nvPr/>
          </p:nvSpPr>
          <p:spPr>
            <a:xfrm>
              <a:off x="24584" y="41982"/>
              <a:ext cx="312162" cy="81362"/>
            </a:xfrm>
            <a:custGeom>
              <a:avLst/>
              <a:gdLst/>
              <a:ahLst/>
              <a:cxnLst>
                <a:cxn ang="0">
                  <a:pos x="wd2" y="hd2"/>
                </a:cxn>
                <a:cxn ang="5400000">
                  <a:pos x="wd2" y="hd2"/>
                </a:cxn>
                <a:cxn ang="10800000">
                  <a:pos x="wd2" y="hd2"/>
                </a:cxn>
                <a:cxn ang="16200000">
                  <a:pos x="wd2" y="hd2"/>
                </a:cxn>
              </a:cxnLst>
              <a:rect l="0" t="0" r="r" b="b"/>
              <a:pathLst>
                <a:path w="21600" h="21600" extrusionOk="0">
                  <a:moveTo>
                    <a:pt x="18555" y="0"/>
                  </a:moveTo>
                  <a:lnTo>
                    <a:pt x="1345" y="0"/>
                  </a:lnTo>
                  <a:lnTo>
                    <a:pt x="1061" y="134"/>
                  </a:lnTo>
                  <a:lnTo>
                    <a:pt x="814" y="407"/>
                  </a:lnTo>
                  <a:lnTo>
                    <a:pt x="566" y="948"/>
                  </a:lnTo>
                  <a:lnTo>
                    <a:pt x="390" y="1495"/>
                  </a:lnTo>
                  <a:lnTo>
                    <a:pt x="212" y="2310"/>
                  </a:lnTo>
                  <a:lnTo>
                    <a:pt x="106" y="3124"/>
                  </a:lnTo>
                  <a:lnTo>
                    <a:pt x="0" y="4078"/>
                  </a:lnTo>
                  <a:lnTo>
                    <a:pt x="0" y="17528"/>
                  </a:lnTo>
                  <a:lnTo>
                    <a:pt x="106" y="18476"/>
                  </a:lnTo>
                  <a:lnTo>
                    <a:pt x="212" y="19290"/>
                  </a:lnTo>
                  <a:lnTo>
                    <a:pt x="390" y="20105"/>
                  </a:lnTo>
                  <a:lnTo>
                    <a:pt x="566" y="20786"/>
                  </a:lnTo>
                  <a:lnTo>
                    <a:pt x="814" y="21193"/>
                  </a:lnTo>
                  <a:lnTo>
                    <a:pt x="1061" y="21466"/>
                  </a:lnTo>
                  <a:lnTo>
                    <a:pt x="1345" y="21600"/>
                  </a:lnTo>
                  <a:lnTo>
                    <a:pt x="18555" y="21600"/>
                  </a:lnTo>
                  <a:lnTo>
                    <a:pt x="21600" y="10867"/>
                  </a:lnTo>
                  <a:lnTo>
                    <a:pt x="18555"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60" name="Google Shape;391;p37"/>
            <p:cNvSpPr/>
            <p:nvPr/>
          </p:nvSpPr>
          <p:spPr>
            <a:xfrm>
              <a:off x="21" y="145868"/>
              <a:ext cx="312162" cy="81361"/>
            </a:xfrm>
            <a:custGeom>
              <a:avLst/>
              <a:gdLst/>
              <a:ahLst/>
              <a:cxnLst>
                <a:cxn ang="0">
                  <a:pos x="wd2" y="hd2"/>
                </a:cxn>
                <a:cxn ang="5400000">
                  <a:pos x="wd2" y="hd2"/>
                </a:cxn>
                <a:cxn ang="10800000">
                  <a:pos x="wd2" y="hd2"/>
                </a:cxn>
                <a:cxn ang="16200000">
                  <a:pos x="wd2" y="hd2"/>
                </a:cxn>
              </a:cxnLst>
              <a:rect l="0" t="0" r="r" b="b"/>
              <a:pathLst>
                <a:path w="21600" h="21600" extrusionOk="0">
                  <a:moveTo>
                    <a:pt x="3045" y="0"/>
                  </a:moveTo>
                  <a:lnTo>
                    <a:pt x="20255" y="0"/>
                  </a:lnTo>
                  <a:lnTo>
                    <a:pt x="20537" y="134"/>
                  </a:lnTo>
                  <a:lnTo>
                    <a:pt x="20786" y="407"/>
                  </a:lnTo>
                  <a:lnTo>
                    <a:pt x="21033" y="814"/>
                  </a:lnTo>
                  <a:lnTo>
                    <a:pt x="21210" y="1495"/>
                  </a:lnTo>
                  <a:lnTo>
                    <a:pt x="21388" y="2310"/>
                  </a:lnTo>
                  <a:lnTo>
                    <a:pt x="21494" y="3124"/>
                  </a:lnTo>
                  <a:lnTo>
                    <a:pt x="21600" y="4078"/>
                  </a:lnTo>
                  <a:lnTo>
                    <a:pt x="21600" y="17528"/>
                  </a:lnTo>
                  <a:lnTo>
                    <a:pt x="21494" y="18476"/>
                  </a:lnTo>
                  <a:lnTo>
                    <a:pt x="21388" y="19290"/>
                  </a:lnTo>
                  <a:lnTo>
                    <a:pt x="21210" y="20105"/>
                  </a:lnTo>
                  <a:lnTo>
                    <a:pt x="21033" y="20652"/>
                  </a:lnTo>
                  <a:lnTo>
                    <a:pt x="20786" y="21193"/>
                  </a:lnTo>
                  <a:lnTo>
                    <a:pt x="20537" y="21466"/>
                  </a:lnTo>
                  <a:lnTo>
                    <a:pt x="20255" y="21600"/>
                  </a:lnTo>
                  <a:lnTo>
                    <a:pt x="3045" y="21600"/>
                  </a:lnTo>
                  <a:lnTo>
                    <a:pt x="0" y="10733"/>
                  </a:lnTo>
                  <a:lnTo>
                    <a:pt x="3045"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61" name="Google Shape;392;p37"/>
            <p:cNvSpPr/>
            <p:nvPr/>
          </p:nvSpPr>
          <p:spPr>
            <a:xfrm>
              <a:off x="149966" y="21"/>
              <a:ext cx="36835" cy="41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5008"/>
                  </a:lnTo>
                  <a:lnTo>
                    <a:pt x="21304" y="3948"/>
                  </a:lnTo>
                  <a:lnTo>
                    <a:pt x="20405" y="2899"/>
                  </a:lnTo>
                  <a:lnTo>
                    <a:pt x="19505" y="1839"/>
                  </a:lnTo>
                  <a:lnTo>
                    <a:pt x="18606" y="1049"/>
                  </a:lnTo>
                  <a:lnTo>
                    <a:pt x="17398" y="519"/>
                  </a:lnTo>
                  <a:lnTo>
                    <a:pt x="15895" y="260"/>
                  </a:lnTo>
                  <a:lnTo>
                    <a:pt x="14700" y="0"/>
                  </a:lnTo>
                  <a:lnTo>
                    <a:pt x="6900" y="0"/>
                  </a:lnTo>
                  <a:lnTo>
                    <a:pt x="5693" y="260"/>
                  </a:lnTo>
                  <a:lnTo>
                    <a:pt x="4202" y="519"/>
                  </a:lnTo>
                  <a:lnTo>
                    <a:pt x="2994" y="1049"/>
                  </a:lnTo>
                  <a:lnTo>
                    <a:pt x="2095" y="1839"/>
                  </a:lnTo>
                  <a:lnTo>
                    <a:pt x="1195" y="2899"/>
                  </a:lnTo>
                  <a:lnTo>
                    <a:pt x="296" y="3948"/>
                  </a:lnTo>
                  <a:lnTo>
                    <a:pt x="0" y="5008"/>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62" name="Google Shape;393;p37"/>
            <p:cNvSpPr/>
            <p:nvPr/>
          </p:nvSpPr>
          <p:spPr>
            <a:xfrm>
              <a:off x="149966" y="227228"/>
              <a:ext cx="36835" cy="156607"/>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grpSp>
      <p:sp>
        <p:nvSpPr>
          <p:cNvPr id="364" name="Google Shape;394;p37"/>
          <p:cNvSpPr/>
          <p:nvPr/>
        </p:nvSpPr>
        <p:spPr>
          <a:xfrm>
            <a:off x="5808851" y="1295725"/>
            <a:ext cx="385875" cy="3367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1916"/>
                </a:lnTo>
                <a:lnTo>
                  <a:pt x="3380" y="11916"/>
                </a:lnTo>
                <a:lnTo>
                  <a:pt x="3380" y="20549"/>
                </a:lnTo>
                <a:lnTo>
                  <a:pt x="3410" y="20779"/>
                </a:lnTo>
                <a:lnTo>
                  <a:pt x="3466" y="20976"/>
                </a:lnTo>
                <a:lnTo>
                  <a:pt x="3552" y="21140"/>
                </a:lnTo>
                <a:lnTo>
                  <a:pt x="3638" y="21303"/>
                </a:lnTo>
                <a:lnTo>
                  <a:pt x="3782" y="21436"/>
                </a:lnTo>
                <a:lnTo>
                  <a:pt x="3953" y="21534"/>
                </a:lnTo>
                <a:lnTo>
                  <a:pt x="4126" y="21600"/>
                </a:lnTo>
                <a:lnTo>
                  <a:pt x="8709" y="21600"/>
                </a:lnTo>
                <a:lnTo>
                  <a:pt x="8709" y="18088"/>
                </a:lnTo>
                <a:lnTo>
                  <a:pt x="8738" y="17693"/>
                </a:lnTo>
                <a:lnTo>
                  <a:pt x="8852" y="17333"/>
                </a:lnTo>
                <a:lnTo>
                  <a:pt x="8996" y="17004"/>
                </a:lnTo>
                <a:lnTo>
                  <a:pt x="9196" y="16741"/>
                </a:lnTo>
                <a:lnTo>
                  <a:pt x="9454" y="16512"/>
                </a:lnTo>
                <a:lnTo>
                  <a:pt x="9712" y="16348"/>
                </a:lnTo>
                <a:lnTo>
                  <a:pt x="10027" y="16215"/>
                </a:lnTo>
                <a:lnTo>
                  <a:pt x="10371" y="16183"/>
                </a:lnTo>
                <a:lnTo>
                  <a:pt x="11230" y="16183"/>
                </a:lnTo>
                <a:lnTo>
                  <a:pt x="11574" y="16215"/>
                </a:lnTo>
                <a:lnTo>
                  <a:pt x="11889" y="16348"/>
                </a:lnTo>
                <a:lnTo>
                  <a:pt x="12147" y="16512"/>
                </a:lnTo>
                <a:lnTo>
                  <a:pt x="12404" y="16741"/>
                </a:lnTo>
                <a:lnTo>
                  <a:pt x="12605" y="17004"/>
                </a:lnTo>
                <a:lnTo>
                  <a:pt x="12748" y="17333"/>
                </a:lnTo>
                <a:lnTo>
                  <a:pt x="12863" y="17693"/>
                </a:lnTo>
                <a:lnTo>
                  <a:pt x="12891" y="18088"/>
                </a:lnTo>
                <a:lnTo>
                  <a:pt x="12891" y="21600"/>
                </a:lnTo>
                <a:lnTo>
                  <a:pt x="17475" y="21600"/>
                </a:lnTo>
                <a:lnTo>
                  <a:pt x="17647" y="21534"/>
                </a:lnTo>
                <a:lnTo>
                  <a:pt x="17818" y="21436"/>
                </a:lnTo>
                <a:lnTo>
                  <a:pt x="17962" y="21303"/>
                </a:lnTo>
                <a:lnTo>
                  <a:pt x="18048" y="21140"/>
                </a:lnTo>
                <a:lnTo>
                  <a:pt x="18134" y="20976"/>
                </a:lnTo>
                <a:lnTo>
                  <a:pt x="18191" y="20779"/>
                </a:lnTo>
                <a:lnTo>
                  <a:pt x="18220" y="20549"/>
                </a:lnTo>
                <a:lnTo>
                  <a:pt x="18220" y="11916"/>
                </a:lnTo>
                <a:lnTo>
                  <a:pt x="21600" y="11916"/>
                </a:lnTo>
                <a:lnTo>
                  <a:pt x="10800" y="0"/>
                </a:lnTo>
                <a:close/>
              </a:path>
            </a:pathLst>
          </a:custGeom>
          <a:ln w="12175" cap="rnd">
            <a:solidFill>
              <a:srgbClr val="FFFFFF"/>
            </a:solidFill>
          </a:ln>
        </p:spPr>
        <p:txBody>
          <a:bodyPr lIns="0" tIns="0" rIns="0" bIns="0" anchor="ctr"/>
          <a:lstStyle/>
          <a:p>
            <a:endParaRPr/>
          </a:p>
        </p:txBody>
      </p:sp>
      <p:grpSp>
        <p:nvGrpSpPr>
          <p:cNvPr id="372" name="Google Shape;395;p37"/>
          <p:cNvGrpSpPr/>
          <p:nvPr/>
        </p:nvGrpSpPr>
        <p:grpSpPr>
          <a:xfrm>
            <a:off x="1877875" y="1818736"/>
            <a:ext cx="342883" cy="418108"/>
            <a:chOff x="0" y="21"/>
            <a:chExt cx="342881" cy="418106"/>
          </a:xfrm>
        </p:grpSpPr>
        <p:sp>
          <p:nvSpPr>
            <p:cNvPr id="365" name="Google Shape;396;p37"/>
            <p:cNvSpPr/>
            <p:nvPr/>
          </p:nvSpPr>
          <p:spPr>
            <a:xfrm>
              <a:off x="0" y="20487"/>
              <a:ext cx="325484" cy="397641"/>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7" y="20543"/>
                  </a:lnTo>
                  <a:lnTo>
                    <a:pt x="21498" y="20738"/>
                  </a:lnTo>
                  <a:lnTo>
                    <a:pt x="21362" y="20961"/>
                  </a:lnTo>
                  <a:lnTo>
                    <a:pt x="21193" y="21155"/>
                  </a:lnTo>
                  <a:lnTo>
                    <a:pt x="20989" y="21321"/>
                  </a:lnTo>
                  <a:lnTo>
                    <a:pt x="20751" y="21461"/>
                  </a:lnTo>
                  <a:lnTo>
                    <a:pt x="20547" y="21573"/>
                  </a:lnTo>
                  <a:lnTo>
                    <a:pt x="20309" y="21600"/>
                  </a:lnTo>
                  <a:lnTo>
                    <a:pt x="1427" y="21600"/>
                  </a:lnTo>
                  <a:lnTo>
                    <a:pt x="1189" y="21573"/>
                  </a:lnTo>
                  <a:lnTo>
                    <a:pt x="951" y="21461"/>
                  </a:lnTo>
                  <a:lnTo>
                    <a:pt x="714" y="21321"/>
                  </a:lnTo>
                  <a:lnTo>
                    <a:pt x="476" y="21155"/>
                  </a:lnTo>
                  <a:lnTo>
                    <a:pt x="305" y="20961"/>
                  </a:lnTo>
                  <a:lnTo>
                    <a:pt x="137" y="20738"/>
                  </a:lnTo>
                  <a:lnTo>
                    <a:pt x="35" y="20543"/>
                  </a:lnTo>
                  <a:lnTo>
                    <a:pt x="0" y="20349"/>
                  </a:lnTo>
                  <a:lnTo>
                    <a:pt x="0" y="1001"/>
                  </a:lnTo>
                  <a:lnTo>
                    <a:pt x="35" y="806"/>
                  </a:lnTo>
                  <a:lnTo>
                    <a:pt x="137" y="639"/>
                  </a:lnTo>
                  <a:lnTo>
                    <a:pt x="272" y="473"/>
                  </a:lnTo>
                  <a:lnTo>
                    <a:pt x="476" y="306"/>
                  </a:lnTo>
                  <a:lnTo>
                    <a:pt x="679" y="195"/>
                  </a:lnTo>
                  <a:lnTo>
                    <a:pt x="918" y="83"/>
                  </a:lnTo>
                  <a:lnTo>
                    <a:pt x="1155" y="27"/>
                  </a:lnTo>
                  <a:lnTo>
                    <a:pt x="1358"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66" name="Google Shape;397;p37"/>
            <p:cNvSpPr/>
            <p:nvPr/>
          </p:nvSpPr>
          <p:spPr>
            <a:xfrm>
              <a:off x="25593" y="21"/>
              <a:ext cx="317290" cy="388942"/>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6" y="20860"/>
                  </a:lnTo>
                  <a:lnTo>
                    <a:pt x="21496" y="21032"/>
                  </a:lnTo>
                  <a:lnTo>
                    <a:pt x="21425" y="21173"/>
                  </a:lnTo>
                  <a:lnTo>
                    <a:pt x="21287" y="21315"/>
                  </a:lnTo>
                  <a:lnTo>
                    <a:pt x="21112" y="21430"/>
                  </a:lnTo>
                  <a:lnTo>
                    <a:pt x="20903" y="21515"/>
                  </a:lnTo>
                  <a:lnTo>
                    <a:pt x="20695" y="21571"/>
                  </a:lnTo>
                  <a:lnTo>
                    <a:pt x="20486"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67" name="Google Shape;398;p37"/>
            <p:cNvSpPr/>
            <p:nvPr/>
          </p:nvSpPr>
          <p:spPr>
            <a:xfrm flipH="1">
              <a:off x="77788" y="274822"/>
              <a:ext cx="112586"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68" name="Google Shape;399;p37"/>
            <p:cNvSpPr/>
            <p:nvPr/>
          </p:nvSpPr>
          <p:spPr>
            <a:xfrm flipH="1" flipV="1">
              <a:off x="77788" y="228784"/>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69" name="Google Shape;400;p37"/>
            <p:cNvSpPr/>
            <p:nvPr/>
          </p:nvSpPr>
          <p:spPr>
            <a:xfrm flipH="1" flipV="1">
              <a:off x="77788" y="182199"/>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70" name="Google Shape;401;p37"/>
            <p:cNvSpPr/>
            <p:nvPr/>
          </p:nvSpPr>
          <p:spPr>
            <a:xfrm flipH="1" flipV="1">
              <a:off x="77788" y="135635"/>
              <a:ext cx="214938"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71" name="Google Shape;402;p37"/>
            <p:cNvSpPr/>
            <p:nvPr/>
          </p:nvSpPr>
          <p:spPr>
            <a:xfrm>
              <a:off x="272258" y="21"/>
              <a:ext cx="70624" cy="70624"/>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377" name="Google Shape;403;p37"/>
          <p:cNvGrpSpPr/>
          <p:nvPr/>
        </p:nvGrpSpPr>
        <p:grpSpPr>
          <a:xfrm>
            <a:off x="3002211" y="1879632"/>
            <a:ext cx="349018" cy="298861"/>
            <a:chOff x="21" y="0"/>
            <a:chExt cx="349017" cy="298860"/>
          </a:xfrm>
        </p:grpSpPr>
        <p:sp>
          <p:nvSpPr>
            <p:cNvPr id="373" name="Google Shape;404;p37"/>
            <p:cNvSpPr/>
            <p:nvPr/>
          </p:nvSpPr>
          <p:spPr>
            <a:xfrm>
              <a:off x="21" y="253831"/>
              <a:ext cx="174510" cy="450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909"/>
                  </a:lnTo>
                  <a:lnTo>
                    <a:pt x="62" y="6380"/>
                  </a:lnTo>
                  <a:lnTo>
                    <a:pt x="190" y="7610"/>
                  </a:lnTo>
                  <a:lnTo>
                    <a:pt x="380" y="8598"/>
                  </a:lnTo>
                  <a:lnTo>
                    <a:pt x="635" y="9575"/>
                  </a:lnTo>
                  <a:lnTo>
                    <a:pt x="1014" y="10311"/>
                  </a:lnTo>
                  <a:lnTo>
                    <a:pt x="1456" y="10553"/>
                  </a:lnTo>
                  <a:lnTo>
                    <a:pt x="1901" y="10311"/>
                  </a:lnTo>
                  <a:lnTo>
                    <a:pt x="3358" y="8598"/>
                  </a:lnTo>
                  <a:lnTo>
                    <a:pt x="4307" y="7862"/>
                  </a:lnTo>
                  <a:lnTo>
                    <a:pt x="5384" y="6874"/>
                  </a:lnTo>
                  <a:lnTo>
                    <a:pt x="6588" y="6138"/>
                  </a:lnTo>
                  <a:lnTo>
                    <a:pt x="7855" y="5644"/>
                  </a:lnTo>
                  <a:lnTo>
                    <a:pt x="9311" y="5161"/>
                  </a:lnTo>
                  <a:lnTo>
                    <a:pt x="10833" y="4909"/>
                  </a:lnTo>
                  <a:lnTo>
                    <a:pt x="11972" y="5161"/>
                  </a:lnTo>
                  <a:lnTo>
                    <a:pt x="13048" y="5403"/>
                  </a:lnTo>
                  <a:lnTo>
                    <a:pt x="14063" y="6138"/>
                  </a:lnTo>
                  <a:lnTo>
                    <a:pt x="15012" y="6874"/>
                  </a:lnTo>
                  <a:lnTo>
                    <a:pt x="15899" y="7862"/>
                  </a:lnTo>
                  <a:lnTo>
                    <a:pt x="16723" y="8840"/>
                  </a:lnTo>
                  <a:lnTo>
                    <a:pt x="17420" y="10069"/>
                  </a:lnTo>
                  <a:lnTo>
                    <a:pt x="18115" y="11289"/>
                  </a:lnTo>
                  <a:lnTo>
                    <a:pt x="18687" y="12519"/>
                  </a:lnTo>
                  <a:lnTo>
                    <a:pt x="19257" y="13990"/>
                  </a:lnTo>
                  <a:lnTo>
                    <a:pt x="20206" y="16691"/>
                  </a:lnTo>
                  <a:lnTo>
                    <a:pt x="20965" y="19393"/>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74" name="Google Shape;405;p37"/>
            <p:cNvSpPr/>
            <p:nvPr/>
          </p:nvSpPr>
          <p:spPr>
            <a:xfrm>
              <a:off x="174529" y="253831"/>
              <a:ext cx="174510" cy="450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35" y="19393"/>
                  </a:lnTo>
                  <a:lnTo>
                    <a:pt x="1394" y="16691"/>
                  </a:lnTo>
                  <a:lnTo>
                    <a:pt x="2343" y="13990"/>
                  </a:lnTo>
                  <a:lnTo>
                    <a:pt x="2913" y="12519"/>
                  </a:lnTo>
                  <a:lnTo>
                    <a:pt x="3485" y="11289"/>
                  </a:lnTo>
                  <a:lnTo>
                    <a:pt x="4180" y="10069"/>
                  </a:lnTo>
                  <a:lnTo>
                    <a:pt x="4877" y="8840"/>
                  </a:lnTo>
                  <a:lnTo>
                    <a:pt x="5701" y="7862"/>
                  </a:lnTo>
                  <a:lnTo>
                    <a:pt x="6588" y="6874"/>
                  </a:lnTo>
                  <a:lnTo>
                    <a:pt x="7537" y="6138"/>
                  </a:lnTo>
                  <a:lnTo>
                    <a:pt x="8552" y="5403"/>
                  </a:lnTo>
                  <a:lnTo>
                    <a:pt x="9628" y="5161"/>
                  </a:lnTo>
                  <a:lnTo>
                    <a:pt x="10767" y="4909"/>
                  </a:lnTo>
                  <a:lnTo>
                    <a:pt x="12289" y="5161"/>
                  </a:lnTo>
                  <a:lnTo>
                    <a:pt x="13745" y="5644"/>
                  </a:lnTo>
                  <a:lnTo>
                    <a:pt x="15012" y="6138"/>
                  </a:lnTo>
                  <a:lnTo>
                    <a:pt x="16216" y="6874"/>
                  </a:lnTo>
                  <a:lnTo>
                    <a:pt x="17293" y="7862"/>
                  </a:lnTo>
                  <a:lnTo>
                    <a:pt x="18242" y="8598"/>
                  </a:lnTo>
                  <a:lnTo>
                    <a:pt x="19699" y="10311"/>
                  </a:lnTo>
                  <a:lnTo>
                    <a:pt x="20144" y="10553"/>
                  </a:lnTo>
                  <a:lnTo>
                    <a:pt x="20586" y="10311"/>
                  </a:lnTo>
                  <a:lnTo>
                    <a:pt x="20965" y="9575"/>
                  </a:lnTo>
                  <a:lnTo>
                    <a:pt x="21220" y="8598"/>
                  </a:lnTo>
                  <a:lnTo>
                    <a:pt x="21410" y="7610"/>
                  </a:lnTo>
                  <a:lnTo>
                    <a:pt x="21538" y="6380"/>
                  </a:lnTo>
                  <a:lnTo>
                    <a:pt x="21600" y="4909"/>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75" name="Google Shape;406;p37"/>
            <p:cNvSpPr/>
            <p:nvPr/>
          </p:nvSpPr>
          <p:spPr>
            <a:xfrm>
              <a:off x="21" y="0"/>
              <a:ext cx="174510" cy="278395"/>
            </a:xfrm>
            <a:custGeom>
              <a:avLst/>
              <a:gdLst/>
              <a:ahLst/>
              <a:cxnLst>
                <a:cxn ang="0">
                  <a:pos x="wd2" y="hd2"/>
                </a:cxn>
                <a:cxn ang="5400000">
                  <a:pos x="wd2" y="hd2"/>
                </a:cxn>
                <a:cxn ang="10800000">
                  <a:pos x="wd2" y="hd2"/>
                </a:cxn>
                <a:cxn ang="16200000">
                  <a:pos x="wd2" y="hd2"/>
                </a:cxn>
              </a:cxnLst>
              <a:rect l="0" t="0" r="r" b="b"/>
              <a:pathLst>
                <a:path w="21600" h="21600" extrusionOk="0">
                  <a:moveTo>
                    <a:pt x="21600" y="3574"/>
                  </a:moveTo>
                  <a:lnTo>
                    <a:pt x="21600" y="21600"/>
                  </a:lnTo>
                  <a:lnTo>
                    <a:pt x="20965" y="21243"/>
                  </a:lnTo>
                  <a:lnTo>
                    <a:pt x="20206" y="20806"/>
                  </a:lnTo>
                  <a:lnTo>
                    <a:pt x="19257" y="20369"/>
                  </a:lnTo>
                  <a:lnTo>
                    <a:pt x="18687" y="20131"/>
                  </a:lnTo>
                  <a:lnTo>
                    <a:pt x="18115" y="19932"/>
                  </a:lnTo>
                  <a:lnTo>
                    <a:pt x="17420" y="19735"/>
                  </a:lnTo>
                  <a:lnTo>
                    <a:pt x="16723" y="19536"/>
                  </a:lnTo>
                  <a:lnTo>
                    <a:pt x="15899" y="19376"/>
                  </a:lnTo>
                  <a:lnTo>
                    <a:pt x="15012" y="19218"/>
                  </a:lnTo>
                  <a:lnTo>
                    <a:pt x="14063" y="19099"/>
                  </a:lnTo>
                  <a:lnTo>
                    <a:pt x="13048" y="18980"/>
                  </a:lnTo>
                  <a:lnTo>
                    <a:pt x="11972" y="18939"/>
                  </a:lnTo>
                  <a:lnTo>
                    <a:pt x="10833" y="18900"/>
                  </a:lnTo>
                  <a:lnTo>
                    <a:pt x="9311" y="18939"/>
                  </a:lnTo>
                  <a:lnTo>
                    <a:pt x="7855" y="19019"/>
                  </a:lnTo>
                  <a:lnTo>
                    <a:pt x="6588" y="19099"/>
                  </a:lnTo>
                  <a:lnTo>
                    <a:pt x="5384" y="19218"/>
                  </a:lnTo>
                  <a:lnTo>
                    <a:pt x="4307" y="19376"/>
                  </a:lnTo>
                  <a:lnTo>
                    <a:pt x="3358" y="19495"/>
                  </a:lnTo>
                  <a:lnTo>
                    <a:pt x="1901" y="19774"/>
                  </a:lnTo>
                  <a:lnTo>
                    <a:pt x="1456" y="19813"/>
                  </a:lnTo>
                  <a:lnTo>
                    <a:pt x="1014" y="19774"/>
                  </a:lnTo>
                  <a:lnTo>
                    <a:pt x="635" y="19655"/>
                  </a:lnTo>
                  <a:lnTo>
                    <a:pt x="380" y="19495"/>
                  </a:lnTo>
                  <a:lnTo>
                    <a:pt x="190" y="19337"/>
                  </a:lnTo>
                  <a:lnTo>
                    <a:pt x="62" y="19138"/>
                  </a:lnTo>
                  <a:lnTo>
                    <a:pt x="0" y="18900"/>
                  </a:lnTo>
                  <a:lnTo>
                    <a:pt x="0" y="2700"/>
                  </a:lnTo>
                  <a:lnTo>
                    <a:pt x="62" y="2501"/>
                  </a:lnTo>
                  <a:lnTo>
                    <a:pt x="127" y="2343"/>
                  </a:lnTo>
                  <a:lnTo>
                    <a:pt x="317" y="2144"/>
                  </a:lnTo>
                  <a:lnTo>
                    <a:pt x="507" y="2025"/>
                  </a:lnTo>
                  <a:lnTo>
                    <a:pt x="887" y="1826"/>
                  </a:lnTo>
                  <a:lnTo>
                    <a:pt x="1329" y="1588"/>
                  </a:lnTo>
                  <a:lnTo>
                    <a:pt x="2406" y="1231"/>
                  </a:lnTo>
                  <a:lnTo>
                    <a:pt x="3610" y="874"/>
                  </a:lnTo>
                  <a:lnTo>
                    <a:pt x="4942" y="556"/>
                  </a:lnTo>
                  <a:lnTo>
                    <a:pt x="6398" y="318"/>
                  </a:lnTo>
                  <a:lnTo>
                    <a:pt x="7855" y="119"/>
                  </a:lnTo>
                  <a:lnTo>
                    <a:pt x="9311" y="39"/>
                  </a:lnTo>
                  <a:lnTo>
                    <a:pt x="10833" y="0"/>
                  </a:lnTo>
                  <a:lnTo>
                    <a:pt x="11782" y="0"/>
                  </a:lnTo>
                  <a:lnTo>
                    <a:pt x="13556" y="160"/>
                  </a:lnTo>
                  <a:lnTo>
                    <a:pt x="14380" y="279"/>
                  </a:lnTo>
                  <a:lnTo>
                    <a:pt x="15899" y="595"/>
                  </a:lnTo>
                  <a:lnTo>
                    <a:pt x="16534" y="794"/>
                  </a:lnTo>
                  <a:lnTo>
                    <a:pt x="17231" y="993"/>
                  </a:lnTo>
                  <a:lnTo>
                    <a:pt x="18370" y="1469"/>
                  </a:lnTo>
                  <a:lnTo>
                    <a:pt x="19319" y="1906"/>
                  </a:lnTo>
                  <a:lnTo>
                    <a:pt x="20144" y="2343"/>
                  </a:lnTo>
                  <a:lnTo>
                    <a:pt x="20841" y="2741"/>
                  </a:lnTo>
                  <a:lnTo>
                    <a:pt x="21158" y="2938"/>
                  </a:lnTo>
                  <a:lnTo>
                    <a:pt x="21348" y="3057"/>
                  </a:lnTo>
                  <a:lnTo>
                    <a:pt x="21473" y="3217"/>
                  </a:lnTo>
                  <a:lnTo>
                    <a:pt x="21600" y="3416"/>
                  </a:lnTo>
                  <a:lnTo>
                    <a:pt x="21600" y="357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76" name="Google Shape;407;p37"/>
            <p:cNvSpPr/>
            <p:nvPr/>
          </p:nvSpPr>
          <p:spPr>
            <a:xfrm>
              <a:off x="174529" y="0"/>
              <a:ext cx="174510" cy="278395"/>
            </a:xfrm>
            <a:custGeom>
              <a:avLst/>
              <a:gdLst/>
              <a:ahLst/>
              <a:cxnLst>
                <a:cxn ang="0">
                  <a:pos x="wd2" y="hd2"/>
                </a:cxn>
                <a:cxn ang="5400000">
                  <a:pos x="wd2" y="hd2"/>
                </a:cxn>
                <a:cxn ang="10800000">
                  <a:pos x="wd2" y="hd2"/>
                </a:cxn>
                <a:cxn ang="16200000">
                  <a:pos x="wd2" y="hd2"/>
                </a:cxn>
              </a:cxnLst>
              <a:rect l="0" t="0" r="r" b="b"/>
              <a:pathLst>
                <a:path w="21600" h="21600" extrusionOk="0">
                  <a:moveTo>
                    <a:pt x="0" y="3574"/>
                  </a:moveTo>
                  <a:lnTo>
                    <a:pt x="0" y="21600"/>
                  </a:lnTo>
                  <a:lnTo>
                    <a:pt x="635" y="21243"/>
                  </a:lnTo>
                  <a:lnTo>
                    <a:pt x="1394" y="20806"/>
                  </a:lnTo>
                  <a:lnTo>
                    <a:pt x="2343" y="20369"/>
                  </a:lnTo>
                  <a:lnTo>
                    <a:pt x="2913" y="20131"/>
                  </a:lnTo>
                  <a:lnTo>
                    <a:pt x="3485" y="19932"/>
                  </a:lnTo>
                  <a:lnTo>
                    <a:pt x="4180" y="19735"/>
                  </a:lnTo>
                  <a:lnTo>
                    <a:pt x="4877" y="19536"/>
                  </a:lnTo>
                  <a:lnTo>
                    <a:pt x="5701" y="19376"/>
                  </a:lnTo>
                  <a:lnTo>
                    <a:pt x="6588" y="19218"/>
                  </a:lnTo>
                  <a:lnTo>
                    <a:pt x="7537" y="19099"/>
                  </a:lnTo>
                  <a:lnTo>
                    <a:pt x="8552" y="18980"/>
                  </a:lnTo>
                  <a:lnTo>
                    <a:pt x="9628" y="18939"/>
                  </a:lnTo>
                  <a:lnTo>
                    <a:pt x="10767" y="18900"/>
                  </a:lnTo>
                  <a:lnTo>
                    <a:pt x="12289" y="18939"/>
                  </a:lnTo>
                  <a:lnTo>
                    <a:pt x="13745" y="19019"/>
                  </a:lnTo>
                  <a:lnTo>
                    <a:pt x="15012" y="19099"/>
                  </a:lnTo>
                  <a:lnTo>
                    <a:pt x="16216" y="19218"/>
                  </a:lnTo>
                  <a:lnTo>
                    <a:pt x="17293" y="19376"/>
                  </a:lnTo>
                  <a:lnTo>
                    <a:pt x="18242" y="19495"/>
                  </a:lnTo>
                  <a:lnTo>
                    <a:pt x="19699" y="19774"/>
                  </a:lnTo>
                  <a:lnTo>
                    <a:pt x="20144" y="19813"/>
                  </a:lnTo>
                  <a:lnTo>
                    <a:pt x="20586" y="19774"/>
                  </a:lnTo>
                  <a:lnTo>
                    <a:pt x="20965" y="19655"/>
                  </a:lnTo>
                  <a:lnTo>
                    <a:pt x="21220" y="19495"/>
                  </a:lnTo>
                  <a:lnTo>
                    <a:pt x="21410" y="19337"/>
                  </a:lnTo>
                  <a:lnTo>
                    <a:pt x="21538" y="19138"/>
                  </a:lnTo>
                  <a:lnTo>
                    <a:pt x="21600" y="18900"/>
                  </a:lnTo>
                  <a:lnTo>
                    <a:pt x="21600" y="2700"/>
                  </a:lnTo>
                  <a:lnTo>
                    <a:pt x="21538" y="2501"/>
                  </a:lnTo>
                  <a:lnTo>
                    <a:pt x="21473" y="2343"/>
                  </a:lnTo>
                  <a:lnTo>
                    <a:pt x="21283" y="2144"/>
                  </a:lnTo>
                  <a:lnTo>
                    <a:pt x="21093" y="2025"/>
                  </a:lnTo>
                  <a:lnTo>
                    <a:pt x="20713" y="1826"/>
                  </a:lnTo>
                  <a:lnTo>
                    <a:pt x="20271" y="1588"/>
                  </a:lnTo>
                  <a:lnTo>
                    <a:pt x="19194" y="1231"/>
                  </a:lnTo>
                  <a:lnTo>
                    <a:pt x="17990" y="874"/>
                  </a:lnTo>
                  <a:lnTo>
                    <a:pt x="16658" y="556"/>
                  </a:lnTo>
                  <a:lnTo>
                    <a:pt x="15202" y="318"/>
                  </a:lnTo>
                  <a:lnTo>
                    <a:pt x="13745" y="119"/>
                  </a:lnTo>
                  <a:lnTo>
                    <a:pt x="12289" y="39"/>
                  </a:lnTo>
                  <a:lnTo>
                    <a:pt x="10767" y="0"/>
                  </a:lnTo>
                  <a:lnTo>
                    <a:pt x="9818" y="0"/>
                  </a:lnTo>
                  <a:lnTo>
                    <a:pt x="8044" y="160"/>
                  </a:lnTo>
                  <a:lnTo>
                    <a:pt x="7220" y="279"/>
                  </a:lnTo>
                  <a:lnTo>
                    <a:pt x="5701" y="595"/>
                  </a:lnTo>
                  <a:lnTo>
                    <a:pt x="5066" y="794"/>
                  </a:lnTo>
                  <a:lnTo>
                    <a:pt x="4369" y="993"/>
                  </a:lnTo>
                  <a:lnTo>
                    <a:pt x="3230" y="1469"/>
                  </a:lnTo>
                  <a:lnTo>
                    <a:pt x="2281" y="1906"/>
                  </a:lnTo>
                  <a:lnTo>
                    <a:pt x="1456" y="2343"/>
                  </a:lnTo>
                  <a:lnTo>
                    <a:pt x="759" y="2741"/>
                  </a:lnTo>
                  <a:lnTo>
                    <a:pt x="442" y="2938"/>
                  </a:lnTo>
                  <a:lnTo>
                    <a:pt x="252" y="3057"/>
                  </a:lnTo>
                  <a:lnTo>
                    <a:pt x="127" y="3217"/>
                  </a:lnTo>
                  <a:lnTo>
                    <a:pt x="0" y="3416"/>
                  </a:lnTo>
                  <a:lnTo>
                    <a:pt x="0" y="357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378" name="Google Shape;408;p37"/>
          <p:cNvSpPr/>
          <p:nvPr/>
        </p:nvSpPr>
        <p:spPr>
          <a:xfrm>
            <a:off x="3566248" y="1854594"/>
            <a:ext cx="351078" cy="349019"/>
          </a:xfrm>
          <a:custGeom>
            <a:avLst/>
            <a:gdLst/>
            <a:ahLst/>
            <a:cxnLst>
              <a:cxn ang="0">
                <a:pos x="wd2" y="hd2"/>
              </a:cxn>
              <a:cxn ang="5400000">
                <a:pos x="wd2" y="hd2"/>
              </a:cxn>
              <a:cxn ang="10800000">
                <a:pos x="wd2" y="hd2"/>
              </a:cxn>
              <a:cxn ang="16200000">
                <a:pos x="wd2" y="hd2"/>
              </a:cxn>
            </a:cxnLst>
            <a:rect l="0" t="0" r="r" b="b"/>
            <a:pathLst>
              <a:path w="21600" h="21600" extrusionOk="0">
                <a:moveTo>
                  <a:pt x="535" y="11497"/>
                </a:moveTo>
                <a:lnTo>
                  <a:pt x="10863" y="1362"/>
                </a:lnTo>
                <a:lnTo>
                  <a:pt x="10989" y="1235"/>
                </a:lnTo>
                <a:lnTo>
                  <a:pt x="11114" y="1077"/>
                </a:lnTo>
                <a:lnTo>
                  <a:pt x="11461" y="854"/>
                </a:lnTo>
                <a:lnTo>
                  <a:pt x="11839" y="633"/>
                </a:lnTo>
                <a:lnTo>
                  <a:pt x="12217" y="411"/>
                </a:lnTo>
                <a:lnTo>
                  <a:pt x="12720" y="221"/>
                </a:lnTo>
                <a:lnTo>
                  <a:pt x="13161" y="95"/>
                </a:lnTo>
                <a:lnTo>
                  <a:pt x="13570" y="31"/>
                </a:lnTo>
                <a:lnTo>
                  <a:pt x="13980" y="0"/>
                </a:lnTo>
                <a:lnTo>
                  <a:pt x="19993" y="0"/>
                </a:lnTo>
                <a:lnTo>
                  <a:pt x="20151" y="62"/>
                </a:lnTo>
                <a:lnTo>
                  <a:pt x="20497" y="157"/>
                </a:lnTo>
                <a:lnTo>
                  <a:pt x="20813" y="349"/>
                </a:lnTo>
                <a:lnTo>
                  <a:pt x="21065" y="538"/>
                </a:lnTo>
                <a:lnTo>
                  <a:pt x="21190" y="697"/>
                </a:lnTo>
                <a:lnTo>
                  <a:pt x="21316" y="854"/>
                </a:lnTo>
                <a:lnTo>
                  <a:pt x="21410" y="1013"/>
                </a:lnTo>
                <a:lnTo>
                  <a:pt x="21473" y="1172"/>
                </a:lnTo>
                <a:lnTo>
                  <a:pt x="21537" y="1362"/>
                </a:lnTo>
                <a:lnTo>
                  <a:pt x="21568" y="1520"/>
                </a:lnTo>
                <a:lnTo>
                  <a:pt x="21600" y="1931"/>
                </a:lnTo>
                <a:lnTo>
                  <a:pt x="21600" y="7791"/>
                </a:lnTo>
                <a:lnTo>
                  <a:pt x="21568" y="8203"/>
                </a:lnTo>
                <a:lnTo>
                  <a:pt x="21506" y="8614"/>
                </a:lnTo>
                <a:lnTo>
                  <a:pt x="21379" y="9026"/>
                </a:lnTo>
                <a:lnTo>
                  <a:pt x="21190" y="9437"/>
                </a:lnTo>
                <a:lnTo>
                  <a:pt x="21127" y="9691"/>
                </a:lnTo>
                <a:lnTo>
                  <a:pt x="21065" y="9913"/>
                </a:lnTo>
                <a:lnTo>
                  <a:pt x="20938" y="10103"/>
                </a:lnTo>
                <a:lnTo>
                  <a:pt x="20844" y="10293"/>
                </a:lnTo>
                <a:lnTo>
                  <a:pt x="20592" y="10610"/>
                </a:lnTo>
                <a:lnTo>
                  <a:pt x="20372" y="10926"/>
                </a:lnTo>
                <a:lnTo>
                  <a:pt x="10201" y="21062"/>
                </a:lnTo>
                <a:lnTo>
                  <a:pt x="9949" y="21315"/>
                </a:lnTo>
                <a:lnTo>
                  <a:pt x="9792" y="21410"/>
                </a:lnTo>
                <a:lnTo>
                  <a:pt x="9635" y="21473"/>
                </a:lnTo>
                <a:lnTo>
                  <a:pt x="9289" y="21567"/>
                </a:lnTo>
                <a:lnTo>
                  <a:pt x="8973" y="21600"/>
                </a:lnTo>
                <a:lnTo>
                  <a:pt x="8596" y="21567"/>
                </a:lnTo>
                <a:lnTo>
                  <a:pt x="8407" y="21536"/>
                </a:lnTo>
                <a:lnTo>
                  <a:pt x="8249" y="21473"/>
                </a:lnTo>
                <a:lnTo>
                  <a:pt x="8061" y="21410"/>
                </a:lnTo>
                <a:lnTo>
                  <a:pt x="7903" y="21315"/>
                </a:lnTo>
                <a:lnTo>
                  <a:pt x="7745" y="21188"/>
                </a:lnTo>
                <a:lnTo>
                  <a:pt x="7620" y="21062"/>
                </a:lnTo>
                <a:lnTo>
                  <a:pt x="535" y="14094"/>
                </a:lnTo>
                <a:lnTo>
                  <a:pt x="346" y="13777"/>
                </a:lnTo>
                <a:lnTo>
                  <a:pt x="158" y="13461"/>
                </a:lnTo>
                <a:lnTo>
                  <a:pt x="31" y="13143"/>
                </a:lnTo>
                <a:lnTo>
                  <a:pt x="0" y="13017"/>
                </a:lnTo>
                <a:lnTo>
                  <a:pt x="0" y="12636"/>
                </a:lnTo>
                <a:lnTo>
                  <a:pt x="31" y="12479"/>
                </a:lnTo>
                <a:lnTo>
                  <a:pt x="158" y="12130"/>
                </a:lnTo>
                <a:lnTo>
                  <a:pt x="346" y="11782"/>
                </a:lnTo>
                <a:lnTo>
                  <a:pt x="535" y="11497"/>
                </a:lnTo>
                <a:close/>
                <a:moveTo>
                  <a:pt x="16184" y="5447"/>
                </a:moveTo>
                <a:lnTo>
                  <a:pt x="16404" y="5637"/>
                </a:lnTo>
                <a:lnTo>
                  <a:pt x="16624" y="5763"/>
                </a:lnTo>
                <a:lnTo>
                  <a:pt x="16845" y="5827"/>
                </a:lnTo>
                <a:lnTo>
                  <a:pt x="17380" y="5827"/>
                </a:lnTo>
                <a:lnTo>
                  <a:pt x="17601" y="5763"/>
                </a:lnTo>
                <a:lnTo>
                  <a:pt x="17790" y="5637"/>
                </a:lnTo>
                <a:lnTo>
                  <a:pt x="17947" y="5447"/>
                </a:lnTo>
                <a:lnTo>
                  <a:pt x="18137" y="5258"/>
                </a:lnTo>
                <a:lnTo>
                  <a:pt x="18231" y="5035"/>
                </a:lnTo>
                <a:lnTo>
                  <a:pt x="18293" y="4845"/>
                </a:lnTo>
                <a:lnTo>
                  <a:pt x="18325" y="4624"/>
                </a:lnTo>
                <a:lnTo>
                  <a:pt x="18293" y="4371"/>
                </a:lnTo>
                <a:lnTo>
                  <a:pt x="18231" y="4117"/>
                </a:lnTo>
                <a:lnTo>
                  <a:pt x="18137" y="3895"/>
                </a:lnTo>
                <a:lnTo>
                  <a:pt x="17947" y="3705"/>
                </a:lnTo>
                <a:lnTo>
                  <a:pt x="17790" y="3546"/>
                </a:lnTo>
                <a:lnTo>
                  <a:pt x="17601" y="3451"/>
                </a:lnTo>
                <a:lnTo>
                  <a:pt x="17380" y="3356"/>
                </a:lnTo>
                <a:lnTo>
                  <a:pt x="17128" y="3325"/>
                </a:lnTo>
                <a:lnTo>
                  <a:pt x="16845" y="3356"/>
                </a:lnTo>
                <a:lnTo>
                  <a:pt x="16624" y="3451"/>
                </a:lnTo>
                <a:lnTo>
                  <a:pt x="16404" y="3546"/>
                </a:lnTo>
                <a:lnTo>
                  <a:pt x="16184" y="3705"/>
                </a:lnTo>
                <a:lnTo>
                  <a:pt x="16089" y="3895"/>
                </a:lnTo>
                <a:lnTo>
                  <a:pt x="15994" y="4117"/>
                </a:lnTo>
                <a:lnTo>
                  <a:pt x="15932" y="4371"/>
                </a:lnTo>
                <a:lnTo>
                  <a:pt x="15932" y="4845"/>
                </a:lnTo>
                <a:lnTo>
                  <a:pt x="15994" y="5035"/>
                </a:lnTo>
                <a:lnTo>
                  <a:pt x="16089" y="5258"/>
                </a:lnTo>
                <a:lnTo>
                  <a:pt x="16184" y="5447"/>
                </a:lnTo>
                <a:close/>
              </a:path>
            </a:pathLst>
          </a:custGeom>
          <a:ln w="12175" cap="rnd">
            <a:solidFill>
              <a:srgbClr val="FFFFFF"/>
            </a:solidFill>
          </a:ln>
        </p:spPr>
        <p:txBody>
          <a:bodyPr lIns="0" tIns="0" rIns="0" bIns="0" anchor="ctr"/>
          <a:lstStyle/>
          <a:p>
            <a:endParaRPr/>
          </a:p>
        </p:txBody>
      </p:sp>
      <p:sp>
        <p:nvSpPr>
          <p:cNvPr id="379" name="Google Shape;409;p37"/>
          <p:cNvSpPr/>
          <p:nvPr/>
        </p:nvSpPr>
        <p:spPr>
          <a:xfrm>
            <a:off x="4131759" y="1871992"/>
            <a:ext cx="350048" cy="314222"/>
          </a:xfrm>
          <a:custGeom>
            <a:avLst/>
            <a:gdLst/>
            <a:ahLst/>
            <a:cxnLst>
              <a:cxn ang="0">
                <a:pos x="wd2" y="hd2"/>
              </a:cxn>
              <a:cxn ang="5400000">
                <a:pos x="wd2" y="hd2"/>
              </a:cxn>
              <a:cxn ang="10800000">
                <a:pos x="wd2" y="hd2"/>
              </a:cxn>
              <a:cxn ang="16200000">
                <a:pos x="wd2" y="hd2"/>
              </a:cxn>
            </a:cxnLst>
            <a:rect l="0" t="0" r="r" b="b"/>
            <a:pathLst>
              <a:path w="21600" h="21600" extrusionOk="0">
                <a:moveTo>
                  <a:pt x="16043" y="0"/>
                </a:moveTo>
                <a:lnTo>
                  <a:pt x="15601" y="0"/>
                </a:lnTo>
                <a:lnTo>
                  <a:pt x="15159" y="69"/>
                </a:lnTo>
                <a:lnTo>
                  <a:pt x="14716" y="176"/>
                </a:lnTo>
                <a:lnTo>
                  <a:pt x="14305" y="282"/>
                </a:lnTo>
                <a:lnTo>
                  <a:pt x="13894" y="456"/>
                </a:lnTo>
                <a:lnTo>
                  <a:pt x="13516" y="669"/>
                </a:lnTo>
                <a:lnTo>
                  <a:pt x="13137" y="880"/>
                </a:lnTo>
                <a:lnTo>
                  <a:pt x="12790" y="1160"/>
                </a:lnTo>
                <a:lnTo>
                  <a:pt x="12473" y="1442"/>
                </a:lnTo>
                <a:lnTo>
                  <a:pt x="12158" y="1759"/>
                </a:lnTo>
                <a:lnTo>
                  <a:pt x="11874" y="2110"/>
                </a:lnTo>
                <a:lnTo>
                  <a:pt x="11590" y="2463"/>
                </a:lnTo>
                <a:lnTo>
                  <a:pt x="11369" y="2850"/>
                </a:lnTo>
                <a:lnTo>
                  <a:pt x="11148" y="3272"/>
                </a:lnTo>
                <a:lnTo>
                  <a:pt x="10958" y="3693"/>
                </a:lnTo>
                <a:lnTo>
                  <a:pt x="10801" y="4115"/>
                </a:lnTo>
                <a:lnTo>
                  <a:pt x="10642" y="3693"/>
                </a:lnTo>
                <a:lnTo>
                  <a:pt x="10453" y="3272"/>
                </a:lnTo>
                <a:lnTo>
                  <a:pt x="10231" y="2850"/>
                </a:lnTo>
                <a:lnTo>
                  <a:pt x="10011" y="2463"/>
                </a:lnTo>
                <a:lnTo>
                  <a:pt x="9727" y="2110"/>
                </a:lnTo>
                <a:lnTo>
                  <a:pt x="9442" y="1759"/>
                </a:lnTo>
                <a:lnTo>
                  <a:pt x="9127" y="1442"/>
                </a:lnTo>
                <a:lnTo>
                  <a:pt x="8810" y="1160"/>
                </a:lnTo>
                <a:lnTo>
                  <a:pt x="8463" y="880"/>
                </a:lnTo>
                <a:lnTo>
                  <a:pt x="8084" y="669"/>
                </a:lnTo>
                <a:lnTo>
                  <a:pt x="7706" y="456"/>
                </a:lnTo>
                <a:lnTo>
                  <a:pt x="7295" y="282"/>
                </a:lnTo>
                <a:lnTo>
                  <a:pt x="6885" y="176"/>
                </a:lnTo>
                <a:lnTo>
                  <a:pt x="6443" y="69"/>
                </a:lnTo>
                <a:lnTo>
                  <a:pt x="6001" y="0"/>
                </a:lnTo>
                <a:lnTo>
                  <a:pt x="5559" y="0"/>
                </a:lnTo>
                <a:lnTo>
                  <a:pt x="4989" y="35"/>
                </a:lnTo>
                <a:lnTo>
                  <a:pt x="4453" y="105"/>
                </a:lnTo>
                <a:lnTo>
                  <a:pt x="3916" y="282"/>
                </a:lnTo>
                <a:lnTo>
                  <a:pt x="3379" y="493"/>
                </a:lnTo>
                <a:lnTo>
                  <a:pt x="2906" y="738"/>
                </a:lnTo>
                <a:lnTo>
                  <a:pt x="2464" y="1054"/>
                </a:lnTo>
                <a:lnTo>
                  <a:pt x="2021" y="1407"/>
                </a:lnTo>
                <a:lnTo>
                  <a:pt x="1643" y="1794"/>
                </a:lnTo>
                <a:lnTo>
                  <a:pt x="1263" y="2252"/>
                </a:lnTo>
                <a:lnTo>
                  <a:pt x="948" y="2708"/>
                </a:lnTo>
                <a:lnTo>
                  <a:pt x="664" y="3236"/>
                </a:lnTo>
                <a:lnTo>
                  <a:pt x="442" y="3764"/>
                </a:lnTo>
                <a:lnTo>
                  <a:pt x="253" y="4326"/>
                </a:lnTo>
                <a:lnTo>
                  <a:pt x="127" y="4924"/>
                </a:lnTo>
                <a:lnTo>
                  <a:pt x="32" y="5558"/>
                </a:lnTo>
                <a:lnTo>
                  <a:pt x="0" y="6191"/>
                </a:lnTo>
                <a:lnTo>
                  <a:pt x="0" y="6614"/>
                </a:lnTo>
                <a:lnTo>
                  <a:pt x="32" y="7036"/>
                </a:lnTo>
                <a:lnTo>
                  <a:pt x="158" y="7845"/>
                </a:lnTo>
                <a:lnTo>
                  <a:pt x="316" y="8654"/>
                </a:lnTo>
                <a:lnTo>
                  <a:pt x="569" y="9428"/>
                </a:lnTo>
                <a:lnTo>
                  <a:pt x="853" y="10166"/>
                </a:lnTo>
                <a:lnTo>
                  <a:pt x="1201" y="10869"/>
                </a:lnTo>
                <a:lnTo>
                  <a:pt x="1548" y="11538"/>
                </a:lnTo>
                <a:lnTo>
                  <a:pt x="1958" y="12207"/>
                </a:lnTo>
                <a:lnTo>
                  <a:pt x="2400" y="12840"/>
                </a:lnTo>
                <a:lnTo>
                  <a:pt x="2842" y="13438"/>
                </a:lnTo>
                <a:lnTo>
                  <a:pt x="3317" y="14036"/>
                </a:lnTo>
                <a:lnTo>
                  <a:pt x="3790" y="14599"/>
                </a:lnTo>
                <a:lnTo>
                  <a:pt x="4705" y="15655"/>
                </a:lnTo>
                <a:lnTo>
                  <a:pt x="5559" y="16604"/>
                </a:lnTo>
                <a:lnTo>
                  <a:pt x="6285" y="17378"/>
                </a:lnTo>
                <a:lnTo>
                  <a:pt x="7105" y="18187"/>
                </a:lnTo>
                <a:lnTo>
                  <a:pt x="8843" y="19841"/>
                </a:lnTo>
                <a:lnTo>
                  <a:pt x="10231" y="21107"/>
                </a:lnTo>
                <a:lnTo>
                  <a:pt x="10801" y="21600"/>
                </a:lnTo>
                <a:lnTo>
                  <a:pt x="11369" y="21107"/>
                </a:lnTo>
                <a:lnTo>
                  <a:pt x="12726" y="19875"/>
                </a:lnTo>
                <a:lnTo>
                  <a:pt x="14464" y="18223"/>
                </a:lnTo>
                <a:lnTo>
                  <a:pt x="15284" y="17413"/>
                </a:lnTo>
                <a:lnTo>
                  <a:pt x="16043" y="16604"/>
                </a:lnTo>
                <a:lnTo>
                  <a:pt x="16895" y="15655"/>
                </a:lnTo>
                <a:lnTo>
                  <a:pt x="17810" y="14599"/>
                </a:lnTo>
                <a:lnTo>
                  <a:pt x="18285" y="14036"/>
                </a:lnTo>
                <a:lnTo>
                  <a:pt x="18758" y="13438"/>
                </a:lnTo>
                <a:lnTo>
                  <a:pt x="19200" y="12840"/>
                </a:lnTo>
                <a:lnTo>
                  <a:pt x="19642" y="12207"/>
                </a:lnTo>
                <a:lnTo>
                  <a:pt x="20053" y="11538"/>
                </a:lnTo>
                <a:lnTo>
                  <a:pt x="20401" y="10869"/>
                </a:lnTo>
                <a:lnTo>
                  <a:pt x="20747" y="10166"/>
                </a:lnTo>
                <a:lnTo>
                  <a:pt x="21032" y="9428"/>
                </a:lnTo>
                <a:lnTo>
                  <a:pt x="21285" y="8654"/>
                </a:lnTo>
                <a:lnTo>
                  <a:pt x="21442" y="7845"/>
                </a:lnTo>
                <a:lnTo>
                  <a:pt x="21569" y="7036"/>
                </a:lnTo>
                <a:lnTo>
                  <a:pt x="21600" y="6614"/>
                </a:lnTo>
                <a:lnTo>
                  <a:pt x="21600" y="6191"/>
                </a:lnTo>
                <a:lnTo>
                  <a:pt x="21569" y="5558"/>
                </a:lnTo>
                <a:lnTo>
                  <a:pt x="21474" y="4924"/>
                </a:lnTo>
                <a:lnTo>
                  <a:pt x="21347" y="4326"/>
                </a:lnTo>
                <a:lnTo>
                  <a:pt x="21158" y="3764"/>
                </a:lnTo>
                <a:lnTo>
                  <a:pt x="20937" y="3236"/>
                </a:lnTo>
                <a:lnTo>
                  <a:pt x="20652" y="2708"/>
                </a:lnTo>
                <a:lnTo>
                  <a:pt x="20337" y="2252"/>
                </a:lnTo>
                <a:lnTo>
                  <a:pt x="19959" y="1794"/>
                </a:lnTo>
                <a:lnTo>
                  <a:pt x="19579" y="1407"/>
                </a:lnTo>
                <a:lnTo>
                  <a:pt x="19136" y="1054"/>
                </a:lnTo>
                <a:lnTo>
                  <a:pt x="18694" y="738"/>
                </a:lnTo>
                <a:lnTo>
                  <a:pt x="18221" y="493"/>
                </a:lnTo>
                <a:lnTo>
                  <a:pt x="17684" y="282"/>
                </a:lnTo>
                <a:lnTo>
                  <a:pt x="17147" y="105"/>
                </a:lnTo>
                <a:lnTo>
                  <a:pt x="16611" y="35"/>
                </a:lnTo>
                <a:lnTo>
                  <a:pt x="16043" y="0"/>
                </a:lnTo>
                <a:close/>
              </a:path>
            </a:pathLst>
          </a:custGeom>
          <a:ln w="12175" cap="rnd">
            <a:solidFill>
              <a:srgbClr val="FFFFFF"/>
            </a:solidFill>
          </a:ln>
        </p:spPr>
        <p:txBody>
          <a:bodyPr lIns="0" tIns="0" rIns="0" bIns="0" anchor="ctr"/>
          <a:lstStyle/>
          <a:p>
            <a:endParaRPr/>
          </a:p>
        </p:txBody>
      </p:sp>
      <p:sp>
        <p:nvSpPr>
          <p:cNvPr id="380" name="Google Shape;410;p37"/>
          <p:cNvSpPr/>
          <p:nvPr/>
        </p:nvSpPr>
        <p:spPr>
          <a:xfrm>
            <a:off x="4701891" y="1874557"/>
            <a:ext cx="339794" cy="309095"/>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lnTo>
                  <a:pt x="10246" y="0"/>
                </a:lnTo>
                <a:lnTo>
                  <a:pt x="9693" y="35"/>
                </a:lnTo>
                <a:lnTo>
                  <a:pt x="9140" y="107"/>
                </a:lnTo>
                <a:lnTo>
                  <a:pt x="8621" y="178"/>
                </a:lnTo>
                <a:lnTo>
                  <a:pt x="8100" y="285"/>
                </a:lnTo>
                <a:lnTo>
                  <a:pt x="7579" y="429"/>
                </a:lnTo>
                <a:lnTo>
                  <a:pt x="7091" y="608"/>
                </a:lnTo>
                <a:lnTo>
                  <a:pt x="6604" y="786"/>
                </a:lnTo>
                <a:lnTo>
                  <a:pt x="6115" y="965"/>
                </a:lnTo>
                <a:lnTo>
                  <a:pt x="5659" y="1216"/>
                </a:lnTo>
                <a:lnTo>
                  <a:pt x="5204" y="1430"/>
                </a:lnTo>
                <a:lnTo>
                  <a:pt x="4750" y="1717"/>
                </a:lnTo>
                <a:lnTo>
                  <a:pt x="4326" y="2001"/>
                </a:lnTo>
                <a:lnTo>
                  <a:pt x="3936" y="2288"/>
                </a:lnTo>
                <a:lnTo>
                  <a:pt x="3545" y="2609"/>
                </a:lnTo>
                <a:lnTo>
                  <a:pt x="3155" y="2932"/>
                </a:lnTo>
                <a:lnTo>
                  <a:pt x="2797" y="3289"/>
                </a:lnTo>
                <a:lnTo>
                  <a:pt x="2472" y="3647"/>
                </a:lnTo>
                <a:lnTo>
                  <a:pt x="2147" y="4041"/>
                </a:lnTo>
                <a:lnTo>
                  <a:pt x="1854" y="4435"/>
                </a:lnTo>
                <a:lnTo>
                  <a:pt x="1561" y="4827"/>
                </a:lnTo>
                <a:lnTo>
                  <a:pt x="1301" y="5257"/>
                </a:lnTo>
                <a:lnTo>
                  <a:pt x="1073" y="5686"/>
                </a:lnTo>
                <a:lnTo>
                  <a:pt x="846" y="6151"/>
                </a:lnTo>
                <a:lnTo>
                  <a:pt x="650" y="6615"/>
                </a:lnTo>
                <a:lnTo>
                  <a:pt x="488" y="7081"/>
                </a:lnTo>
                <a:lnTo>
                  <a:pt x="325" y="7545"/>
                </a:lnTo>
                <a:lnTo>
                  <a:pt x="130" y="8546"/>
                </a:lnTo>
                <a:lnTo>
                  <a:pt x="64" y="9047"/>
                </a:lnTo>
                <a:lnTo>
                  <a:pt x="0" y="9547"/>
                </a:lnTo>
                <a:lnTo>
                  <a:pt x="0" y="10621"/>
                </a:lnTo>
                <a:lnTo>
                  <a:pt x="64" y="11194"/>
                </a:lnTo>
                <a:lnTo>
                  <a:pt x="130" y="11729"/>
                </a:lnTo>
                <a:lnTo>
                  <a:pt x="260" y="12230"/>
                </a:lnTo>
                <a:lnTo>
                  <a:pt x="390" y="12766"/>
                </a:lnTo>
                <a:lnTo>
                  <a:pt x="553" y="13267"/>
                </a:lnTo>
                <a:lnTo>
                  <a:pt x="748" y="13768"/>
                </a:lnTo>
                <a:lnTo>
                  <a:pt x="975" y="14268"/>
                </a:lnTo>
                <a:lnTo>
                  <a:pt x="1203" y="14734"/>
                </a:lnTo>
                <a:lnTo>
                  <a:pt x="1464" y="15163"/>
                </a:lnTo>
                <a:lnTo>
                  <a:pt x="1789" y="15628"/>
                </a:lnTo>
                <a:lnTo>
                  <a:pt x="2081" y="16057"/>
                </a:lnTo>
                <a:lnTo>
                  <a:pt x="2797" y="16844"/>
                </a:lnTo>
                <a:lnTo>
                  <a:pt x="3187" y="17237"/>
                </a:lnTo>
                <a:lnTo>
                  <a:pt x="3578" y="17594"/>
                </a:lnTo>
                <a:lnTo>
                  <a:pt x="3318" y="18132"/>
                </a:lnTo>
                <a:lnTo>
                  <a:pt x="3025" y="18668"/>
                </a:lnTo>
                <a:lnTo>
                  <a:pt x="2699" y="19240"/>
                </a:lnTo>
                <a:lnTo>
                  <a:pt x="2277" y="19776"/>
                </a:lnTo>
                <a:lnTo>
                  <a:pt x="1822" y="20312"/>
                </a:lnTo>
                <a:lnTo>
                  <a:pt x="1561" y="20563"/>
                </a:lnTo>
                <a:lnTo>
                  <a:pt x="1269" y="20778"/>
                </a:lnTo>
                <a:lnTo>
                  <a:pt x="975" y="20992"/>
                </a:lnTo>
                <a:lnTo>
                  <a:pt x="683" y="21206"/>
                </a:lnTo>
                <a:lnTo>
                  <a:pt x="358" y="21349"/>
                </a:lnTo>
                <a:lnTo>
                  <a:pt x="0" y="21528"/>
                </a:lnTo>
                <a:lnTo>
                  <a:pt x="162" y="21528"/>
                </a:lnTo>
                <a:lnTo>
                  <a:pt x="650" y="21600"/>
                </a:lnTo>
                <a:lnTo>
                  <a:pt x="1822" y="21600"/>
                </a:lnTo>
                <a:lnTo>
                  <a:pt x="2277" y="21565"/>
                </a:lnTo>
                <a:lnTo>
                  <a:pt x="2797" y="21458"/>
                </a:lnTo>
                <a:lnTo>
                  <a:pt x="3318" y="21349"/>
                </a:lnTo>
                <a:lnTo>
                  <a:pt x="3871" y="21171"/>
                </a:lnTo>
                <a:lnTo>
                  <a:pt x="4424" y="20957"/>
                </a:lnTo>
                <a:lnTo>
                  <a:pt x="5009" y="20671"/>
                </a:lnTo>
                <a:lnTo>
                  <a:pt x="5562" y="20312"/>
                </a:lnTo>
                <a:lnTo>
                  <a:pt x="6115" y="19919"/>
                </a:lnTo>
                <a:lnTo>
                  <a:pt x="6636" y="19383"/>
                </a:lnTo>
                <a:lnTo>
                  <a:pt x="7123" y="19562"/>
                </a:lnTo>
                <a:lnTo>
                  <a:pt x="7612" y="19740"/>
                </a:lnTo>
                <a:lnTo>
                  <a:pt x="8132" y="19848"/>
                </a:lnTo>
                <a:lnTo>
                  <a:pt x="9174" y="20063"/>
                </a:lnTo>
                <a:lnTo>
                  <a:pt x="9693" y="20133"/>
                </a:lnTo>
                <a:lnTo>
                  <a:pt x="10246" y="20170"/>
                </a:lnTo>
                <a:lnTo>
                  <a:pt x="11354" y="20170"/>
                </a:lnTo>
                <a:lnTo>
                  <a:pt x="11907" y="20133"/>
                </a:lnTo>
                <a:lnTo>
                  <a:pt x="12460" y="20063"/>
                </a:lnTo>
                <a:lnTo>
                  <a:pt x="12979" y="19955"/>
                </a:lnTo>
                <a:lnTo>
                  <a:pt x="13500" y="19848"/>
                </a:lnTo>
                <a:lnTo>
                  <a:pt x="14021" y="19704"/>
                </a:lnTo>
                <a:lnTo>
                  <a:pt x="14509" y="19562"/>
                </a:lnTo>
                <a:lnTo>
                  <a:pt x="14996" y="19383"/>
                </a:lnTo>
                <a:lnTo>
                  <a:pt x="15485" y="19168"/>
                </a:lnTo>
                <a:lnTo>
                  <a:pt x="15941" y="18954"/>
                </a:lnTo>
                <a:lnTo>
                  <a:pt x="16396" y="18703"/>
                </a:lnTo>
                <a:lnTo>
                  <a:pt x="16851" y="18453"/>
                </a:lnTo>
                <a:lnTo>
                  <a:pt x="17274" y="18167"/>
                </a:lnTo>
                <a:lnTo>
                  <a:pt x="17664" y="17881"/>
                </a:lnTo>
                <a:lnTo>
                  <a:pt x="18055" y="17559"/>
                </a:lnTo>
                <a:lnTo>
                  <a:pt x="18445" y="17201"/>
                </a:lnTo>
                <a:lnTo>
                  <a:pt x="18803" y="16879"/>
                </a:lnTo>
                <a:lnTo>
                  <a:pt x="19128" y="16486"/>
                </a:lnTo>
                <a:lnTo>
                  <a:pt x="19453" y="16129"/>
                </a:lnTo>
                <a:lnTo>
                  <a:pt x="19746" y="15735"/>
                </a:lnTo>
                <a:lnTo>
                  <a:pt x="20039" y="15305"/>
                </a:lnTo>
                <a:lnTo>
                  <a:pt x="20299" y="14876"/>
                </a:lnTo>
                <a:lnTo>
                  <a:pt x="20527" y="14447"/>
                </a:lnTo>
                <a:lnTo>
                  <a:pt x="20754" y="14019"/>
                </a:lnTo>
                <a:lnTo>
                  <a:pt x="20950" y="13553"/>
                </a:lnTo>
                <a:lnTo>
                  <a:pt x="21112" y="13088"/>
                </a:lnTo>
                <a:lnTo>
                  <a:pt x="21275" y="12588"/>
                </a:lnTo>
                <a:lnTo>
                  <a:pt x="21373" y="12123"/>
                </a:lnTo>
                <a:lnTo>
                  <a:pt x="21470" y="11622"/>
                </a:lnTo>
                <a:lnTo>
                  <a:pt x="21536" y="11122"/>
                </a:lnTo>
                <a:lnTo>
                  <a:pt x="21600" y="10586"/>
                </a:lnTo>
                <a:lnTo>
                  <a:pt x="21600" y="9547"/>
                </a:lnTo>
                <a:lnTo>
                  <a:pt x="21536" y="9047"/>
                </a:lnTo>
                <a:lnTo>
                  <a:pt x="21470" y="8546"/>
                </a:lnTo>
                <a:lnTo>
                  <a:pt x="21275" y="7545"/>
                </a:lnTo>
                <a:lnTo>
                  <a:pt x="21112" y="7081"/>
                </a:lnTo>
                <a:lnTo>
                  <a:pt x="20950" y="6615"/>
                </a:lnTo>
                <a:lnTo>
                  <a:pt x="20754" y="6151"/>
                </a:lnTo>
                <a:lnTo>
                  <a:pt x="20527" y="5686"/>
                </a:lnTo>
                <a:lnTo>
                  <a:pt x="20299" y="5257"/>
                </a:lnTo>
                <a:lnTo>
                  <a:pt x="20039" y="4827"/>
                </a:lnTo>
                <a:lnTo>
                  <a:pt x="19746" y="4435"/>
                </a:lnTo>
                <a:lnTo>
                  <a:pt x="19453" y="4041"/>
                </a:lnTo>
                <a:lnTo>
                  <a:pt x="19128" y="3647"/>
                </a:lnTo>
                <a:lnTo>
                  <a:pt x="18803" y="3289"/>
                </a:lnTo>
                <a:lnTo>
                  <a:pt x="18445" y="2932"/>
                </a:lnTo>
                <a:lnTo>
                  <a:pt x="18055" y="2609"/>
                </a:lnTo>
                <a:lnTo>
                  <a:pt x="17664" y="2288"/>
                </a:lnTo>
                <a:lnTo>
                  <a:pt x="17274" y="2001"/>
                </a:lnTo>
                <a:lnTo>
                  <a:pt x="16851" y="1717"/>
                </a:lnTo>
                <a:lnTo>
                  <a:pt x="16396" y="1430"/>
                </a:lnTo>
                <a:lnTo>
                  <a:pt x="15941" y="1216"/>
                </a:lnTo>
                <a:lnTo>
                  <a:pt x="15485" y="965"/>
                </a:lnTo>
                <a:lnTo>
                  <a:pt x="14996" y="786"/>
                </a:lnTo>
                <a:lnTo>
                  <a:pt x="14509" y="608"/>
                </a:lnTo>
                <a:lnTo>
                  <a:pt x="14021" y="429"/>
                </a:lnTo>
                <a:lnTo>
                  <a:pt x="13500" y="285"/>
                </a:lnTo>
                <a:lnTo>
                  <a:pt x="12979" y="178"/>
                </a:lnTo>
                <a:lnTo>
                  <a:pt x="12460" y="107"/>
                </a:lnTo>
                <a:lnTo>
                  <a:pt x="11907" y="35"/>
                </a:lnTo>
                <a:lnTo>
                  <a:pt x="11354" y="0"/>
                </a:lnTo>
                <a:lnTo>
                  <a:pt x="10801" y="0"/>
                </a:lnTo>
                <a:close/>
              </a:path>
            </a:pathLst>
          </a:custGeom>
          <a:ln w="12175" cap="rnd">
            <a:solidFill>
              <a:srgbClr val="FFFFFF"/>
            </a:solidFill>
          </a:ln>
        </p:spPr>
        <p:txBody>
          <a:bodyPr lIns="0" tIns="0" rIns="0" bIns="0" anchor="ctr"/>
          <a:lstStyle/>
          <a:p>
            <a:endParaRPr/>
          </a:p>
        </p:txBody>
      </p:sp>
      <p:sp>
        <p:nvSpPr>
          <p:cNvPr id="381" name="Google Shape;411;p37"/>
          <p:cNvSpPr/>
          <p:nvPr/>
        </p:nvSpPr>
        <p:spPr>
          <a:xfrm>
            <a:off x="5278139" y="1877625"/>
            <a:ext cx="317290" cy="302959"/>
          </a:xfrm>
          <a:custGeom>
            <a:avLst/>
            <a:gdLst/>
            <a:ahLst/>
            <a:cxnLst>
              <a:cxn ang="0">
                <a:pos x="wd2" y="hd2"/>
              </a:cxn>
              <a:cxn ang="5400000">
                <a:pos x="wd2" y="hd2"/>
              </a:cxn>
              <a:cxn ang="10800000">
                <a:pos x="wd2" y="hd2"/>
              </a:cxn>
              <a:cxn ang="16200000">
                <a:pos x="wd2" y="hd2"/>
              </a:cxn>
            </a:cxnLst>
            <a:rect l="0" t="0" r="r" b="b"/>
            <a:pathLst>
              <a:path w="21600" h="21600" extrusionOk="0">
                <a:moveTo>
                  <a:pt x="10348" y="437"/>
                </a:moveTo>
                <a:lnTo>
                  <a:pt x="10452" y="255"/>
                </a:lnTo>
                <a:lnTo>
                  <a:pt x="10557" y="109"/>
                </a:lnTo>
                <a:lnTo>
                  <a:pt x="10696" y="36"/>
                </a:lnTo>
                <a:lnTo>
                  <a:pt x="10800" y="0"/>
                </a:lnTo>
                <a:lnTo>
                  <a:pt x="10904" y="36"/>
                </a:lnTo>
                <a:lnTo>
                  <a:pt x="11045" y="109"/>
                </a:lnTo>
                <a:lnTo>
                  <a:pt x="11149" y="255"/>
                </a:lnTo>
                <a:lnTo>
                  <a:pt x="11253" y="437"/>
                </a:lnTo>
                <a:lnTo>
                  <a:pt x="13622" y="6129"/>
                </a:lnTo>
                <a:lnTo>
                  <a:pt x="13727" y="6312"/>
                </a:lnTo>
                <a:lnTo>
                  <a:pt x="13901" y="6530"/>
                </a:lnTo>
                <a:lnTo>
                  <a:pt x="14076" y="6713"/>
                </a:lnTo>
                <a:lnTo>
                  <a:pt x="14285" y="6896"/>
                </a:lnTo>
                <a:lnTo>
                  <a:pt x="14493" y="7041"/>
                </a:lnTo>
                <a:lnTo>
                  <a:pt x="14737" y="7151"/>
                </a:lnTo>
                <a:lnTo>
                  <a:pt x="14947" y="7260"/>
                </a:lnTo>
                <a:lnTo>
                  <a:pt x="15190" y="7297"/>
                </a:lnTo>
                <a:lnTo>
                  <a:pt x="21044" y="7918"/>
                </a:lnTo>
                <a:lnTo>
                  <a:pt x="21252" y="7954"/>
                </a:lnTo>
                <a:lnTo>
                  <a:pt x="21427" y="8027"/>
                </a:lnTo>
                <a:lnTo>
                  <a:pt x="21531" y="8099"/>
                </a:lnTo>
                <a:lnTo>
                  <a:pt x="21600" y="8246"/>
                </a:lnTo>
                <a:lnTo>
                  <a:pt x="21600" y="8355"/>
                </a:lnTo>
                <a:lnTo>
                  <a:pt x="21566" y="8500"/>
                </a:lnTo>
                <a:lnTo>
                  <a:pt x="21496" y="8647"/>
                </a:lnTo>
                <a:lnTo>
                  <a:pt x="21322" y="8830"/>
                </a:lnTo>
                <a:lnTo>
                  <a:pt x="16932" y="12915"/>
                </a:lnTo>
                <a:lnTo>
                  <a:pt x="16758" y="13098"/>
                </a:lnTo>
                <a:lnTo>
                  <a:pt x="16619" y="13317"/>
                </a:lnTo>
                <a:lnTo>
                  <a:pt x="16515" y="13573"/>
                </a:lnTo>
                <a:lnTo>
                  <a:pt x="16410" y="13828"/>
                </a:lnTo>
                <a:lnTo>
                  <a:pt x="16340" y="14084"/>
                </a:lnTo>
                <a:lnTo>
                  <a:pt x="16304" y="14339"/>
                </a:lnTo>
                <a:lnTo>
                  <a:pt x="16304" y="14595"/>
                </a:lnTo>
                <a:lnTo>
                  <a:pt x="16340" y="14849"/>
                </a:lnTo>
                <a:lnTo>
                  <a:pt x="17595" y="20906"/>
                </a:lnTo>
                <a:lnTo>
                  <a:pt x="17629" y="21125"/>
                </a:lnTo>
                <a:lnTo>
                  <a:pt x="17595" y="21272"/>
                </a:lnTo>
                <a:lnTo>
                  <a:pt x="17559" y="21417"/>
                </a:lnTo>
                <a:lnTo>
                  <a:pt x="17490" y="21527"/>
                </a:lnTo>
                <a:lnTo>
                  <a:pt x="17350" y="21563"/>
                </a:lnTo>
                <a:lnTo>
                  <a:pt x="17211" y="21600"/>
                </a:lnTo>
                <a:lnTo>
                  <a:pt x="16862" y="21453"/>
                </a:lnTo>
                <a:lnTo>
                  <a:pt x="11776" y="18316"/>
                </a:lnTo>
                <a:lnTo>
                  <a:pt x="11567" y="18207"/>
                </a:lnTo>
                <a:lnTo>
                  <a:pt x="11324" y="18133"/>
                </a:lnTo>
                <a:lnTo>
                  <a:pt x="11045" y="18097"/>
                </a:lnTo>
                <a:lnTo>
                  <a:pt x="10557" y="18097"/>
                </a:lnTo>
                <a:lnTo>
                  <a:pt x="10278" y="18133"/>
                </a:lnTo>
                <a:lnTo>
                  <a:pt x="10035" y="18207"/>
                </a:lnTo>
                <a:lnTo>
                  <a:pt x="9824" y="18316"/>
                </a:lnTo>
                <a:lnTo>
                  <a:pt x="4739" y="21453"/>
                </a:lnTo>
                <a:lnTo>
                  <a:pt x="4390" y="21600"/>
                </a:lnTo>
                <a:lnTo>
                  <a:pt x="4251" y="21563"/>
                </a:lnTo>
                <a:lnTo>
                  <a:pt x="4111" y="21527"/>
                </a:lnTo>
                <a:lnTo>
                  <a:pt x="4042" y="21417"/>
                </a:lnTo>
                <a:lnTo>
                  <a:pt x="4007" y="21272"/>
                </a:lnTo>
                <a:lnTo>
                  <a:pt x="3972" y="21125"/>
                </a:lnTo>
                <a:lnTo>
                  <a:pt x="4007" y="20906"/>
                </a:lnTo>
                <a:lnTo>
                  <a:pt x="5261" y="14849"/>
                </a:lnTo>
                <a:lnTo>
                  <a:pt x="5296" y="14595"/>
                </a:lnTo>
                <a:lnTo>
                  <a:pt x="5296" y="14339"/>
                </a:lnTo>
                <a:lnTo>
                  <a:pt x="5261" y="14084"/>
                </a:lnTo>
                <a:lnTo>
                  <a:pt x="5191" y="13828"/>
                </a:lnTo>
                <a:lnTo>
                  <a:pt x="5087" y="13573"/>
                </a:lnTo>
                <a:lnTo>
                  <a:pt x="4982" y="13317"/>
                </a:lnTo>
                <a:lnTo>
                  <a:pt x="4844" y="13098"/>
                </a:lnTo>
                <a:lnTo>
                  <a:pt x="4669" y="12915"/>
                </a:lnTo>
                <a:lnTo>
                  <a:pt x="279" y="8830"/>
                </a:lnTo>
                <a:lnTo>
                  <a:pt x="104" y="8647"/>
                </a:lnTo>
                <a:lnTo>
                  <a:pt x="36" y="8500"/>
                </a:lnTo>
                <a:lnTo>
                  <a:pt x="0" y="8355"/>
                </a:lnTo>
                <a:lnTo>
                  <a:pt x="0" y="8246"/>
                </a:lnTo>
                <a:lnTo>
                  <a:pt x="70" y="8099"/>
                </a:lnTo>
                <a:lnTo>
                  <a:pt x="175" y="8027"/>
                </a:lnTo>
                <a:lnTo>
                  <a:pt x="349" y="7954"/>
                </a:lnTo>
                <a:lnTo>
                  <a:pt x="558" y="7918"/>
                </a:lnTo>
                <a:lnTo>
                  <a:pt x="6411" y="7297"/>
                </a:lnTo>
                <a:lnTo>
                  <a:pt x="6655" y="7260"/>
                </a:lnTo>
                <a:lnTo>
                  <a:pt x="6863" y="7151"/>
                </a:lnTo>
                <a:lnTo>
                  <a:pt x="7108" y="7041"/>
                </a:lnTo>
                <a:lnTo>
                  <a:pt x="7317" y="6896"/>
                </a:lnTo>
                <a:lnTo>
                  <a:pt x="7526" y="6713"/>
                </a:lnTo>
                <a:lnTo>
                  <a:pt x="7700" y="6530"/>
                </a:lnTo>
                <a:lnTo>
                  <a:pt x="7875" y="6312"/>
                </a:lnTo>
                <a:lnTo>
                  <a:pt x="7979" y="6129"/>
                </a:lnTo>
                <a:lnTo>
                  <a:pt x="10348" y="437"/>
                </a:lnTo>
                <a:close/>
              </a:path>
            </a:pathLst>
          </a:custGeom>
          <a:ln w="12175" cap="rnd">
            <a:solidFill>
              <a:srgbClr val="FFFFFF"/>
            </a:solidFill>
          </a:ln>
        </p:spPr>
        <p:txBody>
          <a:bodyPr lIns="0" tIns="0" rIns="0" bIns="0" anchor="ctr"/>
          <a:lstStyle/>
          <a:p>
            <a:endParaRPr/>
          </a:p>
        </p:txBody>
      </p:sp>
      <p:grpSp>
        <p:nvGrpSpPr>
          <p:cNvPr id="384" name="Google Shape;412;p37"/>
          <p:cNvGrpSpPr/>
          <p:nvPr/>
        </p:nvGrpSpPr>
        <p:grpSpPr>
          <a:xfrm>
            <a:off x="5826606" y="1857106"/>
            <a:ext cx="350048" cy="350574"/>
            <a:chOff x="21" y="0"/>
            <a:chExt cx="350046" cy="350573"/>
          </a:xfrm>
        </p:grpSpPr>
        <p:sp>
          <p:nvSpPr>
            <p:cNvPr id="382" name="Google Shape;413;p37"/>
            <p:cNvSpPr/>
            <p:nvPr/>
          </p:nvSpPr>
          <p:spPr>
            <a:xfrm>
              <a:off x="26118" y="19457"/>
              <a:ext cx="127421" cy="129985"/>
            </a:xfrm>
            <a:custGeom>
              <a:avLst/>
              <a:gdLst/>
              <a:ahLst/>
              <a:cxnLst>
                <a:cxn ang="0">
                  <a:pos x="wd2" y="hd2"/>
                </a:cxn>
                <a:cxn ang="5400000">
                  <a:pos x="wd2" y="hd2"/>
                </a:cxn>
                <a:cxn ang="10800000">
                  <a:pos x="wd2" y="hd2"/>
                </a:cxn>
                <a:cxn ang="16200000">
                  <a:pos x="wd2" y="hd2"/>
                </a:cxn>
              </a:cxnLst>
              <a:rect l="0" t="0" r="r" b="b"/>
              <a:pathLst>
                <a:path w="21600" h="21600" extrusionOk="0">
                  <a:moveTo>
                    <a:pt x="9543" y="255"/>
                  </a:moveTo>
                  <a:lnTo>
                    <a:pt x="9283" y="0"/>
                  </a:lnTo>
                  <a:lnTo>
                    <a:pt x="9023" y="0"/>
                  </a:lnTo>
                  <a:lnTo>
                    <a:pt x="8763" y="84"/>
                  </a:lnTo>
                  <a:lnTo>
                    <a:pt x="8673" y="510"/>
                  </a:lnTo>
                  <a:lnTo>
                    <a:pt x="7459" y="6292"/>
                  </a:lnTo>
                  <a:lnTo>
                    <a:pt x="7288" y="6718"/>
                  </a:lnTo>
                  <a:lnTo>
                    <a:pt x="7028" y="7144"/>
                  </a:lnTo>
                  <a:lnTo>
                    <a:pt x="6593" y="7570"/>
                  </a:lnTo>
                  <a:lnTo>
                    <a:pt x="6159" y="7738"/>
                  </a:lnTo>
                  <a:lnTo>
                    <a:pt x="435" y="9609"/>
                  </a:lnTo>
                  <a:lnTo>
                    <a:pt x="85" y="9864"/>
                  </a:lnTo>
                  <a:lnTo>
                    <a:pt x="0" y="10035"/>
                  </a:lnTo>
                  <a:lnTo>
                    <a:pt x="85" y="10290"/>
                  </a:lnTo>
                  <a:lnTo>
                    <a:pt x="346" y="10545"/>
                  </a:lnTo>
                  <a:lnTo>
                    <a:pt x="5639" y="13436"/>
                  </a:lnTo>
                  <a:lnTo>
                    <a:pt x="6073" y="13691"/>
                  </a:lnTo>
                  <a:lnTo>
                    <a:pt x="6419" y="14117"/>
                  </a:lnTo>
                  <a:lnTo>
                    <a:pt x="6593" y="14627"/>
                  </a:lnTo>
                  <a:lnTo>
                    <a:pt x="6679" y="15053"/>
                  </a:lnTo>
                  <a:lnTo>
                    <a:pt x="6768" y="21006"/>
                  </a:lnTo>
                  <a:lnTo>
                    <a:pt x="6853" y="21345"/>
                  </a:lnTo>
                  <a:lnTo>
                    <a:pt x="7028" y="21600"/>
                  </a:lnTo>
                  <a:lnTo>
                    <a:pt x="7288" y="21600"/>
                  </a:lnTo>
                  <a:lnTo>
                    <a:pt x="7548" y="21345"/>
                  </a:lnTo>
                  <a:lnTo>
                    <a:pt x="11972" y="17347"/>
                  </a:lnTo>
                  <a:lnTo>
                    <a:pt x="12406" y="17008"/>
                  </a:lnTo>
                  <a:lnTo>
                    <a:pt x="12927" y="16837"/>
                  </a:lnTo>
                  <a:lnTo>
                    <a:pt x="13447" y="16837"/>
                  </a:lnTo>
                  <a:lnTo>
                    <a:pt x="13967" y="16925"/>
                  </a:lnTo>
                  <a:lnTo>
                    <a:pt x="19694" y="18625"/>
                  </a:lnTo>
                  <a:lnTo>
                    <a:pt x="20125" y="18709"/>
                  </a:lnTo>
                  <a:lnTo>
                    <a:pt x="20300" y="18625"/>
                  </a:lnTo>
                  <a:lnTo>
                    <a:pt x="20385" y="18370"/>
                  </a:lnTo>
                  <a:lnTo>
                    <a:pt x="20300" y="18028"/>
                  </a:lnTo>
                  <a:lnTo>
                    <a:pt x="17785" y="12588"/>
                  </a:lnTo>
                  <a:lnTo>
                    <a:pt x="17611" y="12162"/>
                  </a:lnTo>
                  <a:lnTo>
                    <a:pt x="17611" y="11652"/>
                  </a:lnTo>
                  <a:lnTo>
                    <a:pt x="17696" y="11139"/>
                  </a:lnTo>
                  <a:lnTo>
                    <a:pt x="17956" y="10716"/>
                  </a:lnTo>
                  <a:lnTo>
                    <a:pt x="21429" y="5866"/>
                  </a:lnTo>
                  <a:lnTo>
                    <a:pt x="21600" y="5527"/>
                  </a:lnTo>
                  <a:lnTo>
                    <a:pt x="21600" y="5273"/>
                  </a:lnTo>
                  <a:lnTo>
                    <a:pt x="21340" y="5101"/>
                  </a:lnTo>
                  <a:lnTo>
                    <a:pt x="20994" y="5101"/>
                  </a:lnTo>
                  <a:lnTo>
                    <a:pt x="14921" y="5782"/>
                  </a:lnTo>
                  <a:lnTo>
                    <a:pt x="14487" y="5782"/>
                  </a:lnTo>
                  <a:lnTo>
                    <a:pt x="13967" y="5611"/>
                  </a:lnTo>
                  <a:lnTo>
                    <a:pt x="13532" y="5356"/>
                  </a:lnTo>
                  <a:lnTo>
                    <a:pt x="13187" y="5018"/>
                  </a:lnTo>
                  <a:lnTo>
                    <a:pt x="9543" y="25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83" name="Google Shape;414;p37"/>
            <p:cNvSpPr/>
            <p:nvPr/>
          </p:nvSpPr>
          <p:spPr>
            <a:xfrm>
              <a:off x="21" y="0"/>
              <a:ext cx="350048" cy="350574"/>
            </a:xfrm>
            <a:custGeom>
              <a:avLst/>
              <a:gdLst/>
              <a:ahLst/>
              <a:cxnLst>
                <a:cxn ang="0">
                  <a:pos x="wd2" y="hd2"/>
                </a:cxn>
                <a:cxn ang="5400000">
                  <a:pos x="wd2" y="hd2"/>
                </a:cxn>
                <a:cxn ang="10800000">
                  <a:pos x="wd2" y="hd2"/>
                </a:cxn>
                <a:cxn ang="16200000">
                  <a:pos x="wd2" y="hd2"/>
                </a:cxn>
              </a:cxnLst>
              <a:rect l="0" t="0" r="r" b="b"/>
              <a:pathLst>
                <a:path w="21600" h="21600" extrusionOk="0">
                  <a:moveTo>
                    <a:pt x="6316" y="15797"/>
                  </a:moveTo>
                  <a:lnTo>
                    <a:pt x="6820" y="15766"/>
                  </a:lnTo>
                  <a:lnTo>
                    <a:pt x="7295" y="15735"/>
                  </a:lnTo>
                  <a:lnTo>
                    <a:pt x="7768" y="15672"/>
                  </a:lnTo>
                  <a:lnTo>
                    <a:pt x="8241" y="15577"/>
                  </a:lnTo>
                  <a:lnTo>
                    <a:pt x="8683" y="15483"/>
                  </a:lnTo>
                  <a:lnTo>
                    <a:pt x="9125" y="15356"/>
                  </a:lnTo>
                  <a:lnTo>
                    <a:pt x="9568" y="15199"/>
                  </a:lnTo>
                  <a:lnTo>
                    <a:pt x="10010" y="15041"/>
                  </a:lnTo>
                  <a:lnTo>
                    <a:pt x="10421" y="14852"/>
                  </a:lnTo>
                  <a:lnTo>
                    <a:pt x="10832" y="14631"/>
                  </a:lnTo>
                  <a:lnTo>
                    <a:pt x="11241" y="14411"/>
                  </a:lnTo>
                  <a:lnTo>
                    <a:pt x="11620" y="14158"/>
                  </a:lnTo>
                  <a:lnTo>
                    <a:pt x="12000" y="13906"/>
                  </a:lnTo>
                  <a:lnTo>
                    <a:pt x="12695" y="13339"/>
                  </a:lnTo>
                  <a:lnTo>
                    <a:pt x="13010" y="13023"/>
                  </a:lnTo>
                  <a:lnTo>
                    <a:pt x="13326" y="12676"/>
                  </a:lnTo>
                  <a:lnTo>
                    <a:pt x="13641" y="12329"/>
                  </a:lnTo>
                  <a:lnTo>
                    <a:pt x="13925" y="11982"/>
                  </a:lnTo>
                  <a:lnTo>
                    <a:pt x="14431" y="11226"/>
                  </a:lnTo>
                  <a:lnTo>
                    <a:pt x="14653" y="10848"/>
                  </a:lnTo>
                  <a:lnTo>
                    <a:pt x="14873" y="10437"/>
                  </a:lnTo>
                  <a:lnTo>
                    <a:pt x="15063" y="9996"/>
                  </a:lnTo>
                  <a:lnTo>
                    <a:pt x="15221" y="9586"/>
                  </a:lnTo>
                  <a:lnTo>
                    <a:pt x="15379" y="9144"/>
                  </a:lnTo>
                  <a:lnTo>
                    <a:pt x="15505" y="8703"/>
                  </a:lnTo>
                  <a:lnTo>
                    <a:pt x="15694" y="7758"/>
                  </a:lnTo>
                  <a:lnTo>
                    <a:pt x="15758" y="7284"/>
                  </a:lnTo>
                  <a:lnTo>
                    <a:pt x="15789" y="6811"/>
                  </a:lnTo>
                  <a:lnTo>
                    <a:pt x="15789" y="5866"/>
                  </a:lnTo>
                  <a:lnTo>
                    <a:pt x="15758" y="5425"/>
                  </a:lnTo>
                  <a:lnTo>
                    <a:pt x="15694" y="4983"/>
                  </a:lnTo>
                  <a:lnTo>
                    <a:pt x="15632" y="4542"/>
                  </a:lnTo>
                  <a:lnTo>
                    <a:pt x="15536" y="4131"/>
                  </a:lnTo>
                  <a:lnTo>
                    <a:pt x="15410" y="3690"/>
                  </a:lnTo>
                  <a:lnTo>
                    <a:pt x="15284" y="3279"/>
                  </a:lnTo>
                  <a:lnTo>
                    <a:pt x="15157" y="2870"/>
                  </a:lnTo>
                  <a:lnTo>
                    <a:pt x="14968" y="2492"/>
                  </a:lnTo>
                  <a:lnTo>
                    <a:pt x="14810" y="2113"/>
                  </a:lnTo>
                  <a:lnTo>
                    <a:pt x="14589" y="1735"/>
                  </a:lnTo>
                  <a:lnTo>
                    <a:pt x="14400" y="1357"/>
                  </a:lnTo>
                  <a:lnTo>
                    <a:pt x="13894" y="663"/>
                  </a:lnTo>
                  <a:lnTo>
                    <a:pt x="13358" y="0"/>
                  </a:lnTo>
                  <a:lnTo>
                    <a:pt x="13800" y="127"/>
                  </a:lnTo>
                  <a:lnTo>
                    <a:pt x="14242" y="285"/>
                  </a:lnTo>
                  <a:lnTo>
                    <a:pt x="15094" y="599"/>
                  </a:lnTo>
                  <a:lnTo>
                    <a:pt x="15883" y="1010"/>
                  </a:lnTo>
                  <a:lnTo>
                    <a:pt x="16642" y="1451"/>
                  </a:lnTo>
                  <a:lnTo>
                    <a:pt x="17368" y="1987"/>
                  </a:lnTo>
                  <a:lnTo>
                    <a:pt x="18063" y="2554"/>
                  </a:lnTo>
                  <a:lnTo>
                    <a:pt x="18694" y="3185"/>
                  </a:lnTo>
                  <a:lnTo>
                    <a:pt x="19262" y="3848"/>
                  </a:lnTo>
                  <a:lnTo>
                    <a:pt x="19799" y="4573"/>
                  </a:lnTo>
                  <a:lnTo>
                    <a:pt x="20241" y="5329"/>
                  </a:lnTo>
                  <a:lnTo>
                    <a:pt x="20652" y="6150"/>
                  </a:lnTo>
                  <a:lnTo>
                    <a:pt x="21000" y="6969"/>
                  </a:lnTo>
                  <a:lnTo>
                    <a:pt x="21125" y="7411"/>
                  </a:lnTo>
                  <a:lnTo>
                    <a:pt x="21253" y="7852"/>
                  </a:lnTo>
                  <a:lnTo>
                    <a:pt x="21347" y="8294"/>
                  </a:lnTo>
                  <a:lnTo>
                    <a:pt x="21442" y="8766"/>
                  </a:lnTo>
                  <a:lnTo>
                    <a:pt x="21505" y="9208"/>
                  </a:lnTo>
                  <a:lnTo>
                    <a:pt x="21568" y="9680"/>
                  </a:lnTo>
                  <a:lnTo>
                    <a:pt x="21600" y="10154"/>
                  </a:lnTo>
                  <a:lnTo>
                    <a:pt x="21600" y="11195"/>
                  </a:lnTo>
                  <a:lnTo>
                    <a:pt x="21536" y="11731"/>
                  </a:lnTo>
                  <a:lnTo>
                    <a:pt x="21473" y="12298"/>
                  </a:lnTo>
                  <a:lnTo>
                    <a:pt x="21378" y="12834"/>
                  </a:lnTo>
                  <a:lnTo>
                    <a:pt x="21253" y="13370"/>
                  </a:lnTo>
                  <a:lnTo>
                    <a:pt x="21125" y="13875"/>
                  </a:lnTo>
                  <a:lnTo>
                    <a:pt x="20936" y="14411"/>
                  </a:lnTo>
                  <a:lnTo>
                    <a:pt x="20747" y="14883"/>
                  </a:lnTo>
                  <a:lnTo>
                    <a:pt x="20526" y="15388"/>
                  </a:lnTo>
                  <a:lnTo>
                    <a:pt x="20274" y="15861"/>
                  </a:lnTo>
                  <a:lnTo>
                    <a:pt x="20021" y="16302"/>
                  </a:lnTo>
                  <a:lnTo>
                    <a:pt x="19737" y="16744"/>
                  </a:lnTo>
                  <a:lnTo>
                    <a:pt x="19420" y="17185"/>
                  </a:lnTo>
                  <a:lnTo>
                    <a:pt x="19105" y="17596"/>
                  </a:lnTo>
                  <a:lnTo>
                    <a:pt x="18758" y="18005"/>
                  </a:lnTo>
                  <a:lnTo>
                    <a:pt x="18378" y="18383"/>
                  </a:lnTo>
                  <a:lnTo>
                    <a:pt x="17621" y="19077"/>
                  </a:lnTo>
                  <a:lnTo>
                    <a:pt x="17210" y="19424"/>
                  </a:lnTo>
                  <a:lnTo>
                    <a:pt x="16768" y="19707"/>
                  </a:lnTo>
                  <a:lnTo>
                    <a:pt x="16325" y="19992"/>
                  </a:lnTo>
                  <a:lnTo>
                    <a:pt x="15852" y="20276"/>
                  </a:lnTo>
                  <a:lnTo>
                    <a:pt x="15379" y="20496"/>
                  </a:lnTo>
                  <a:lnTo>
                    <a:pt x="14904" y="20717"/>
                  </a:lnTo>
                  <a:lnTo>
                    <a:pt x="14400" y="20937"/>
                  </a:lnTo>
                  <a:lnTo>
                    <a:pt x="13894" y="21095"/>
                  </a:lnTo>
                  <a:lnTo>
                    <a:pt x="13358" y="21253"/>
                  </a:lnTo>
                  <a:lnTo>
                    <a:pt x="12852" y="21379"/>
                  </a:lnTo>
                  <a:lnTo>
                    <a:pt x="12284" y="21473"/>
                  </a:lnTo>
                  <a:lnTo>
                    <a:pt x="11747" y="21537"/>
                  </a:lnTo>
                  <a:lnTo>
                    <a:pt x="11178" y="21568"/>
                  </a:lnTo>
                  <a:lnTo>
                    <a:pt x="10641" y="21600"/>
                  </a:lnTo>
                  <a:lnTo>
                    <a:pt x="10137" y="21568"/>
                  </a:lnTo>
                  <a:lnTo>
                    <a:pt x="9662" y="21537"/>
                  </a:lnTo>
                  <a:lnTo>
                    <a:pt x="9220" y="21505"/>
                  </a:lnTo>
                  <a:lnTo>
                    <a:pt x="8747" y="21442"/>
                  </a:lnTo>
                  <a:lnTo>
                    <a:pt x="8305" y="21348"/>
                  </a:lnTo>
                  <a:lnTo>
                    <a:pt x="7863" y="21221"/>
                  </a:lnTo>
                  <a:lnTo>
                    <a:pt x="6978" y="20970"/>
                  </a:lnTo>
                  <a:lnTo>
                    <a:pt x="6126" y="20623"/>
                  </a:lnTo>
                  <a:lnTo>
                    <a:pt x="5337" y="20243"/>
                  </a:lnTo>
                  <a:lnTo>
                    <a:pt x="4578" y="19771"/>
                  </a:lnTo>
                  <a:lnTo>
                    <a:pt x="3852" y="19235"/>
                  </a:lnTo>
                  <a:lnTo>
                    <a:pt x="3157" y="18668"/>
                  </a:lnTo>
                  <a:lnTo>
                    <a:pt x="2558" y="18037"/>
                  </a:lnTo>
                  <a:lnTo>
                    <a:pt x="1958" y="17374"/>
                  </a:lnTo>
                  <a:lnTo>
                    <a:pt x="1452" y="16649"/>
                  </a:lnTo>
                  <a:lnTo>
                    <a:pt x="979" y="15892"/>
                  </a:lnTo>
                  <a:lnTo>
                    <a:pt x="600" y="15072"/>
                  </a:lnTo>
                  <a:lnTo>
                    <a:pt x="253" y="14222"/>
                  </a:lnTo>
                  <a:lnTo>
                    <a:pt x="126" y="13811"/>
                  </a:lnTo>
                  <a:lnTo>
                    <a:pt x="0" y="13370"/>
                  </a:lnTo>
                  <a:lnTo>
                    <a:pt x="631" y="13906"/>
                  </a:lnTo>
                  <a:lnTo>
                    <a:pt x="979" y="14158"/>
                  </a:lnTo>
                  <a:lnTo>
                    <a:pt x="1358" y="14378"/>
                  </a:lnTo>
                  <a:lnTo>
                    <a:pt x="1705" y="14600"/>
                  </a:lnTo>
                  <a:lnTo>
                    <a:pt x="2084" y="14789"/>
                  </a:lnTo>
                  <a:lnTo>
                    <a:pt x="2464" y="14978"/>
                  </a:lnTo>
                  <a:lnTo>
                    <a:pt x="2873" y="15136"/>
                  </a:lnTo>
                  <a:lnTo>
                    <a:pt x="3284" y="15294"/>
                  </a:lnTo>
                  <a:lnTo>
                    <a:pt x="3694" y="15419"/>
                  </a:lnTo>
                  <a:lnTo>
                    <a:pt x="4105" y="15514"/>
                  </a:lnTo>
                  <a:lnTo>
                    <a:pt x="4989" y="15703"/>
                  </a:lnTo>
                  <a:lnTo>
                    <a:pt x="5431" y="15735"/>
                  </a:lnTo>
                  <a:lnTo>
                    <a:pt x="6316" y="1579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387" name="Google Shape;415;p37"/>
          <p:cNvGrpSpPr/>
          <p:nvPr/>
        </p:nvGrpSpPr>
        <p:grpSpPr>
          <a:xfrm>
            <a:off x="6349628" y="1817708"/>
            <a:ext cx="433972" cy="422709"/>
            <a:chOff x="21" y="0"/>
            <a:chExt cx="433970" cy="422707"/>
          </a:xfrm>
        </p:grpSpPr>
        <p:sp>
          <p:nvSpPr>
            <p:cNvPr id="385" name="Google Shape;416;p37"/>
            <p:cNvSpPr/>
            <p:nvPr/>
          </p:nvSpPr>
          <p:spPr>
            <a:xfrm>
              <a:off x="21" y="0"/>
              <a:ext cx="433972" cy="4227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9333" y="8786"/>
                  </a:lnTo>
                  <a:lnTo>
                    <a:pt x="20530" y="5988"/>
                  </a:lnTo>
                  <a:lnTo>
                    <a:pt x="17652" y="5204"/>
                  </a:lnTo>
                  <a:lnTo>
                    <a:pt x="17524" y="2144"/>
                  </a:lnTo>
                  <a:lnTo>
                    <a:pt x="14595" y="2694"/>
                  </a:lnTo>
                  <a:lnTo>
                    <a:pt x="13193" y="0"/>
                  </a:lnTo>
                  <a:lnTo>
                    <a:pt x="10799" y="1805"/>
                  </a:lnTo>
                  <a:lnTo>
                    <a:pt x="8406" y="0"/>
                  </a:lnTo>
                  <a:lnTo>
                    <a:pt x="7004" y="2694"/>
                  </a:lnTo>
                  <a:lnTo>
                    <a:pt x="4075" y="2144"/>
                  </a:lnTo>
                  <a:lnTo>
                    <a:pt x="3948" y="5204"/>
                  </a:lnTo>
                  <a:lnTo>
                    <a:pt x="1069" y="5988"/>
                  </a:lnTo>
                  <a:lnTo>
                    <a:pt x="2266" y="8786"/>
                  </a:lnTo>
                  <a:lnTo>
                    <a:pt x="0" y="10801"/>
                  </a:lnTo>
                  <a:lnTo>
                    <a:pt x="2266" y="12814"/>
                  </a:lnTo>
                  <a:lnTo>
                    <a:pt x="1069" y="15612"/>
                  </a:lnTo>
                  <a:lnTo>
                    <a:pt x="3948" y="16397"/>
                  </a:lnTo>
                  <a:lnTo>
                    <a:pt x="4075" y="19456"/>
                  </a:lnTo>
                  <a:lnTo>
                    <a:pt x="7004" y="18907"/>
                  </a:lnTo>
                  <a:lnTo>
                    <a:pt x="8406" y="21600"/>
                  </a:lnTo>
                  <a:lnTo>
                    <a:pt x="10799" y="19796"/>
                  </a:lnTo>
                  <a:lnTo>
                    <a:pt x="13193" y="21600"/>
                  </a:lnTo>
                  <a:lnTo>
                    <a:pt x="14595" y="18907"/>
                  </a:lnTo>
                  <a:lnTo>
                    <a:pt x="17524" y="19456"/>
                  </a:lnTo>
                  <a:lnTo>
                    <a:pt x="17652" y="16397"/>
                  </a:lnTo>
                  <a:lnTo>
                    <a:pt x="20530" y="15612"/>
                  </a:lnTo>
                  <a:lnTo>
                    <a:pt x="19333" y="12814"/>
                  </a:lnTo>
                  <a:lnTo>
                    <a:pt x="21600" y="10801"/>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86" name="Google Shape;417;p37"/>
            <p:cNvSpPr/>
            <p:nvPr/>
          </p:nvSpPr>
          <p:spPr>
            <a:xfrm>
              <a:off x="75750" y="70118"/>
              <a:ext cx="282492" cy="28249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252" y="21560"/>
                  </a:lnTo>
                  <a:lnTo>
                    <a:pt x="9704" y="21521"/>
                  </a:lnTo>
                  <a:lnTo>
                    <a:pt x="9156" y="21443"/>
                  </a:lnTo>
                  <a:lnTo>
                    <a:pt x="8649" y="21365"/>
                  </a:lnTo>
                  <a:lnTo>
                    <a:pt x="8101" y="21248"/>
                  </a:lnTo>
                  <a:lnTo>
                    <a:pt x="7591" y="21091"/>
                  </a:lnTo>
                  <a:lnTo>
                    <a:pt x="7082" y="20935"/>
                  </a:lnTo>
                  <a:lnTo>
                    <a:pt x="6613" y="20739"/>
                  </a:lnTo>
                  <a:lnTo>
                    <a:pt x="5675" y="20270"/>
                  </a:lnTo>
                  <a:lnTo>
                    <a:pt x="5204" y="20035"/>
                  </a:lnTo>
                  <a:lnTo>
                    <a:pt x="4773" y="19722"/>
                  </a:lnTo>
                  <a:lnTo>
                    <a:pt x="4343" y="19447"/>
                  </a:lnTo>
                  <a:lnTo>
                    <a:pt x="3952" y="19134"/>
                  </a:lnTo>
                  <a:lnTo>
                    <a:pt x="3560" y="18782"/>
                  </a:lnTo>
                  <a:lnTo>
                    <a:pt x="3170" y="18430"/>
                  </a:lnTo>
                  <a:lnTo>
                    <a:pt x="2818" y="18038"/>
                  </a:lnTo>
                  <a:lnTo>
                    <a:pt x="2465" y="17648"/>
                  </a:lnTo>
                  <a:lnTo>
                    <a:pt x="2153" y="17256"/>
                  </a:lnTo>
                  <a:lnTo>
                    <a:pt x="1878" y="16825"/>
                  </a:lnTo>
                  <a:lnTo>
                    <a:pt x="1565" y="16396"/>
                  </a:lnTo>
                  <a:lnTo>
                    <a:pt x="1330" y="15925"/>
                  </a:lnTo>
                  <a:lnTo>
                    <a:pt x="861" y="14987"/>
                  </a:lnTo>
                  <a:lnTo>
                    <a:pt x="665" y="14516"/>
                  </a:lnTo>
                  <a:lnTo>
                    <a:pt x="509" y="14009"/>
                  </a:lnTo>
                  <a:lnTo>
                    <a:pt x="352" y="13499"/>
                  </a:lnTo>
                  <a:lnTo>
                    <a:pt x="235" y="12951"/>
                  </a:lnTo>
                  <a:lnTo>
                    <a:pt x="157" y="12444"/>
                  </a:lnTo>
                  <a:lnTo>
                    <a:pt x="79" y="11896"/>
                  </a:lnTo>
                  <a:lnTo>
                    <a:pt x="39" y="11348"/>
                  </a:lnTo>
                  <a:lnTo>
                    <a:pt x="0" y="10800"/>
                  </a:lnTo>
                  <a:lnTo>
                    <a:pt x="39" y="10252"/>
                  </a:lnTo>
                  <a:lnTo>
                    <a:pt x="79" y="9704"/>
                  </a:lnTo>
                  <a:lnTo>
                    <a:pt x="157" y="9156"/>
                  </a:lnTo>
                  <a:lnTo>
                    <a:pt x="235" y="8647"/>
                  </a:lnTo>
                  <a:lnTo>
                    <a:pt x="352" y="8099"/>
                  </a:lnTo>
                  <a:lnTo>
                    <a:pt x="509" y="7591"/>
                  </a:lnTo>
                  <a:lnTo>
                    <a:pt x="665" y="7082"/>
                  </a:lnTo>
                  <a:lnTo>
                    <a:pt x="861" y="6613"/>
                  </a:lnTo>
                  <a:lnTo>
                    <a:pt x="1096" y="6144"/>
                  </a:lnTo>
                  <a:lnTo>
                    <a:pt x="1330" y="5673"/>
                  </a:lnTo>
                  <a:lnTo>
                    <a:pt x="1565" y="5204"/>
                  </a:lnTo>
                  <a:lnTo>
                    <a:pt x="1878" y="4773"/>
                  </a:lnTo>
                  <a:lnTo>
                    <a:pt x="2153" y="4343"/>
                  </a:lnTo>
                  <a:lnTo>
                    <a:pt x="2465" y="3952"/>
                  </a:lnTo>
                  <a:lnTo>
                    <a:pt x="2818" y="3560"/>
                  </a:lnTo>
                  <a:lnTo>
                    <a:pt x="3170" y="3170"/>
                  </a:lnTo>
                  <a:lnTo>
                    <a:pt x="3560" y="2816"/>
                  </a:lnTo>
                  <a:lnTo>
                    <a:pt x="3952" y="2465"/>
                  </a:lnTo>
                  <a:lnTo>
                    <a:pt x="4343" y="2151"/>
                  </a:lnTo>
                  <a:lnTo>
                    <a:pt x="4773" y="1878"/>
                  </a:lnTo>
                  <a:lnTo>
                    <a:pt x="5204" y="1565"/>
                  </a:lnTo>
                  <a:lnTo>
                    <a:pt x="5675" y="1330"/>
                  </a:lnTo>
                  <a:lnTo>
                    <a:pt x="6613" y="861"/>
                  </a:lnTo>
                  <a:lnTo>
                    <a:pt x="7082" y="665"/>
                  </a:lnTo>
                  <a:lnTo>
                    <a:pt x="7591" y="508"/>
                  </a:lnTo>
                  <a:lnTo>
                    <a:pt x="8101" y="352"/>
                  </a:lnTo>
                  <a:lnTo>
                    <a:pt x="8649" y="235"/>
                  </a:lnTo>
                  <a:lnTo>
                    <a:pt x="9156" y="156"/>
                  </a:lnTo>
                  <a:lnTo>
                    <a:pt x="9704" y="77"/>
                  </a:lnTo>
                  <a:lnTo>
                    <a:pt x="10800" y="0"/>
                  </a:lnTo>
                  <a:lnTo>
                    <a:pt x="11896" y="77"/>
                  </a:lnTo>
                  <a:lnTo>
                    <a:pt x="12444" y="156"/>
                  </a:lnTo>
                  <a:lnTo>
                    <a:pt x="12953" y="235"/>
                  </a:lnTo>
                  <a:lnTo>
                    <a:pt x="13501" y="352"/>
                  </a:lnTo>
                  <a:lnTo>
                    <a:pt x="14009" y="508"/>
                  </a:lnTo>
                  <a:lnTo>
                    <a:pt x="14518" y="665"/>
                  </a:lnTo>
                  <a:lnTo>
                    <a:pt x="14987" y="861"/>
                  </a:lnTo>
                  <a:lnTo>
                    <a:pt x="15456" y="1096"/>
                  </a:lnTo>
                  <a:lnTo>
                    <a:pt x="15927" y="1330"/>
                  </a:lnTo>
                  <a:lnTo>
                    <a:pt x="16396" y="1565"/>
                  </a:lnTo>
                  <a:lnTo>
                    <a:pt x="16827" y="1878"/>
                  </a:lnTo>
                  <a:lnTo>
                    <a:pt x="17257" y="2151"/>
                  </a:lnTo>
                  <a:lnTo>
                    <a:pt x="17648" y="2465"/>
                  </a:lnTo>
                  <a:lnTo>
                    <a:pt x="18040" y="2816"/>
                  </a:lnTo>
                  <a:lnTo>
                    <a:pt x="18430" y="3170"/>
                  </a:lnTo>
                  <a:lnTo>
                    <a:pt x="18782" y="3560"/>
                  </a:lnTo>
                  <a:lnTo>
                    <a:pt x="19135" y="3952"/>
                  </a:lnTo>
                  <a:lnTo>
                    <a:pt x="19449" y="4343"/>
                  </a:lnTo>
                  <a:lnTo>
                    <a:pt x="19722" y="4773"/>
                  </a:lnTo>
                  <a:lnTo>
                    <a:pt x="20035" y="5204"/>
                  </a:lnTo>
                  <a:lnTo>
                    <a:pt x="20270" y="5673"/>
                  </a:lnTo>
                  <a:lnTo>
                    <a:pt x="20504" y="6144"/>
                  </a:lnTo>
                  <a:lnTo>
                    <a:pt x="20739" y="6613"/>
                  </a:lnTo>
                  <a:lnTo>
                    <a:pt x="20935" y="7082"/>
                  </a:lnTo>
                  <a:lnTo>
                    <a:pt x="21091" y="7591"/>
                  </a:lnTo>
                  <a:lnTo>
                    <a:pt x="21248" y="8099"/>
                  </a:lnTo>
                  <a:lnTo>
                    <a:pt x="21365" y="8647"/>
                  </a:lnTo>
                  <a:lnTo>
                    <a:pt x="21444" y="9156"/>
                  </a:lnTo>
                  <a:lnTo>
                    <a:pt x="21521" y="9704"/>
                  </a:lnTo>
                  <a:lnTo>
                    <a:pt x="21561" y="10252"/>
                  </a:lnTo>
                  <a:lnTo>
                    <a:pt x="21600" y="10800"/>
                  </a:lnTo>
                  <a:lnTo>
                    <a:pt x="21561" y="11348"/>
                  </a:lnTo>
                  <a:lnTo>
                    <a:pt x="21521" y="11896"/>
                  </a:lnTo>
                  <a:lnTo>
                    <a:pt x="21444" y="12444"/>
                  </a:lnTo>
                  <a:lnTo>
                    <a:pt x="21365" y="12951"/>
                  </a:lnTo>
                  <a:lnTo>
                    <a:pt x="21248" y="13499"/>
                  </a:lnTo>
                  <a:lnTo>
                    <a:pt x="21091" y="14009"/>
                  </a:lnTo>
                  <a:lnTo>
                    <a:pt x="20935" y="14516"/>
                  </a:lnTo>
                  <a:lnTo>
                    <a:pt x="20739" y="14987"/>
                  </a:lnTo>
                  <a:lnTo>
                    <a:pt x="20270" y="15925"/>
                  </a:lnTo>
                  <a:lnTo>
                    <a:pt x="20035" y="16396"/>
                  </a:lnTo>
                  <a:lnTo>
                    <a:pt x="19722" y="16825"/>
                  </a:lnTo>
                  <a:lnTo>
                    <a:pt x="19449" y="17256"/>
                  </a:lnTo>
                  <a:lnTo>
                    <a:pt x="19135" y="17648"/>
                  </a:lnTo>
                  <a:lnTo>
                    <a:pt x="18782" y="18038"/>
                  </a:lnTo>
                  <a:lnTo>
                    <a:pt x="18430" y="18430"/>
                  </a:lnTo>
                  <a:lnTo>
                    <a:pt x="18040" y="18782"/>
                  </a:lnTo>
                  <a:lnTo>
                    <a:pt x="17648" y="19134"/>
                  </a:lnTo>
                  <a:lnTo>
                    <a:pt x="17257" y="19447"/>
                  </a:lnTo>
                  <a:lnTo>
                    <a:pt x="16827" y="19722"/>
                  </a:lnTo>
                  <a:lnTo>
                    <a:pt x="16396" y="20035"/>
                  </a:lnTo>
                  <a:lnTo>
                    <a:pt x="15927" y="20270"/>
                  </a:lnTo>
                  <a:lnTo>
                    <a:pt x="15456" y="20504"/>
                  </a:lnTo>
                  <a:lnTo>
                    <a:pt x="14987" y="20739"/>
                  </a:lnTo>
                  <a:lnTo>
                    <a:pt x="14518" y="20935"/>
                  </a:lnTo>
                  <a:lnTo>
                    <a:pt x="14009" y="21091"/>
                  </a:lnTo>
                  <a:lnTo>
                    <a:pt x="13501" y="21248"/>
                  </a:lnTo>
                  <a:lnTo>
                    <a:pt x="12953" y="21365"/>
                  </a:lnTo>
                  <a:lnTo>
                    <a:pt x="12444" y="21443"/>
                  </a:lnTo>
                  <a:lnTo>
                    <a:pt x="11896" y="21521"/>
                  </a:lnTo>
                  <a:lnTo>
                    <a:pt x="11348" y="21560"/>
                  </a:lnTo>
                  <a:lnTo>
                    <a:pt x="108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391" name="Google Shape;418;p37"/>
          <p:cNvGrpSpPr/>
          <p:nvPr/>
        </p:nvGrpSpPr>
        <p:grpSpPr>
          <a:xfrm>
            <a:off x="1851272" y="2467141"/>
            <a:ext cx="390980" cy="270153"/>
            <a:chOff x="0" y="0"/>
            <a:chExt cx="390979" cy="270151"/>
          </a:xfrm>
        </p:grpSpPr>
        <p:sp>
          <p:nvSpPr>
            <p:cNvPr id="388" name="Google Shape;419;p37"/>
            <p:cNvSpPr/>
            <p:nvPr/>
          </p:nvSpPr>
          <p:spPr>
            <a:xfrm>
              <a:off x="0" y="0"/>
              <a:ext cx="390980" cy="245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7188"/>
                  </a:lnTo>
                  <a:lnTo>
                    <a:pt x="21543" y="5395"/>
                  </a:lnTo>
                  <a:lnTo>
                    <a:pt x="21515" y="4047"/>
                  </a:lnTo>
                  <a:lnTo>
                    <a:pt x="21346" y="1349"/>
                  </a:lnTo>
                  <a:lnTo>
                    <a:pt x="21261" y="887"/>
                  </a:lnTo>
                  <a:lnTo>
                    <a:pt x="21147" y="0"/>
                  </a:lnTo>
                  <a:lnTo>
                    <a:pt x="452" y="0"/>
                  </a:lnTo>
                  <a:lnTo>
                    <a:pt x="339" y="887"/>
                  </a:lnTo>
                  <a:lnTo>
                    <a:pt x="254" y="1349"/>
                  </a:lnTo>
                  <a:lnTo>
                    <a:pt x="85" y="4047"/>
                  </a:lnTo>
                  <a:lnTo>
                    <a:pt x="56" y="5395"/>
                  </a:lnTo>
                  <a:lnTo>
                    <a:pt x="0" y="7188"/>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89" name="Google Shape;420;p37"/>
            <p:cNvSpPr/>
            <p:nvPr/>
          </p:nvSpPr>
          <p:spPr>
            <a:xfrm>
              <a:off x="0" y="26601"/>
              <a:ext cx="390980" cy="228764"/>
            </a:xfrm>
            <a:custGeom>
              <a:avLst/>
              <a:gdLst/>
              <a:ahLst/>
              <a:cxnLst>
                <a:cxn ang="0">
                  <a:pos x="wd2" y="hd2"/>
                </a:cxn>
                <a:cxn ang="5400000">
                  <a:pos x="wd2" y="hd2"/>
                </a:cxn>
                <a:cxn ang="10800000">
                  <a:pos x="wd2" y="hd2"/>
                </a:cxn>
                <a:cxn ang="16200000">
                  <a:pos x="wd2" y="hd2"/>
                </a:cxn>
              </a:cxnLst>
              <a:rect l="0" t="0" r="r" b="b"/>
              <a:pathLst>
                <a:path w="21600" h="21600" extrusionOk="0">
                  <a:moveTo>
                    <a:pt x="15662" y="14303"/>
                  </a:moveTo>
                  <a:lnTo>
                    <a:pt x="21600" y="21600"/>
                  </a:lnTo>
                  <a:lnTo>
                    <a:pt x="21600" y="0"/>
                  </a:lnTo>
                  <a:lnTo>
                    <a:pt x="10969" y="13144"/>
                  </a:lnTo>
                  <a:lnTo>
                    <a:pt x="10884" y="13239"/>
                  </a:lnTo>
                  <a:lnTo>
                    <a:pt x="10715" y="13239"/>
                  </a:lnTo>
                  <a:lnTo>
                    <a:pt x="10630" y="13144"/>
                  </a:lnTo>
                  <a:lnTo>
                    <a:pt x="0" y="0"/>
                  </a:lnTo>
                  <a:lnTo>
                    <a:pt x="0" y="21600"/>
                  </a:lnTo>
                  <a:lnTo>
                    <a:pt x="5937" y="1430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90" name="Google Shape;421;p37"/>
            <p:cNvSpPr/>
            <p:nvPr/>
          </p:nvSpPr>
          <p:spPr>
            <a:xfrm>
              <a:off x="6639" y="257451"/>
              <a:ext cx="377680"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 y="21600"/>
                  </a:lnTo>
                  <a:lnTo>
                    <a:pt x="21483" y="2160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399" name="Google Shape;422;p37"/>
          <p:cNvGrpSpPr/>
          <p:nvPr/>
        </p:nvGrpSpPr>
        <p:grpSpPr>
          <a:xfrm>
            <a:off x="2416256" y="2402652"/>
            <a:ext cx="390980" cy="388884"/>
            <a:chOff x="0" y="0"/>
            <a:chExt cx="390979" cy="388882"/>
          </a:xfrm>
        </p:grpSpPr>
        <p:sp>
          <p:nvSpPr>
            <p:cNvPr id="392" name="Google Shape;423;p37"/>
            <p:cNvSpPr/>
            <p:nvPr/>
          </p:nvSpPr>
          <p:spPr>
            <a:xfrm>
              <a:off x="0" y="0"/>
              <a:ext cx="390980" cy="374086"/>
            </a:xfrm>
            <a:custGeom>
              <a:avLst/>
              <a:gdLst/>
              <a:ahLst/>
              <a:cxnLst>
                <a:cxn ang="0">
                  <a:pos x="wd2" y="hd2"/>
                </a:cxn>
                <a:cxn ang="5400000">
                  <a:pos x="wd2" y="hd2"/>
                </a:cxn>
                <a:cxn ang="10800000">
                  <a:pos x="wd2" y="hd2"/>
                </a:cxn>
                <a:cxn ang="16200000">
                  <a:pos x="wd2" y="hd2"/>
                </a:cxn>
              </a:cxnLst>
              <a:rect l="0" t="0" r="r" b="b"/>
              <a:pathLst>
                <a:path w="21600" h="21600" extrusionOk="0">
                  <a:moveTo>
                    <a:pt x="15662" y="17139"/>
                  </a:moveTo>
                  <a:lnTo>
                    <a:pt x="21600" y="21600"/>
                  </a:lnTo>
                  <a:lnTo>
                    <a:pt x="21600" y="8156"/>
                  </a:lnTo>
                  <a:lnTo>
                    <a:pt x="10799" y="0"/>
                  </a:lnTo>
                  <a:lnTo>
                    <a:pt x="0" y="8156"/>
                  </a:lnTo>
                  <a:lnTo>
                    <a:pt x="0" y="21600"/>
                  </a:lnTo>
                  <a:lnTo>
                    <a:pt x="5937" y="17139"/>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93" name="Google Shape;424;p37"/>
            <p:cNvSpPr/>
            <p:nvPr/>
          </p:nvSpPr>
          <p:spPr>
            <a:xfrm>
              <a:off x="6639" y="376182"/>
              <a:ext cx="377680"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8" y="0"/>
                  </a:lnTo>
                  <a:lnTo>
                    <a:pt x="205" y="21600"/>
                  </a:lnTo>
                  <a:lnTo>
                    <a:pt x="21396" y="21600"/>
                  </a:lnTo>
                  <a:lnTo>
                    <a:pt x="21483" y="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94" name="Google Shape;425;p37"/>
            <p:cNvSpPr/>
            <p:nvPr/>
          </p:nvSpPr>
          <p:spPr>
            <a:xfrm>
              <a:off x="0" y="141246"/>
              <a:ext cx="390980" cy="1443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969" y="21446"/>
                  </a:lnTo>
                  <a:lnTo>
                    <a:pt x="10884" y="21525"/>
                  </a:lnTo>
                  <a:lnTo>
                    <a:pt x="10799" y="21600"/>
                  </a:lnTo>
                  <a:lnTo>
                    <a:pt x="10715" y="21525"/>
                  </a:lnTo>
                  <a:lnTo>
                    <a:pt x="10630" y="21446"/>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95" name="Google Shape;426;p37"/>
            <p:cNvSpPr/>
            <p:nvPr/>
          </p:nvSpPr>
          <p:spPr>
            <a:xfrm>
              <a:off x="78292" y="106449"/>
              <a:ext cx="234375" cy="93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396" name="Google Shape;427;p37"/>
            <p:cNvSpPr/>
            <p:nvPr/>
          </p:nvSpPr>
          <p:spPr>
            <a:xfrm>
              <a:off x="139186" y="156585"/>
              <a:ext cx="112587"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97" name="Google Shape;428;p37"/>
            <p:cNvSpPr/>
            <p:nvPr/>
          </p:nvSpPr>
          <p:spPr>
            <a:xfrm>
              <a:off x="139186" y="185246"/>
              <a:ext cx="112587"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398" name="Google Shape;429;p37"/>
            <p:cNvSpPr/>
            <p:nvPr/>
          </p:nvSpPr>
          <p:spPr>
            <a:xfrm>
              <a:off x="139186" y="213907"/>
              <a:ext cx="71654"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406" name="Google Shape;430;p37"/>
          <p:cNvGrpSpPr/>
          <p:nvPr/>
        </p:nvGrpSpPr>
        <p:grpSpPr>
          <a:xfrm>
            <a:off x="2993511" y="2410849"/>
            <a:ext cx="366417" cy="366417"/>
            <a:chOff x="21" y="21"/>
            <a:chExt cx="366416" cy="366415"/>
          </a:xfrm>
        </p:grpSpPr>
        <p:sp>
          <p:nvSpPr>
            <p:cNvPr id="400" name="Google Shape;431;p37"/>
            <p:cNvSpPr/>
            <p:nvPr/>
          </p:nvSpPr>
          <p:spPr>
            <a:xfrm>
              <a:off x="240025" y="21"/>
              <a:ext cx="126413" cy="126391"/>
            </a:xfrm>
            <a:custGeom>
              <a:avLst/>
              <a:gdLst/>
              <a:ahLst/>
              <a:cxnLst>
                <a:cxn ang="0">
                  <a:pos x="wd2" y="hd2"/>
                </a:cxn>
                <a:cxn ang="5400000">
                  <a:pos x="wd2" y="hd2"/>
                </a:cxn>
                <a:cxn ang="10800000">
                  <a:pos x="wd2" y="hd2"/>
                </a:cxn>
                <a:cxn ang="16200000">
                  <a:pos x="wd2" y="hd2"/>
                </a:cxn>
              </a:cxnLst>
              <a:rect l="0" t="0" r="r" b="b"/>
              <a:pathLst>
                <a:path w="21600" h="21600" extrusionOk="0">
                  <a:moveTo>
                    <a:pt x="20990" y="12942"/>
                  </a:moveTo>
                  <a:lnTo>
                    <a:pt x="8660" y="610"/>
                  </a:lnTo>
                  <a:lnTo>
                    <a:pt x="8308" y="348"/>
                  </a:lnTo>
                  <a:lnTo>
                    <a:pt x="7960" y="172"/>
                  </a:lnTo>
                  <a:lnTo>
                    <a:pt x="7522" y="86"/>
                  </a:lnTo>
                  <a:lnTo>
                    <a:pt x="7170" y="0"/>
                  </a:lnTo>
                  <a:lnTo>
                    <a:pt x="6736" y="86"/>
                  </a:lnTo>
                  <a:lnTo>
                    <a:pt x="6384" y="172"/>
                  </a:lnTo>
                  <a:lnTo>
                    <a:pt x="6036" y="348"/>
                  </a:lnTo>
                  <a:lnTo>
                    <a:pt x="5684" y="610"/>
                  </a:lnTo>
                  <a:lnTo>
                    <a:pt x="0" y="6381"/>
                  </a:lnTo>
                  <a:lnTo>
                    <a:pt x="15216" y="21600"/>
                  </a:lnTo>
                  <a:lnTo>
                    <a:pt x="20990" y="15915"/>
                  </a:lnTo>
                  <a:lnTo>
                    <a:pt x="21252" y="15567"/>
                  </a:lnTo>
                  <a:lnTo>
                    <a:pt x="21424" y="15215"/>
                  </a:lnTo>
                  <a:lnTo>
                    <a:pt x="21514" y="14867"/>
                  </a:lnTo>
                  <a:lnTo>
                    <a:pt x="21600" y="14429"/>
                  </a:lnTo>
                  <a:lnTo>
                    <a:pt x="21514" y="14080"/>
                  </a:lnTo>
                  <a:lnTo>
                    <a:pt x="21424" y="13642"/>
                  </a:lnTo>
                  <a:lnTo>
                    <a:pt x="21252" y="13294"/>
                  </a:lnTo>
                  <a:lnTo>
                    <a:pt x="20990" y="12942"/>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01" name="Google Shape;432;p37"/>
            <p:cNvSpPr/>
            <p:nvPr/>
          </p:nvSpPr>
          <p:spPr>
            <a:xfrm flipH="1">
              <a:off x="80877" y="103906"/>
              <a:ext cx="220065" cy="22004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02" name="Google Shape;433;p37"/>
            <p:cNvSpPr/>
            <p:nvPr/>
          </p:nvSpPr>
          <p:spPr>
            <a:xfrm>
              <a:off x="21" y="39923"/>
              <a:ext cx="326493" cy="326515"/>
            </a:xfrm>
            <a:custGeom>
              <a:avLst/>
              <a:gdLst/>
              <a:ahLst/>
              <a:cxnLst>
                <a:cxn ang="0">
                  <a:pos x="wd2" y="hd2"/>
                </a:cxn>
                <a:cxn ang="5400000">
                  <a:pos x="wd2" y="hd2"/>
                </a:cxn>
                <a:cxn ang="10800000">
                  <a:pos x="wd2" y="hd2"/>
                </a:cxn>
                <a:cxn ang="16200000">
                  <a:pos x="wd2" y="hd2"/>
                </a:cxn>
              </a:cxnLst>
              <a:rect l="0" t="0" r="r" b="b"/>
              <a:pathLst>
                <a:path w="21600" h="21600" extrusionOk="0">
                  <a:moveTo>
                    <a:pt x="15675" y="0"/>
                  </a:moveTo>
                  <a:lnTo>
                    <a:pt x="1050" y="14659"/>
                  </a:lnTo>
                  <a:lnTo>
                    <a:pt x="948" y="14761"/>
                  </a:lnTo>
                  <a:lnTo>
                    <a:pt x="880" y="14862"/>
                  </a:lnTo>
                  <a:lnTo>
                    <a:pt x="847" y="14964"/>
                  </a:lnTo>
                  <a:lnTo>
                    <a:pt x="812" y="15100"/>
                  </a:lnTo>
                  <a:lnTo>
                    <a:pt x="0" y="20685"/>
                  </a:lnTo>
                  <a:lnTo>
                    <a:pt x="0" y="20855"/>
                  </a:lnTo>
                  <a:lnTo>
                    <a:pt x="33" y="21058"/>
                  </a:lnTo>
                  <a:lnTo>
                    <a:pt x="135" y="21227"/>
                  </a:lnTo>
                  <a:lnTo>
                    <a:pt x="236" y="21362"/>
                  </a:lnTo>
                  <a:lnTo>
                    <a:pt x="373" y="21464"/>
                  </a:lnTo>
                  <a:lnTo>
                    <a:pt x="507" y="21532"/>
                  </a:lnTo>
                  <a:lnTo>
                    <a:pt x="644" y="21565"/>
                  </a:lnTo>
                  <a:lnTo>
                    <a:pt x="812" y="21600"/>
                  </a:lnTo>
                  <a:lnTo>
                    <a:pt x="915" y="21600"/>
                  </a:lnTo>
                  <a:lnTo>
                    <a:pt x="6500" y="20787"/>
                  </a:lnTo>
                  <a:lnTo>
                    <a:pt x="6738" y="20719"/>
                  </a:lnTo>
                  <a:lnTo>
                    <a:pt x="6839" y="20652"/>
                  </a:lnTo>
                  <a:lnTo>
                    <a:pt x="6941" y="20551"/>
                  </a:lnTo>
                  <a:lnTo>
                    <a:pt x="21600" y="5924"/>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03" name="Google Shape;434;p37"/>
            <p:cNvSpPr/>
            <p:nvPr/>
          </p:nvSpPr>
          <p:spPr>
            <a:xfrm flipV="1">
              <a:off x="42487" y="65516"/>
              <a:ext cx="220065" cy="220065"/>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04" name="Google Shape;435;p37"/>
            <p:cNvSpPr/>
            <p:nvPr/>
          </p:nvSpPr>
          <p:spPr>
            <a:xfrm flipH="1" flipV="1">
              <a:off x="9224" y="319852"/>
              <a:ext cx="37361" cy="3736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05" name="Google Shape;436;p37"/>
            <p:cNvSpPr/>
            <p:nvPr/>
          </p:nvSpPr>
          <p:spPr>
            <a:xfrm>
              <a:off x="17419" y="263559"/>
              <a:ext cx="85459" cy="85480"/>
            </a:xfrm>
            <a:custGeom>
              <a:avLst/>
              <a:gdLst/>
              <a:ahLst/>
              <a:cxnLst>
                <a:cxn ang="0">
                  <a:pos x="wd2" y="hd2"/>
                </a:cxn>
                <a:cxn ang="5400000">
                  <a:pos x="wd2" y="hd2"/>
                </a:cxn>
                <a:cxn ang="10800000">
                  <a:pos x="wd2" y="hd2"/>
                </a:cxn>
                <a:cxn ang="16200000">
                  <a:pos x="wd2" y="hd2"/>
                </a:cxn>
              </a:cxnLst>
              <a:rect l="0" t="0" r="r" b="b"/>
              <a:pathLst>
                <a:path w="21600" h="21600" extrusionOk="0">
                  <a:moveTo>
                    <a:pt x="0" y="260"/>
                  </a:moveTo>
                  <a:lnTo>
                    <a:pt x="127" y="0"/>
                  </a:lnTo>
                  <a:lnTo>
                    <a:pt x="21600" y="21467"/>
                  </a:lnTo>
                  <a:lnTo>
                    <a:pt x="21345"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11" name="Google Shape;437;p37"/>
          <p:cNvGrpSpPr/>
          <p:nvPr/>
        </p:nvGrpSpPr>
        <p:grpSpPr>
          <a:xfrm>
            <a:off x="3556963" y="2409293"/>
            <a:ext cx="369485" cy="369506"/>
            <a:chOff x="21" y="0"/>
            <a:chExt cx="369483" cy="369504"/>
          </a:xfrm>
        </p:grpSpPr>
        <p:sp>
          <p:nvSpPr>
            <p:cNvPr id="407" name="Google Shape;438;p37"/>
            <p:cNvSpPr/>
            <p:nvPr/>
          </p:nvSpPr>
          <p:spPr>
            <a:xfrm>
              <a:off x="21" y="211364"/>
              <a:ext cx="158120" cy="158141"/>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1539" y="18454"/>
                  </a:lnTo>
                  <a:lnTo>
                    <a:pt x="0" y="21600"/>
                  </a:lnTo>
                  <a:lnTo>
                    <a:pt x="3146" y="20062"/>
                  </a:lnTo>
                  <a:lnTo>
                    <a:pt x="21600" y="4403"/>
                  </a:lnTo>
                  <a:lnTo>
                    <a:pt x="17197"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08" name="Google Shape;439;p37"/>
            <p:cNvSpPr/>
            <p:nvPr/>
          </p:nvSpPr>
          <p:spPr>
            <a:xfrm>
              <a:off x="221597" y="0"/>
              <a:ext cx="147908" cy="147908"/>
            </a:xfrm>
            <a:custGeom>
              <a:avLst/>
              <a:gdLst/>
              <a:ahLst/>
              <a:cxnLst>
                <a:cxn ang="0">
                  <a:pos x="wd2" y="hd2"/>
                </a:cxn>
                <a:cxn ang="5400000">
                  <a:pos x="wd2" y="hd2"/>
                </a:cxn>
                <a:cxn ang="10800000">
                  <a:pos x="wd2" y="hd2"/>
                </a:cxn>
                <a:cxn ang="16200000">
                  <a:pos x="wd2" y="hd2"/>
                </a:cxn>
              </a:cxnLst>
              <a:rect l="0" t="0" r="r" b="b"/>
              <a:pathLst>
                <a:path w="21600" h="21600" extrusionOk="0">
                  <a:moveTo>
                    <a:pt x="822" y="8298"/>
                  </a:moveTo>
                  <a:lnTo>
                    <a:pt x="13306" y="20778"/>
                  </a:lnTo>
                  <a:lnTo>
                    <a:pt x="14275" y="21226"/>
                  </a:lnTo>
                  <a:lnTo>
                    <a:pt x="15322" y="21526"/>
                  </a:lnTo>
                  <a:lnTo>
                    <a:pt x="16294" y="21600"/>
                  </a:lnTo>
                  <a:lnTo>
                    <a:pt x="17341" y="21600"/>
                  </a:lnTo>
                  <a:lnTo>
                    <a:pt x="18387" y="21376"/>
                  </a:lnTo>
                  <a:lnTo>
                    <a:pt x="19357" y="21002"/>
                  </a:lnTo>
                  <a:lnTo>
                    <a:pt x="19805" y="20704"/>
                  </a:lnTo>
                  <a:lnTo>
                    <a:pt x="20256" y="20480"/>
                  </a:lnTo>
                  <a:lnTo>
                    <a:pt x="21152" y="19731"/>
                  </a:lnTo>
                  <a:lnTo>
                    <a:pt x="21302" y="19507"/>
                  </a:lnTo>
                  <a:lnTo>
                    <a:pt x="21526" y="19210"/>
                  </a:lnTo>
                  <a:lnTo>
                    <a:pt x="21600" y="18835"/>
                  </a:lnTo>
                  <a:lnTo>
                    <a:pt x="21600" y="18237"/>
                  </a:lnTo>
                  <a:lnTo>
                    <a:pt x="21526" y="17939"/>
                  </a:lnTo>
                  <a:lnTo>
                    <a:pt x="21302" y="17638"/>
                  </a:lnTo>
                  <a:lnTo>
                    <a:pt x="21152" y="17341"/>
                  </a:lnTo>
                  <a:lnTo>
                    <a:pt x="4262" y="451"/>
                  </a:lnTo>
                  <a:lnTo>
                    <a:pt x="3962" y="301"/>
                  </a:lnTo>
                  <a:lnTo>
                    <a:pt x="3664" y="77"/>
                  </a:lnTo>
                  <a:lnTo>
                    <a:pt x="3363" y="0"/>
                  </a:lnTo>
                  <a:lnTo>
                    <a:pt x="2768" y="0"/>
                  </a:lnTo>
                  <a:lnTo>
                    <a:pt x="2394" y="77"/>
                  </a:lnTo>
                  <a:lnTo>
                    <a:pt x="2093" y="301"/>
                  </a:lnTo>
                  <a:lnTo>
                    <a:pt x="1869" y="451"/>
                  </a:lnTo>
                  <a:lnTo>
                    <a:pt x="1494" y="899"/>
                  </a:lnTo>
                  <a:lnTo>
                    <a:pt x="1123" y="1347"/>
                  </a:lnTo>
                  <a:lnTo>
                    <a:pt x="899" y="1795"/>
                  </a:lnTo>
                  <a:lnTo>
                    <a:pt x="598" y="2243"/>
                  </a:lnTo>
                  <a:lnTo>
                    <a:pt x="224" y="3216"/>
                  </a:lnTo>
                  <a:lnTo>
                    <a:pt x="0" y="4262"/>
                  </a:lnTo>
                  <a:lnTo>
                    <a:pt x="0" y="5309"/>
                  </a:lnTo>
                  <a:lnTo>
                    <a:pt x="77" y="6278"/>
                  </a:lnTo>
                  <a:lnTo>
                    <a:pt x="374" y="7325"/>
                  </a:lnTo>
                  <a:lnTo>
                    <a:pt x="822" y="8298"/>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09" name="Google Shape;440;p37"/>
            <p:cNvSpPr/>
            <p:nvPr/>
          </p:nvSpPr>
          <p:spPr>
            <a:xfrm>
              <a:off x="57847" y="56817"/>
              <a:ext cx="254862" cy="254862"/>
            </a:xfrm>
            <a:custGeom>
              <a:avLst/>
              <a:gdLst/>
              <a:ahLst/>
              <a:cxnLst>
                <a:cxn ang="0">
                  <a:pos x="wd2" y="hd2"/>
                </a:cxn>
                <a:cxn ang="5400000">
                  <a:pos x="wd2" y="hd2"/>
                </a:cxn>
                <a:cxn ang="10800000">
                  <a:pos x="wd2" y="hd2"/>
                </a:cxn>
                <a:cxn ang="16200000">
                  <a:pos x="wd2" y="hd2"/>
                </a:cxn>
              </a:cxnLst>
              <a:rect l="0" t="0" r="r" b="b"/>
              <a:pathLst>
                <a:path w="21600" h="21600" extrusionOk="0">
                  <a:moveTo>
                    <a:pt x="14313" y="0"/>
                  </a:moveTo>
                  <a:lnTo>
                    <a:pt x="8675" y="5681"/>
                  </a:lnTo>
                  <a:lnTo>
                    <a:pt x="8240" y="5508"/>
                  </a:lnTo>
                  <a:lnTo>
                    <a:pt x="7807" y="5335"/>
                  </a:lnTo>
                  <a:lnTo>
                    <a:pt x="7285" y="5161"/>
                  </a:lnTo>
                  <a:lnTo>
                    <a:pt x="6765" y="5074"/>
                  </a:lnTo>
                  <a:lnTo>
                    <a:pt x="6203" y="4944"/>
                  </a:lnTo>
                  <a:lnTo>
                    <a:pt x="5638" y="4858"/>
                  </a:lnTo>
                  <a:lnTo>
                    <a:pt x="5074" y="4814"/>
                  </a:lnTo>
                  <a:lnTo>
                    <a:pt x="3989" y="4814"/>
                  </a:lnTo>
                  <a:lnTo>
                    <a:pt x="3469" y="4858"/>
                  </a:lnTo>
                  <a:lnTo>
                    <a:pt x="2906" y="4944"/>
                  </a:lnTo>
                  <a:lnTo>
                    <a:pt x="2342" y="5074"/>
                  </a:lnTo>
                  <a:lnTo>
                    <a:pt x="1777" y="5291"/>
                  </a:lnTo>
                  <a:lnTo>
                    <a:pt x="1257" y="5508"/>
                  </a:lnTo>
                  <a:lnTo>
                    <a:pt x="737" y="5855"/>
                  </a:lnTo>
                  <a:lnTo>
                    <a:pt x="260" y="6245"/>
                  </a:lnTo>
                  <a:lnTo>
                    <a:pt x="130" y="6375"/>
                  </a:lnTo>
                  <a:lnTo>
                    <a:pt x="43" y="6548"/>
                  </a:lnTo>
                  <a:lnTo>
                    <a:pt x="0" y="6723"/>
                  </a:lnTo>
                  <a:lnTo>
                    <a:pt x="0" y="7113"/>
                  </a:lnTo>
                  <a:lnTo>
                    <a:pt x="43" y="7287"/>
                  </a:lnTo>
                  <a:lnTo>
                    <a:pt x="130" y="7460"/>
                  </a:lnTo>
                  <a:lnTo>
                    <a:pt x="260" y="7633"/>
                  </a:lnTo>
                  <a:lnTo>
                    <a:pt x="13965" y="21340"/>
                  </a:lnTo>
                  <a:lnTo>
                    <a:pt x="14140" y="21470"/>
                  </a:lnTo>
                  <a:lnTo>
                    <a:pt x="14313" y="21555"/>
                  </a:lnTo>
                  <a:lnTo>
                    <a:pt x="14485" y="21600"/>
                  </a:lnTo>
                  <a:lnTo>
                    <a:pt x="14877" y="21600"/>
                  </a:lnTo>
                  <a:lnTo>
                    <a:pt x="15050" y="21555"/>
                  </a:lnTo>
                  <a:lnTo>
                    <a:pt x="15223" y="21470"/>
                  </a:lnTo>
                  <a:lnTo>
                    <a:pt x="15353" y="21340"/>
                  </a:lnTo>
                  <a:lnTo>
                    <a:pt x="15745" y="20863"/>
                  </a:lnTo>
                  <a:lnTo>
                    <a:pt x="16090" y="20341"/>
                  </a:lnTo>
                  <a:lnTo>
                    <a:pt x="16307" y="19821"/>
                  </a:lnTo>
                  <a:lnTo>
                    <a:pt x="16525" y="19256"/>
                  </a:lnTo>
                  <a:lnTo>
                    <a:pt x="16655" y="18694"/>
                  </a:lnTo>
                  <a:lnTo>
                    <a:pt x="16742" y="18129"/>
                  </a:lnTo>
                  <a:lnTo>
                    <a:pt x="16785" y="17609"/>
                  </a:lnTo>
                  <a:lnTo>
                    <a:pt x="16785" y="16525"/>
                  </a:lnTo>
                  <a:lnTo>
                    <a:pt x="16742" y="15962"/>
                  </a:lnTo>
                  <a:lnTo>
                    <a:pt x="16655" y="15397"/>
                  </a:lnTo>
                  <a:lnTo>
                    <a:pt x="16525" y="14833"/>
                  </a:lnTo>
                  <a:lnTo>
                    <a:pt x="16437" y="14313"/>
                  </a:lnTo>
                  <a:lnTo>
                    <a:pt x="16265" y="13793"/>
                  </a:lnTo>
                  <a:lnTo>
                    <a:pt x="16090" y="13358"/>
                  </a:lnTo>
                  <a:lnTo>
                    <a:pt x="15917" y="12925"/>
                  </a:lnTo>
                  <a:lnTo>
                    <a:pt x="21600" y="728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10" name="Google Shape;441;p37"/>
            <p:cNvSpPr/>
            <p:nvPr/>
          </p:nvSpPr>
          <p:spPr>
            <a:xfrm flipV="1">
              <a:off x="174529" y="91614"/>
              <a:ext cx="41963" cy="4196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sp>
        <p:nvSpPr>
          <p:cNvPr id="412" name="Google Shape;442;p37"/>
          <p:cNvSpPr/>
          <p:nvPr/>
        </p:nvSpPr>
        <p:spPr>
          <a:xfrm>
            <a:off x="4138419" y="2425735"/>
            <a:ext cx="336726" cy="336726"/>
          </a:xfrm>
          <a:custGeom>
            <a:avLst/>
            <a:gdLst/>
            <a:ahLst/>
            <a:cxnLst>
              <a:cxn ang="0">
                <a:pos x="wd2" y="hd2"/>
              </a:cxn>
              <a:cxn ang="5400000">
                <a:pos x="wd2" y="hd2"/>
              </a:cxn>
              <a:cxn ang="10800000">
                <a:pos x="wd2" y="hd2"/>
              </a:cxn>
              <a:cxn ang="16200000">
                <a:pos x="wd2" y="hd2"/>
              </a:cxn>
            </a:cxnLst>
            <a:rect l="0" t="0" r="r" b="b"/>
            <a:pathLst>
              <a:path w="21600" h="21600" extrusionOk="0">
                <a:moveTo>
                  <a:pt x="18908" y="5416"/>
                </a:moveTo>
                <a:lnTo>
                  <a:pt x="19139" y="5187"/>
                </a:lnTo>
                <a:lnTo>
                  <a:pt x="19402" y="5056"/>
                </a:lnTo>
                <a:lnTo>
                  <a:pt x="19697" y="4956"/>
                </a:lnTo>
                <a:lnTo>
                  <a:pt x="19960" y="4892"/>
                </a:lnTo>
                <a:lnTo>
                  <a:pt x="20255" y="4825"/>
                </a:lnTo>
                <a:lnTo>
                  <a:pt x="20550" y="4695"/>
                </a:lnTo>
                <a:lnTo>
                  <a:pt x="20813" y="4530"/>
                </a:lnTo>
                <a:lnTo>
                  <a:pt x="21108" y="4300"/>
                </a:lnTo>
                <a:lnTo>
                  <a:pt x="21339" y="4038"/>
                </a:lnTo>
                <a:lnTo>
                  <a:pt x="21469" y="3742"/>
                </a:lnTo>
                <a:lnTo>
                  <a:pt x="21568" y="3414"/>
                </a:lnTo>
                <a:lnTo>
                  <a:pt x="21600" y="3053"/>
                </a:lnTo>
                <a:lnTo>
                  <a:pt x="21568" y="2758"/>
                </a:lnTo>
                <a:lnTo>
                  <a:pt x="21535" y="2461"/>
                </a:lnTo>
                <a:lnTo>
                  <a:pt x="21437" y="2200"/>
                </a:lnTo>
                <a:lnTo>
                  <a:pt x="21305" y="1903"/>
                </a:lnTo>
                <a:lnTo>
                  <a:pt x="21174" y="1674"/>
                </a:lnTo>
                <a:lnTo>
                  <a:pt x="21010" y="1411"/>
                </a:lnTo>
                <a:lnTo>
                  <a:pt x="20845" y="1182"/>
                </a:lnTo>
                <a:lnTo>
                  <a:pt x="20648" y="952"/>
                </a:lnTo>
                <a:lnTo>
                  <a:pt x="20419" y="755"/>
                </a:lnTo>
                <a:lnTo>
                  <a:pt x="20189" y="590"/>
                </a:lnTo>
                <a:lnTo>
                  <a:pt x="19926" y="426"/>
                </a:lnTo>
                <a:lnTo>
                  <a:pt x="19664" y="263"/>
                </a:lnTo>
                <a:lnTo>
                  <a:pt x="19402" y="164"/>
                </a:lnTo>
                <a:lnTo>
                  <a:pt x="19105" y="66"/>
                </a:lnTo>
                <a:lnTo>
                  <a:pt x="18844" y="32"/>
                </a:lnTo>
                <a:lnTo>
                  <a:pt x="18547" y="0"/>
                </a:lnTo>
                <a:lnTo>
                  <a:pt x="18187" y="32"/>
                </a:lnTo>
                <a:lnTo>
                  <a:pt x="17858" y="131"/>
                </a:lnTo>
                <a:lnTo>
                  <a:pt x="17563" y="263"/>
                </a:lnTo>
                <a:lnTo>
                  <a:pt x="17300" y="492"/>
                </a:lnTo>
                <a:lnTo>
                  <a:pt x="17070" y="755"/>
                </a:lnTo>
                <a:lnTo>
                  <a:pt x="16907" y="1050"/>
                </a:lnTo>
                <a:lnTo>
                  <a:pt x="16808" y="1313"/>
                </a:lnTo>
                <a:lnTo>
                  <a:pt x="16742" y="1608"/>
                </a:lnTo>
                <a:lnTo>
                  <a:pt x="16644" y="1903"/>
                </a:lnTo>
                <a:lnTo>
                  <a:pt x="16545" y="2166"/>
                </a:lnTo>
                <a:lnTo>
                  <a:pt x="16413" y="2461"/>
                </a:lnTo>
                <a:lnTo>
                  <a:pt x="16184" y="2692"/>
                </a:lnTo>
                <a:lnTo>
                  <a:pt x="15823" y="3053"/>
                </a:lnTo>
                <a:lnTo>
                  <a:pt x="15494" y="3282"/>
                </a:lnTo>
                <a:lnTo>
                  <a:pt x="15199" y="3414"/>
                </a:lnTo>
                <a:lnTo>
                  <a:pt x="14936" y="3479"/>
                </a:lnTo>
                <a:lnTo>
                  <a:pt x="14675" y="3479"/>
                </a:lnTo>
                <a:lnTo>
                  <a:pt x="14444" y="3414"/>
                </a:lnTo>
                <a:lnTo>
                  <a:pt x="14215" y="3250"/>
                </a:lnTo>
                <a:lnTo>
                  <a:pt x="13984" y="3085"/>
                </a:lnTo>
                <a:lnTo>
                  <a:pt x="13755" y="2822"/>
                </a:lnTo>
                <a:lnTo>
                  <a:pt x="13525" y="2561"/>
                </a:lnTo>
                <a:lnTo>
                  <a:pt x="13033" y="1903"/>
                </a:lnTo>
                <a:lnTo>
                  <a:pt x="12441" y="1182"/>
                </a:lnTo>
                <a:lnTo>
                  <a:pt x="12114" y="787"/>
                </a:lnTo>
                <a:lnTo>
                  <a:pt x="11752" y="394"/>
                </a:lnTo>
                <a:lnTo>
                  <a:pt x="11555" y="229"/>
                </a:lnTo>
                <a:lnTo>
                  <a:pt x="11293" y="98"/>
                </a:lnTo>
                <a:lnTo>
                  <a:pt x="11064" y="32"/>
                </a:lnTo>
                <a:lnTo>
                  <a:pt x="10801" y="0"/>
                </a:lnTo>
                <a:lnTo>
                  <a:pt x="10669" y="32"/>
                </a:lnTo>
                <a:lnTo>
                  <a:pt x="10472" y="131"/>
                </a:lnTo>
                <a:lnTo>
                  <a:pt x="9848" y="492"/>
                </a:lnTo>
                <a:lnTo>
                  <a:pt x="9486" y="722"/>
                </a:lnTo>
                <a:lnTo>
                  <a:pt x="9093" y="1018"/>
                </a:lnTo>
                <a:lnTo>
                  <a:pt x="8667" y="1313"/>
                </a:lnTo>
                <a:lnTo>
                  <a:pt x="8272" y="1674"/>
                </a:lnTo>
                <a:lnTo>
                  <a:pt x="7911" y="2035"/>
                </a:lnTo>
                <a:lnTo>
                  <a:pt x="7583" y="2429"/>
                </a:lnTo>
                <a:lnTo>
                  <a:pt x="7320" y="2822"/>
                </a:lnTo>
                <a:lnTo>
                  <a:pt x="7222" y="3021"/>
                </a:lnTo>
                <a:lnTo>
                  <a:pt x="7156" y="3250"/>
                </a:lnTo>
                <a:lnTo>
                  <a:pt x="7091" y="3447"/>
                </a:lnTo>
                <a:lnTo>
                  <a:pt x="7058" y="3643"/>
                </a:lnTo>
                <a:lnTo>
                  <a:pt x="7058" y="3840"/>
                </a:lnTo>
                <a:lnTo>
                  <a:pt x="7091" y="4071"/>
                </a:lnTo>
                <a:lnTo>
                  <a:pt x="7156" y="4267"/>
                </a:lnTo>
                <a:lnTo>
                  <a:pt x="7254" y="4464"/>
                </a:lnTo>
                <a:lnTo>
                  <a:pt x="7386" y="4661"/>
                </a:lnTo>
                <a:lnTo>
                  <a:pt x="7551" y="4858"/>
                </a:lnTo>
                <a:lnTo>
                  <a:pt x="7812" y="5056"/>
                </a:lnTo>
                <a:lnTo>
                  <a:pt x="8338" y="5317"/>
                </a:lnTo>
                <a:lnTo>
                  <a:pt x="8928" y="5450"/>
                </a:lnTo>
                <a:lnTo>
                  <a:pt x="9225" y="5580"/>
                </a:lnTo>
                <a:lnTo>
                  <a:pt x="9486" y="5712"/>
                </a:lnTo>
                <a:lnTo>
                  <a:pt x="9749" y="5942"/>
                </a:lnTo>
                <a:lnTo>
                  <a:pt x="9980" y="6204"/>
                </a:lnTo>
                <a:lnTo>
                  <a:pt x="10111" y="6500"/>
                </a:lnTo>
                <a:lnTo>
                  <a:pt x="10209" y="6828"/>
                </a:lnTo>
                <a:lnTo>
                  <a:pt x="10243" y="7222"/>
                </a:lnTo>
                <a:lnTo>
                  <a:pt x="10209" y="7485"/>
                </a:lnTo>
                <a:lnTo>
                  <a:pt x="10177" y="7780"/>
                </a:lnTo>
                <a:lnTo>
                  <a:pt x="9980" y="8306"/>
                </a:lnTo>
                <a:lnTo>
                  <a:pt x="9848" y="8567"/>
                </a:lnTo>
                <a:lnTo>
                  <a:pt x="9685" y="8830"/>
                </a:lnTo>
                <a:lnTo>
                  <a:pt x="9486" y="9061"/>
                </a:lnTo>
                <a:lnTo>
                  <a:pt x="9290" y="9290"/>
                </a:lnTo>
                <a:lnTo>
                  <a:pt x="9061" y="9486"/>
                </a:lnTo>
                <a:lnTo>
                  <a:pt x="8830" y="9685"/>
                </a:lnTo>
                <a:lnTo>
                  <a:pt x="8601" y="9815"/>
                </a:lnTo>
                <a:lnTo>
                  <a:pt x="8338" y="9980"/>
                </a:lnTo>
                <a:lnTo>
                  <a:pt x="8075" y="10078"/>
                </a:lnTo>
                <a:lnTo>
                  <a:pt x="7780" y="10177"/>
                </a:lnTo>
                <a:lnTo>
                  <a:pt x="7485" y="10209"/>
                </a:lnTo>
                <a:lnTo>
                  <a:pt x="7222" y="10243"/>
                </a:lnTo>
                <a:lnTo>
                  <a:pt x="6861" y="10209"/>
                </a:lnTo>
                <a:lnTo>
                  <a:pt x="6533" y="10111"/>
                </a:lnTo>
                <a:lnTo>
                  <a:pt x="6204" y="9980"/>
                </a:lnTo>
                <a:lnTo>
                  <a:pt x="5942" y="9749"/>
                </a:lnTo>
                <a:lnTo>
                  <a:pt x="5712" y="9486"/>
                </a:lnTo>
                <a:lnTo>
                  <a:pt x="5548" y="9191"/>
                </a:lnTo>
                <a:lnTo>
                  <a:pt x="5351" y="8601"/>
                </a:lnTo>
                <a:lnTo>
                  <a:pt x="5285" y="8338"/>
                </a:lnTo>
                <a:lnTo>
                  <a:pt x="5187" y="8075"/>
                </a:lnTo>
                <a:lnTo>
                  <a:pt x="5056" y="7812"/>
                </a:lnTo>
                <a:lnTo>
                  <a:pt x="4858" y="7550"/>
                </a:lnTo>
                <a:lnTo>
                  <a:pt x="4661" y="7386"/>
                </a:lnTo>
                <a:lnTo>
                  <a:pt x="4464" y="7254"/>
                </a:lnTo>
                <a:lnTo>
                  <a:pt x="4267" y="7156"/>
                </a:lnTo>
                <a:lnTo>
                  <a:pt x="4071" y="7091"/>
                </a:lnTo>
                <a:lnTo>
                  <a:pt x="3840" y="7058"/>
                </a:lnTo>
                <a:lnTo>
                  <a:pt x="3643" y="7058"/>
                </a:lnTo>
                <a:lnTo>
                  <a:pt x="3447" y="7091"/>
                </a:lnTo>
                <a:lnTo>
                  <a:pt x="3250" y="7156"/>
                </a:lnTo>
                <a:lnTo>
                  <a:pt x="3021" y="7222"/>
                </a:lnTo>
                <a:lnTo>
                  <a:pt x="2822" y="7320"/>
                </a:lnTo>
                <a:lnTo>
                  <a:pt x="2429" y="7583"/>
                </a:lnTo>
                <a:lnTo>
                  <a:pt x="2035" y="7911"/>
                </a:lnTo>
                <a:lnTo>
                  <a:pt x="1674" y="8272"/>
                </a:lnTo>
                <a:lnTo>
                  <a:pt x="1313" y="8667"/>
                </a:lnTo>
                <a:lnTo>
                  <a:pt x="1018" y="9093"/>
                </a:lnTo>
                <a:lnTo>
                  <a:pt x="722" y="9486"/>
                </a:lnTo>
                <a:lnTo>
                  <a:pt x="492" y="9848"/>
                </a:lnTo>
                <a:lnTo>
                  <a:pt x="131" y="10472"/>
                </a:lnTo>
                <a:lnTo>
                  <a:pt x="32" y="10669"/>
                </a:lnTo>
                <a:lnTo>
                  <a:pt x="0" y="10801"/>
                </a:lnTo>
                <a:lnTo>
                  <a:pt x="32" y="11062"/>
                </a:lnTo>
                <a:lnTo>
                  <a:pt x="98" y="11293"/>
                </a:lnTo>
                <a:lnTo>
                  <a:pt x="229" y="11555"/>
                </a:lnTo>
                <a:lnTo>
                  <a:pt x="394" y="11752"/>
                </a:lnTo>
                <a:lnTo>
                  <a:pt x="787" y="12114"/>
                </a:lnTo>
                <a:lnTo>
                  <a:pt x="1182" y="12441"/>
                </a:lnTo>
                <a:lnTo>
                  <a:pt x="1903" y="13033"/>
                </a:lnTo>
                <a:lnTo>
                  <a:pt x="2561" y="13525"/>
                </a:lnTo>
                <a:lnTo>
                  <a:pt x="2822" y="13755"/>
                </a:lnTo>
                <a:lnTo>
                  <a:pt x="3085" y="13984"/>
                </a:lnTo>
                <a:lnTo>
                  <a:pt x="3250" y="14215"/>
                </a:lnTo>
                <a:lnTo>
                  <a:pt x="3414" y="14444"/>
                </a:lnTo>
                <a:lnTo>
                  <a:pt x="3480" y="14675"/>
                </a:lnTo>
                <a:lnTo>
                  <a:pt x="3480" y="14936"/>
                </a:lnTo>
                <a:lnTo>
                  <a:pt x="3414" y="15199"/>
                </a:lnTo>
                <a:lnTo>
                  <a:pt x="3282" y="15494"/>
                </a:lnTo>
                <a:lnTo>
                  <a:pt x="3053" y="15823"/>
                </a:lnTo>
                <a:lnTo>
                  <a:pt x="2463" y="16413"/>
                </a:lnTo>
                <a:lnTo>
                  <a:pt x="2200" y="16545"/>
                </a:lnTo>
                <a:lnTo>
                  <a:pt x="1903" y="16644"/>
                </a:lnTo>
                <a:lnTo>
                  <a:pt x="1642" y="16710"/>
                </a:lnTo>
                <a:lnTo>
                  <a:pt x="1345" y="16775"/>
                </a:lnTo>
                <a:lnTo>
                  <a:pt x="1050" y="16907"/>
                </a:lnTo>
                <a:lnTo>
                  <a:pt x="787" y="17070"/>
                </a:lnTo>
                <a:lnTo>
                  <a:pt x="492" y="17300"/>
                </a:lnTo>
                <a:lnTo>
                  <a:pt x="263" y="17563"/>
                </a:lnTo>
                <a:lnTo>
                  <a:pt x="131" y="17858"/>
                </a:lnTo>
                <a:lnTo>
                  <a:pt x="32" y="18186"/>
                </a:lnTo>
                <a:lnTo>
                  <a:pt x="0" y="18547"/>
                </a:lnTo>
                <a:lnTo>
                  <a:pt x="32" y="18844"/>
                </a:lnTo>
                <a:lnTo>
                  <a:pt x="66" y="19139"/>
                </a:lnTo>
                <a:lnTo>
                  <a:pt x="164" y="19402"/>
                </a:lnTo>
                <a:lnTo>
                  <a:pt x="295" y="19697"/>
                </a:lnTo>
                <a:lnTo>
                  <a:pt x="427" y="19926"/>
                </a:lnTo>
                <a:lnTo>
                  <a:pt x="590" y="20189"/>
                </a:lnTo>
                <a:lnTo>
                  <a:pt x="755" y="20419"/>
                </a:lnTo>
                <a:lnTo>
                  <a:pt x="952" y="20648"/>
                </a:lnTo>
                <a:lnTo>
                  <a:pt x="1182" y="20845"/>
                </a:lnTo>
                <a:lnTo>
                  <a:pt x="1411" y="21010"/>
                </a:lnTo>
                <a:lnTo>
                  <a:pt x="1937" y="21339"/>
                </a:lnTo>
                <a:lnTo>
                  <a:pt x="2200" y="21437"/>
                </a:lnTo>
                <a:lnTo>
                  <a:pt x="2495" y="21535"/>
                </a:lnTo>
                <a:lnTo>
                  <a:pt x="2758" y="21568"/>
                </a:lnTo>
                <a:lnTo>
                  <a:pt x="3053" y="21600"/>
                </a:lnTo>
                <a:lnTo>
                  <a:pt x="3414" y="21568"/>
                </a:lnTo>
                <a:lnTo>
                  <a:pt x="3742" y="21469"/>
                </a:lnTo>
                <a:lnTo>
                  <a:pt x="4038" y="21339"/>
                </a:lnTo>
                <a:lnTo>
                  <a:pt x="4300" y="21108"/>
                </a:lnTo>
                <a:lnTo>
                  <a:pt x="4530" y="20845"/>
                </a:lnTo>
                <a:lnTo>
                  <a:pt x="4695" y="20550"/>
                </a:lnTo>
                <a:lnTo>
                  <a:pt x="4793" y="20287"/>
                </a:lnTo>
                <a:lnTo>
                  <a:pt x="4858" y="19992"/>
                </a:lnTo>
                <a:lnTo>
                  <a:pt x="4958" y="19697"/>
                </a:lnTo>
                <a:lnTo>
                  <a:pt x="5056" y="19434"/>
                </a:lnTo>
                <a:lnTo>
                  <a:pt x="5187" y="19139"/>
                </a:lnTo>
                <a:lnTo>
                  <a:pt x="5416" y="18908"/>
                </a:lnTo>
                <a:lnTo>
                  <a:pt x="5777" y="18581"/>
                </a:lnTo>
                <a:lnTo>
                  <a:pt x="6106" y="18318"/>
                </a:lnTo>
                <a:lnTo>
                  <a:pt x="6401" y="18186"/>
                </a:lnTo>
                <a:lnTo>
                  <a:pt x="6664" y="18121"/>
                </a:lnTo>
                <a:lnTo>
                  <a:pt x="6927" y="18121"/>
                </a:lnTo>
                <a:lnTo>
                  <a:pt x="7156" y="18186"/>
                </a:lnTo>
                <a:lnTo>
                  <a:pt x="7386" y="18350"/>
                </a:lnTo>
                <a:lnTo>
                  <a:pt x="7616" y="18515"/>
                </a:lnTo>
                <a:lnTo>
                  <a:pt x="7846" y="18778"/>
                </a:lnTo>
                <a:lnTo>
                  <a:pt x="8075" y="19040"/>
                </a:lnTo>
                <a:lnTo>
                  <a:pt x="8569" y="19697"/>
                </a:lnTo>
                <a:lnTo>
                  <a:pt x="9159" y="20419"/>
                </a:lnTo>
                <a:lnTo>
                  <a:pt x="9486" y="20813"/>
                </a:lnTo>
                <a:lnTo>
                  <a:pt x="9848" y="21206"/>
                </a:lnTo>
                <a:lnTo>
                  <a:pt x="10046" y="21371"/>
                </a:lnTo>
                <a:lnTo>
                  <a:pt x="10307" y="21502"/>
                </a:lnTo>
                <a:lnTo>
                  <a:pt x="10538" y="21568"/>
                </a:lnTo>
                <a:lnTo>
                  <a:pt x="10801" y="21600"/>
                </a:lnTo>
                <a:lnTo>
                  <a:pt x="10931" y="21568"/>
                </a:lnTo>
                <a:lnTo>
                  <a:pt x="11128" y="21469"/>
                </a:lnTo>
                <a:lnTo>
                  <a:pt x="11752" y="21108"/>
                </a:lnTo>
                <a:lnTo>
                  <a:pt x="12114" y="20879"/>
                </a:lnTo>
                <a:lnTo>
                  <a:pt x="12507" y="20582"/>
                </a:lnTo>
                <a:lnTo>
                  <a:pt x="12934" y="20287"/>
                </a:lnTo>
                <a:lnTo>
                  <a:pt x="13328" y="19926"/>
                </a:lnTo>
                <a:lnTo>
                  <a:pt x="13689" y="19565"/>
                </a:lnTo>
                <a:lnTo>
                  <a:pt x="14017" y="19171"/>
                </a:lnTo>
                <a:lnTo>
                  <a:pt x="14280" y="18778"/>
                </a:lnTo>
                <a:lnTo>
                  <a:pt x="14378" y="18581"/>
                </a:lnTo>
                <a:lnTo>
                  <a:pt x="14444" y="18350"/>
                </a:lnTo>
                <a:lnTo>
                  <a:pt x="14510" y="18153"/>
                </a:lnTo>
                <a:lnTo>
                  <a:pt x="14542" y="17957"/>
                </a:lnTo>
                <a:lnTo>
                  <a:pt x="14542" y="17760"/>
                </a:lnTo>
                <a:lnTo>
                  <a:pt x="14510" y="17529"/>
                </a:lnTo>
                <a:lnTo>
                  <a:pt x="14444" y="17333"/>
                </a:lnTo>
                <a:lnTo>
                  <a:pt x="14346" y="17136"/>
                </a:lnTo>
                <a:lnTo>
                  <a:pt x="14215" y="16939"/>
                </a:lnTo>
                <a:lnTo>
                  <a:pt x="14050" y="16742"/>
                </a:lnTo>
                <a:lnTo>
                  <a:pt x="13788" y="16545"/>
                </a:lnTo>
                <a:lnTo>
                  <a:pt x="13525" y="16413"/>
                </a:lnTo>
                <a:lnTo>
                  <a:pt x="13262" y="16315"/>
                </a:lnTo>
                <a:lnTo>
                  <a:pt x="12967" y="16217"/>
                </a:lnTo>
                <a:lnTo>
                  <a:pt x="12672" y="16150"/>
                </a:lnTo>
                <a:lnTo>
                  <a:pt x="12376" y="16020"/>
                </a:lnTo>
                <a:lnTo>
                  <a:pt x="12114" y="15889"/>
                </a:lnTo>
                <a:lnTo>
                  <a:pt x="11851" y="15658"/>
                </a:lnTo>
                <a:lnTo>
                  <a:pt x="11622" y="15396"/>
                </a:lnTo>
                <a:lnTo>
                  <a:pt x="11489" y="15100"/>
                </a:lnTo>
                <a:lnTo>
                  <a:pt x="11391" y="14773"/>
                </a:lnTo>
                <a:lnTo>
                  <a:pt x="11359" y="14378"/>
                </a:lnTo>
                <a:lnTo>
                  <a:pt x="11391" y="14115"/>
                </a:lnTo>
                <a:lnTo>
                  <a:pt x="11423" y="13820"/>
                </a:lnTo>
                <a:lnTo>
                  <a:pt x="11522" y="13557"/>
                </a:lnTo>
                <a:lnTo>
                  <a:pt x="11622" y="13296"/>
                </a:lnTo>
                <a:lnTo>
                  <a:pt x="11752" y="13033"/>
                </a:lnTo>
                <a:lnTo>
                  <a:pt x="11917" y="12770"/>
                </a:lnTo>
                <a:lnTo>
                  <a:pt x="12114" y="12539"/>
                </a:lnTo>
                <a:lnTo>
                  <a:pt x="12310" y="12310"/>
                </a:lnTo>
                <a:lnTo>
                  <a:pt x="12539" y="12114"/>
                </a:lnTo>
                <a:lnTo>
                  <a:pt x="12770" y="11949"/>
                </a:lnTo>
                <a:lnTo>
                  <a:pt x="12999" y="11785"/>
                </a:lnTo>
                <a:lnTo>
                  <a:pt x="13262" y="11620"/>
                </a:lnTo>
                <a:lnTo>
                  <a:pt x="13525" y="11522"/>
                </a:lnTo>
                <a:lnTo>
                  <a:pt x="13820" y="11423"/>
                </a:lnTo>
                <a:lnTo>
                  <a:pt x="14116" y="11391"/>
                </a:lnTo>
                <a:lnTo>
                  <a:pt x="14378" y="11359"/>
                </a:lnTo>
                <a:lnTo>
                  <a:pt x="14739" y="11391"/>
                </a:lnTo>
                <a:lnTo>
                  <a:pt x="15068" y="11489"/>
                </a:lnTo>
                <a:lnTo>
                  <a:pt x="15396" y="11620"/>
                </a:lnTo>
                <a:lnTo>
                  <a:pt x="15658" y="11851"/>
                </a:lnTo>
                <a:lnTo>
                  <a:pt x="15889" y="12114"/>
                </a:lnTo>
                <a:lnTo>
                  <a:pt x="16052" y="12409"/>
                </a:lnTo>
                <a:lnTo>
                  <a:pt x="16152" y="12704"/>
                </a:lnTo>
                <a:lnTo>
                  <a:pt x="16250" y="12999"/>
                </a:lnTo>
                <a:lnTo>
                  <a:pt x="16315" y="13262"/>
                </a:lnTo>
                <a:lnTo>
                  <a:pt x="16413" y="13525"/>
                </a:lnTo>
                <a:lnTo>
                  <a:pt x="16545" y="13788"/>
                </a:lnTo>
                <a:lnTo>
                  <a:pt x="16742" y="14050"/>
                </a:lnTo>
                <a:lnTo>
                  <a:pt x="16939" y="14215"/>
                </a:lnTo>
                <a:lnTo>
                  <a:pt x="17136" y="14346"/>
                </a:lnTo>
                <a:lnTo>
                  <a:pt x="17333" y="14444"/>
                </a:lnTo>
                <a:lnTo>
                  <a:pt x="17529" y="14510"/>
                </a:lnTo>
                <a:lnTo>
                  <a:pt x="17760" y="14542"/>
                </a:lnTo>
                <a:lnTo>
                  <a:pt x="17957" y="14542"/>
                </a:lnTo>
                <a:lnTo>
                  <a:pt x="18153" y="14510"/>
                </a:lnTo>
                <a:lnTo>
                  <a:pt x="18350" y="14444"/>
                </a:lnTo>
                <a:lnTo>
                  <a:pt x="18581" y="14378"/>
                </a:lnTo>
                <a:lnTo>
                  <a:pt x="18778" y="14280"/>
                </a:lnTo>
                <a:lnTo>
                  <a:pt x="19171" y="14017"/>
                </a:lnTo>
                <a:lnTo>
                  <a:pt x="19565" y="13689"/>
                </a:lnTo>
                <a:lnTo>
                  <a:pt x="19926" y="13328"/>
                </a:lnTo>
                <a:lnTo>
                  <a:pt x="20287" y="12934"/>
                </a:lnTo>
                <a:lnTo>
                  <a:pt x="20582" y="12507"/>
                </a:lnTo>
                <a:lnTo>
                  <a:pt x="20879" y="12114"/>
                </a:lnTo>
                <a:lnTo>
                  <a:pt x="21108" y="11752"/>
                </a:lnTo>
                <a:lnTo>
                  <a:pt x="21469" y="11128"/>
                </a:lnTo>
                <a:lnTo>
                  <a:pt x="21568" y="10931"/>
                </a:lnTo>
                <a:lnTo>
                  <a:pt x="21600" y="10801"/>
                </a:lnTo>
                <a:lnTo>
                  <a:pt x="21568" y="10538"/>
                </a:lnTo>
                <a:lnTo>
                  <a:pt x="21502" y="10307"/>
                </a:lnTo>
                <a:lnTo>
                  <a:pt x="21371" y="10045"/>
                </a:lnTo>
                <a:lnTo>
                  <a:pt x="21206" y="9848"/>
                </a:lnTo>
                <a:lnTo>
                  <a:pt x="20813" y="9486"/>
                </a:lnTo>
                <a:lnTo>
                  <a:pt x="20419" y="9159"/>
                </a:lnTo>
                <a:lnTo>
                  <a:pt x="19697" y="8567"/>
                </a:lnTo>
                <a:lnTo>
                  <a:pt x="19040" y="8075"/>
                </a:lnTo>
                <a:lnTo>
                  <a:pt x="18778" y="7846"/>
                </a:lnTo>
                <a:lnTo>
                  <a:pt x="18515" y="7616"/>
                </a:lnTo>
                <a:lnTo>
                  <a:pt x="18350" y="7386"/>
                </a:lnTo>
                <a:lnTo>
                  <a:pt x="18187" y="7156"/>
                </a:lnTo>
                <a:lnTo>
                  <a:pt x="18121" y="6927"/>
                </a:lnTo>
                <a:lnTo>
                  <a:pt x="18121" y="6664"/>
                </a:lnTo>
                <a:lnTo>
                  <a:pt x="18187" y="6401"/>
                </a:lnTo>
                <a:lnTo>
                  <a:pt x="18318" y="6106"/>
                </a:lnTo>
                <a:lnTo>
                  <a:pt x="18547" y="5777"/>
                </a:lnTo>
                <a:lnTo>
                  <a:pt x="18908" y="5416"/>
                </a:lnTo>
                <a:close/>
              </a:path>
            </a:pathLst>
          </a:custGeom>
          <a:ln w="12175" cap="rnd">
            <a:solidFill>
              <a:srgbClr val="FFFFFF"/>
            </a:solidFill>
          </a:ln>
        </p:spPr>
        <p:txBody>
          <a:bodyPr lIns="0" tIns="0" rIns="0" bIns="0" anchor="ctr"/>
          <a:lstStyle/>
          <a:p>
            <a:endParaRPr/>
          </a:p>
        </p:txBody>
      </p:sp>
      <p:grpSp>
        <p:nvGrpSpPr>
          <p:cNvPr id="415" name="Google Shape;443;p37"/>
          <p:cNvGrpSpPr/>
          <p:nvPr/>
        </p:nvGrpSpPr>
        <p:grpSpPr>
          <a:xfrm>
            <a:off x="4721727" y="2381663"/>
            <a:ext cx="299891" cy="424769"/>
            <a:chOff x="21" y="0"/>
            <a:chExt cx="299890" cy="424768"/>
          </a:xfrm>
        </p:grpSpPr>
        <p:sp>
          <p:nvSpPr>
            <p:cNvPr id="413" name="Google Shape;444;p37"/>
            <p:cNvSpPr/>
            <p:nvPr/>
          </p:nvSpPr>
          <p:spPr>
            <a:xfrm>
              <a:off x="21" y="3067"/>
              <a:ext cx="37340" cy="421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420"/>
                  </a:lnTo>
                  <a:lnTo>
                    <a:pt x="21017" y="315"/>
                  </a:lnTo>
                  <a:lnTo>
                    <a:pt x="20713" y="237"/>
                  </a:lnTo>
                  <a:lnTo>
                    <a:pt x="18938" y="80"/>
                  </a:lnTo>
                  <a:lnTo>
                    <a:pt x="18051" y="27"/>
                  </a:lnTo>
                  <a:lnTo>
                    <a:pt x="16872" y="0"/>
                  </a:lnTo>
                  <a:lnTo>
                    <a:pt x="4728" y="0"/>
                  </a:lnTo>
                  <a:lnTo>
                    <a:pt x="3549" y="27"/>
                  </a:lnTo>
                  <a:lnTo>
                    <a:pt x="2662" y="80"/>
                  </a:lnTo>
                  <a:lnTo>
                    <a:pt x="1775" y="158"/>
                  </a:lnTo>
                  <a:lnTo>
                    <a:pt x="583" y="315"/>
                  </a:lnTo>
                  <a:lnTo>
                    <a:pt x="292" y="420"/>
                  </a:lnTo>
                  <a:lnTo>
                    <a:pt x="0" y="525"/>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14" name="Google Shape;445;p37"/>
            <p:cNvSpPr/>
            <p:nvPr/>
          </p:nvSpPr>
          <p:spPr>
            <a:xfrm>
              <a:off x="48118" y="0"/>
              <a:ext cx="251794" cy="192433"/>
            </a:xfrm>
            <a:custGeom>
              <a:avLst/>
              <a:gdLst/>
              <a:ahLst/>
              <a:cxnLst>
                <a:cxn ang="0">
                  <a:pos x="wd2" y="hd2"/>
                </a:cxn>
                <a:cxn ang="5400000">
                  <a:pos x="wd2" y="hd2"/>
                </a:cxn>
                <a:cxn ang="10800000">
                  <a:pos x="wd2" y="hd2"/>
                </a:cxn>
                <a:cxn ang="16200000">
                  <a:pos x="wd2" y="hd2"/>
                </a:cxn>
              </a:cxnLst>
              <a:rect l="0" t="0" r="r" b="b"/>
              <a:pathLst>
                <a:path w="21600" h="21600" extrusionOk="0">
                  <a:moveTo>
                    <a:pt x="0" y="19819"/>
                  </a:moveTo>
                  <a:lnTo>
                    <a:pt x="658" y="19303"/>
                  </a:lnTo>
                  <a:lnTo>
                    <a:pt x="1318" y="18899"/>
                  </a:lnTo>
                  <a:lnTo>
                    <a:pt x="1976" y="18555"/>
                  </a:lnTo>
                  <a:lnTo>
                    <a:pt x="2590" y="18326"/>
                  </a:lnTo>
                  <a:lnTo>
                    <a:pt x="3248" y="18152"/>
                  </a:lnTo>
                  <a:lnTo>
                    <a:pt x="3906" y="18095"/>
                  </a:lnTo>
                  <a:lnTo>
                    <a:pt x="4566" y="18039"/>
                  </a:lnTo>
                  <a:lnTo>
                    <a:pt x="5181" y="18095"/>
                  </a:lnTo>
                  <a:lnTo>
                    <a:pt x="5838" y="18152"/>
                  </a:lnTo>
                  <a:lnTo>
                    <a:pt x="6496" y="18267"/>
                  </a:lnTo>
                  <a:lnTo>
                    <a:pt x="7156" y="18439"/>
                  </a:lnTo>
                  <a:lnTo>
                    <a:pt x="7771" y="18612"/>
                  </a:lnTo>
                  <a:lnTo>
                    <a:pt x="9087" y="19131"/>
                  </a:lnTo>
                  <a:lnTo>
                    <a:pt x="10361" y="19647"/>
                  </a:lnTo>
                  <a:lnTo>
                    <a:pt x="11677" y="20164"/>
                  </a:lnTo>
                  <a:lnTo>
                    <a:pt x="12951" y="20680"/>
                  </a:lnTo>
                  <a:lnTo>
                    <a:pt x="14267" y="21140"/>
                  </a:lnTo>
                  <a:lnTo>
                    <a:pt x="14927" y="21312"/>
                  </a:lnTo>
                  <a:lnTo>
                    <a:pt x="15542" y="21428"/>
                  </a:lnTo>
                  <a:lnTo>
                    <a:pt x="16200" y="21541"/>
                  </a:lnTo>
                  <a:lnTo>
                    <a:pt x="16857" y="21600"/>
                  </a:lnTo>
                  <a:lnTo>
                    <a:pt x="17517" y="21541"/>
                  </a:lnTo>
                  <a:lnTo>
                    <a:pt x="18130" y="21484"/>
                  </a:lnTo>
                  <a:lnTo>
                    <a:pt x="18790" y="21369"/>
                  </a:lnTo>
                  <a:lnTo>
                    <a:pt x="19448" y="21140"/>
                  </a:lnTo>
                  <a:lnTo>
                    <a:pt x="20106" y="20852"/>
                  </a:lnTo>
                  <a:lnTo>
                    <a:pt x="20720" y="20451"/>
                  </a:lnTo>
                  <a:lnTo>
                    <a:pt x="21029" y="20220"/>
                  </a:lnTo>
                  <a:lnTo>
                    <a:pt x="21249" y="19991"/>
                  </a:lnTo>
                  <a:lnTo>
                    <a:pt x="21512" y="19416"/>
                  </a:lnTo>
                  <a:lnTo>
                    <a:pt x="21600" y="19131"/>
                  </a:lnTo>
                  <a:lnTo>
                    <a:pt x="21600" y="18843"/>
                  </a:lnTo>
                  <a:lnTo>
                    <a:pt x="21512" y="18612"/>
                  </a:lnTo>
                  <a:lnTo>
                    <a:pt x="21423" y="18383"/>
                  </a:lnTo>
                  <a:lnTo>
                    <a:pt x="20720" y="17463"/>
                  </a:lnTo>
                  <a:lnTo>
                    <a:pt x="20019" y="16371"/>
                  </a:lnTo>
                  <a:lnTo>
                    <a:pt x="19359" y="15222"/>
                  </a:lnTo>
                  <a:lnTo>
                    <a:pt x="18658" y="14017"/>
                  </a:lnTo>
                  <a:lnTo>
                    <a:pt x="18527" y="13673"/>
                  </a:lnTo>
                  <a:lnTo>
                    <a:pt x="18438" y="13328"/>
                  </a:lnTo>
                  <a:lnTo>
                    <a:pt x="18395" y="12925"/>
                  </a:lnTo>
                  <a:lnTo>
                    <a:pt x="18350" y="12465"/>
                  </a:lnTo>
                  <a:lnTo>
                    <a:pt x="18395" y="12064"/>
                  </a:lnTo>
                  <a:lnTo>
                    <a:pt x="18438" y="11661"/>
                  </a:lnTo>
                  <a:lnTo>
                    <a:pt x="18527" y="11260"/>
                  </a:lnTo>
                  <a:lnTo>
                    <a:pt x="18658" y="10857"/>
                  </a:lnTo>
                  <a:lnTo>
                    <a:pt x="19359" y="9135"/>
                  </a:lnTo>
                  <a:lnTo>
                    <a:pt x="20019" y="7354"/>
                  </a:lnTo>
                  <a:lnTo>
                    <a:pt x="20720" y="5514"/>
                  </a:lnTo>
                  <a:lnTo>
                    <a:pt x="21423" y="3505"/>
                  </a:lnTo>
                  <a:lnTo>
                    <a:pt x="21555" y="3102"/>
                  </a:lnTo>
                  <a:lnTo>
                    <a:pt x="21600" y="2757"/>
                  </a:lnTo>
                  <a:lnTo>
                    <a:pt x="21600" y="2472"/>
                  </a:lnTo>
                  <a:lnTo>
                    <a:pt x="21512" y="2300"/>
                  </a:lnTo>
                  <a:lnTo>
                    <a:pt x="21380" y="2241"/>
                  </a:lnTo>
                  <a:lnTo>
                    <a:pt x="21249" y="2184"/>
                  </a:lnTo>
                  <a:lnTo>
                    <a:pt x="21029" y="2300"/>
                  </a:lnTo>
                  <a:lnTo>
                    <a:pt x="20720" y="2413"/>
                  </a:lnTo>
                  <a:lnTo>
                    <a:pt x="20106" y="2816"/>
                  </a:lnTo>
                  <a:lnTo>
                    <a:pt x="19448" y="3102"/>
                  </a:lnTo>
                  <a:lnTo>
                    <a:pt x="18790" y="3333"/>
                  </a:lnTo>
                  <a:lnTo>
                    <a:pt x="18130" y="3448"/>
                  </a:lnTo>
                  <a:lnTo>
                    <a:pt x="17517" y="3561"/>
                  </a:lnTo>
                  <a:lnTo>
                    <a:pt x="16857" y="3561"/>
                  </a:lnTo>
                  <a:lnTo>
                    <a:pt x="15542" y="3448"/>
                  </a:lnTo>
                  <a:lnTo>
                    <a:pt x="14927" y="3276"/>
                  </a:lnTo>
                  <a:lnTo>
                    <a:pt x="14267" y="3102"/>
                  </a:lnTo>
                  <a:lnTo>
                    <a:pt x="12951" y="2701"/>
                  </a:lnTo>
                  <a:lnTo>
                    <a:pt x="11677" y="2184"/>
                  </a:lnTo>
                  <a:lnTo>
                    <a:pt x="10361" y="1609"/>
                  </a:lnTo>
                  <a:lnTo>
                    <a:pt x="9087" y="1092"/>
                  </a:lnTo>
                  <a:lnTo>
                    <a:pt x="7771" y="632"/>
                  </a:lnTo>
                  <a:lnTo>
                    <a:pt x="7156" y="403"/>
                  </a:lnTo>
                  <a:lnTo>
                    <a:pt x="6496" y="231"/>
                  </a:lnTo>
                  <a:lnTo>
                    <a:pt x="5838" y="116"/>
                  </a:lnTo>
                  <a:lnTo>
                    <a:pt x="5181" y="59"/>
                  </a:lnTo>
                  <a:lnTo>
                    <a:pt x="4566" y="0"/>
                  </a:lnTo>
                  <a:lnTo>
                    <a:pt x="3906" y="59"/>
                  </a:lnTo>
                  <a:lnTo>
                    <a:pt x="3248" y="172"/>
                  </a:lnTo>
                  <a:lnTo>
                    <a:pt x="2590" y="288"/>
                  </a:lnTo>
                  <a:lnTo>
                    <a:pt x="1976" y="575"/>
                  </a:lnTo>
                  <a:lnTo>
                    <a:pt x="1318" y="863"/>
                  </a:lnTo>
                  <a:lnTo>
                    <a:pt x="658" y="1264"/>
                  </a:lnTo>
                  <a:lnTo>
                    <a:pt x="0" y="1781"/>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21" name="Google Shape;446;p37"/>
          <p:cNvGrpSpPr/>
          <p:nvPr/>
        </p:nvGrpSpPr>
        <p:grpSpPr>
          <a:xfrm>
            <a:off x="5239096" y="2472773"/>
            <a:ext cx="395078" cy="242569"/>
            <a:chOff x="0" y="21"/>
            <a:chExt cx="395076" cy="242567"/>
          </a:xfrm>
        </p:grpSpPr>
        <p:sp>
          <p:nvSpPr>
            <p:cNvPr id="416" name="Google Shape;447;p37"/>
            <p:cNvSpPr/>
            <p:nvPr/>
          </p:nvSpPr>
          <p:spPr>
            <a:xfrm>
              <a:off x="180140" y="21"/>
              <a:ext cx="34797" cy="34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326" y="8570"/>
                  </a:lnTo>
                  <a:lnTo>
                    <a:pt x="952" y="6665"/>
                  </a:lnTo>
                  <a:lnTo>
                    <a:pt x="1904" y="4761"/>
                  </a:lnTo>
                  <a:lnTo>
                    <a:pt x="3183" y="3170"/>
                  </a:lnTo>
                  <a:lnTo>
                    <a:pt x="4774" y="1904"/>
                  </a:lnTo>
                  <a:lnTo>
                    <a:pt x="6678" y="952"/>
                  </a:lnTo>
                  <a:lnTo>
                    <a:pt x="8583" y="313"/>
                  </a:lnTo>
                  <a:lnTo>
                    <a:pt x="10800" y="0"/>
                  </a:lnTo>
                  <a:lnTo>
                    <a:pt x="13030" y="313"/>
                  </a:lnTo>
                  <a:lnTo>
                    <a:pt x="14935" y="952"/>
                  </a:lnTo>
                  <a:lnTo>
                    <a:pt x="16839" y="1904"/>
                  </a:lnTo>
                  <a:lnTo>
                    <a:pt x="18430" y="3170"/>
                  </a:lnTo>
                  <a:lnTo>
                    <a:pt x="19696" y="4761"/>
                  </a:lnTo>
                  <a:lnTo>
                    <a:pt x="20648" y="6665"/>
                  </a:lnTo>
                  <a:lnTo>
                    <a:pt x="21287" y="8570"/>
                  </a:lnTo>
                  <a:lnTo>
                    <a:pt x="21600" y="10800"/>
                  </a:lnTo>
                  <a:lnTo>
                    <a:pt x="21287" y="13017"/>
                  </a:lnTo>
                  <a:lnTo>
                    <a:pt x="20648" y="15248"/>
                  </a:lnTo>
                  <a:lnTo>
                    <a:pt x="19696" y="16826"/>
                  </a:lnTo>
                  <a:lnTo>
                    <a:pt x="18430" y="18417"/>
                  </a:lnTo>
                  <a:lnTo>
                    <a:pt x="16839" y="20009"/>
                  </a:lnTo>
                  <a:lnTo>
                    <a:pt x="14935" y="20961"/>
                  </a:lnTo>
                  <a:lnTo>
                    <a:pt x="13030" y="21600"/>
                  </a:lnTo>
                  <a:lnTo>
                    <a:pt x="8583" y="21600"/>
                  </a:lnTo>
                  <a:lnTo>
                    <a:pt x="6678" y="20961"/>
                  </a:lnTo>
                  <a:lnTo>
                    <a:pt x="4774" y="20009"/>
                  </a:lnTo>
                  <a:lnTo>
                    <a:pt x="3183" y="18417"/>
                  </a:lnTo>
                  <a:lnTo>
                    <a:pt x="1904" y="16826"/>
                  </a:lnTo>
                  <a:lnTo>
                    <a:pt x="952" y="15248"/>
                  </a:lnTo>
                  <a:lnTo>
                    <a:pt x="326" y="13017"/>
                  </a:lnTo>
                  <a:lnTo>
                    <a:pt x="0" y="108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17" name="Google Shape;448;p37"/>
            <p:cNvSpPr/>
            <p:nvPr/>
          </p:nvSpPr>
          <p:spPr>
            <a:xfrm>
              <a:off x="360280" y="45555"/>
              <a:ext cx="34797" cy="34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326" y="8896"/>
                  </a:lnTo>
                  <a:lnTo>
                    <a:pt x="952" y="6678"/>
                  </a:lnTo>
                  <a:lnTo>
                    <a:pt x="1904" y="4761"/>
                  </a:lnTo>
                  <a:lnTo>
                    <a:pt x="3183" y="3183"/>
                  </a:lnTo>
                  <a:lnTo>
                    <a:pt x="4774" y="1904"/>
                  </a:lnTo>
                  <a:lnTo>
                    <a:pt x="6678" y="952"/>
                  </a:lnTo>
                  <a:lnTo>
                    <a:pt x="8583" y="313"/>
                  </a:lnTo>
                  <a:lnTo>
                    <a:pt x="10800" y="0"/>
                  </a:lnTo>
                  <a:lnTo>
                    <a:pt x="13030" y="313"/>
                  </a:lnTo>
                  <a:lnTo>
                    <a:pt x="14935" y="952"/>
                  </a:lnTo>
                  <a:lnTo>
                    <a:pt x="16839" y="1904"/>
                  </a:lnTo>
                  <a:lnTo>
                    <a:pt x="18430" y="3183"/>
                  </a:lnTo>
                  <a:lnTo>
                    <a:pt x="19696" y="4761"/>
                  </a:lnTo>
                  <a:lnTo>
                    <a:pt x="20648" y="6678"/>
                  </a:lnTo>
                  <a:lnTo>
                    <a:pt x="21287" y="8896"/>
                  </a:lnTo>
                  <a:lnTo>
                    <a:pt x="21600" y="10800"/>
                  </a:lnTo>
                  <a:lnTo>
                    <a:pt x="21287" y="13030"/>
                  </a:lnTo>
                  <a:lnTo>
                    <a:pt x="20648" y="15248"/>
                  </a:lnTo>
                  <a:lnTo>
                    <a:pt x="19696" y="16839"/>
                  </a:lnTo>
                  <a:lnTo>
                    <a:pt x="18430" y="18430"/>
                  </a:lnTo>
                  <a:lnTo>
                    <a:pt x="16839" y="20009"/>
                  </a:lnTo>
                  <a:lnTo>
                    <a:pt x="14935" y="20974"/>
                  </a:lnTo>
                  <a:lnTo>
                    <a:pt x="13030" y="21600"/>
                  </a:lnTo>
                  <a:lnTo>
                    <a:pt x="8583" y="21600"/>
                  </a:lnTo>
                  <a:lnTo>
                    <a:pt x="6678" y="20974"/>
                  </a:lnTo>
                  <a:lnTo>
                    <a:pt x="4774" y="20009"/>
                  </a:lnTo>
                  <a:lnTo>
                    <a:pt x="3183" y="18430"/>
                  </a:lnTo>
                  <a:lnTo>
                    <a:pt x="1904" y="16839"/>
                  </a:lnTo>
                  <a:lnTo>
                    <a:pt x="952" y="15248"/>
                  </a:lnTo>
                  <a:lnTo>
                    <a:pt x="326" y="13030"/>
                  </a:lnTo>
                  <a:lnTo>
                    <a:pt x="0" y="108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18" name="Google Shape;449;p37"/>
            <p:cNvSpPr/>
            <p:nvPr/>
          </p:nvSpPr>
          <p:spPr>
            <a:xfrm>
              <a:off x="28156" y="44525"/>
              <a:ext cx="338786" cy="149442"/>
            </a:xfrm>
            <a:custGeom>
              <a:avLst/>
              <a:gdLst/>
              <a:ahLst/>
              <a:cxnLst>
                <a:cxn ang="0">
                  <a:pos x="wd2" y="hd2"/>
                </a:cxn>
                <a:cxn ang="5400000">
                  <a:pos x="wd2" y="hd2"/>
                </a:cxn>
                <a:cxn ang="10800000">
                  <a:pos x="wd2" y="hd2"/>
                </a:cxn>
                <a:cxn ang="16200000">
                  <a:pos x="wd2" y="hd2"/>
                </a:cxn>
              </a:cxnLst>
              <a:rect l="0" t="0" r="r" b="b"/>
              <a:pathLst>
                <a:path w="21600" h="21600" extrusionOk="0">
                  <a:moveTo>
                    <a:pt x="19643" y="21600"/>
                  </a:moveTo>
                  <a:lnTo>
                    <a:pt x="21600" y="6363"/>
                  </a:lnTo>
                  <a:lnTo>
                    <a:pt x="21437" y="6214"/>
                  </a:lnTo>
                  <a:lnTo>
                    <a:pt x="21273" y="5992"/>
                  </a:lnTo>
                  <a:lnTo>
                    <a:pt x="21111" y="5698"/>
                  </a:lnTo>
                  <a:lnTo>
                    <a:pt x="20980" y="5400"/>
                  </a:lnTo>
                  <a:lnTo>
                    <a:pt x="14911" y="10429"/>
                  </a:lnTo>
                  <a:lnTo>
                    <a:pt x="11256" y="0"/>
                  </a:lnTo>
                  <a:lnTo>
                    <a:pt x="11028" y="76"/>
                  </a:lnTo>
                  <a:lnTo>
                    <a:pt x="10572" y="76"/>
                  </a:lnTo>
                  <a:lnTo>
                    <a:pt x="10342" y="0"/>
                  </a:lnTo>
                  <a:lnTo>
                    <a:pt x="6689" y="10429"/>
                  </a:lnTo>
                  <a:lnTo>
                    <a:pt x="620" y="5400"/>
                  </a:lnTo>
                  <a:lnTo>
                    <a:pt x="489" y="5698"/>
                  </a:lnTo>
                  <a:lnTo>
                    <a:pt x="326" y="5992"/>
                  </a:lnTo>
                  <a:lnTo>
                    <a:pt x="163" y="6214"/>
                  </a:lnTo>
                  <a:lnTo>
                    <a:pt x="0" y="6363"/>
                  </a:lnTo>
                  <a:lnTo>
                    <a:pt x="1957"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19" name="Google Shape;450;p37"/>
            <p:cNvSpPr/>
            <p:nvPr/>
          </p:nvSpPr>
          <p:spPr>
            <a:xfrm>
              <a:off x="-1" y="45555"/>
              <a:ext cx="34819" cy="347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326" y="8896"/>
                  </a:lnTo>
                  <a:lnTo>
                    <a:pt x="952" y="6678"/>
                  </a:lnTo>
                  <a:lnTo>
                    <a:pt x="1903" y="4761"/>
                  </a:lnTo>
                  <a:lnTo>
                    <a:pt x="3181" y="3183"/>
                  </a:lnTo>
                  <a:lnTo>
                    <a:pt x="4771" y="1904"/>
                  </a:lnTo>
                  <a:lnTo>
                    <a:pt x="6674" y="952"/>
                  </a:lnTo>
                  <a:lnTo>
                    <a:pt x="8577" y="313"/>
                  </a:lnTo>
                  <a:lnTo>
                    <a:pt x="10793" y="0"/>
                  </a:lnTo>
                  <a:lnTo>
                    <a:pt x="13023" y="313"/>
                  </a:lnTo>
                  <a:lnTo>
                    <a:pt x="14926" y="952"/>
                  </a:lnTo>
                  <a:lnTo>
                    <a:pt x="16829" y="1904"/>
                  </a:lnTo>
                  <a:lnTo>
                    <a:pt x="18419" y="3183"/>
                  </a:lnTo>
                  <a:lnTo>
                    <a:pt x="19684" y="4761"/>
                  </a:lnTo>
                  <a:lnTo>
                    <a:pt x="20635" y="6678"/>
                  </a:lnTo>
                  <a:lnTo>
                    <a:pt x="21274" y="8896"/>
                  </a:lnTo>
                  <a:lnTo>
                    <a:pt x="21600" y="10800"/>
                  </a:lnTo>
                  <a:lnTo>
                    <a:pt x="21274" y="13030"/>
                  </a:lnTo>
                  <a:lnTo>
                    <a:pt x="20635" y="15248"/>
                  </a:lnTo>
                  <a:lnTo>
                    <a:pt x="19684" y="16839"/>
                  </a:lnTo>
                  <a:lnTo>
                    <a:pt x="18419" y="18430"/>
                  </a:lnTo>
                  <a:lnTo>
                    <a:pt x="16829" y="20009"/>
                  </a:lnTo>
                  <a:lnTo>
                    <a:pt x="14926" y="20974"/>
                  </a:lnTo>
                  <a:lnTo>
                    <a:pt x="13023" y="21600"/>
                  </a:lnTo>
                  <a:lnTo>
                    <a:pt x="8577" y="21600"/>
                  </a:lnTo>
                  <a:lnTo>
                    <a:pt x="6674" y="20974"/>
                  </a:lnTo>
                  <a:lnTo>
                    <a:pt x="4771" y="20009"/>
                  </a:lnTo>
                  <a:lnTo>
                    <a:pt x="3181" y="18430"/>
                  </a:lnTo>
                  <a:lnTo>
                    <a:pt x="1903" y="16839"/>
                  </a:lnTo>
                  <a:lnTo>
                    <a:pt x="952" y="15248"/>
                  </a:lnTo>
                  <a:lnTo>
                    <a:pt x="326" y="13030"/>
                  </a:lnTo>
                  <a:lnTo>
                    <a:pt x="0" y="108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0" name="Google Shape;451;p37"/>
            <p:cNvSpPr/>
            <p:nvPr/>
          </p:nvSpPr>
          <p:spPr>
            <a:xfrm>
              <a:off x="60389" y="205228"/>
              <a:ext cx="274299" cy="37362"/>
            </a:xfrm>
            <a:custGeom>
              <a:avLst/>
              <a:gdLst/>
              <a:ahLst/>
              <a:cxnLst>
                <a:cxn ang="0">
                  <a:pos x="wd2" y="hd2"/>
                </a:cxn>
                <a:cxn ang="5400000">
                  <a:pos x="wd2" y="hd2"/>
                </a:cxn>
                <a:cxn ang="10800000">
                  <a:pos x="wd2" y="hd2"/>
                </a:cxn>
                <a:cxn ang="16200000">
                  <a:pos x="wd2" y="hd2"/>
                </a:cxn>
              </a:cxnLst>
              <a:rect l="0" t="0" r="r" b="b"/>
              <a:pathLst>
                <a:path w="21600" h="21600" extrusionOk="0">
                  <a:moveTo>
                    <a:pt x="10800" y="18636"/>
                  </a:moveTo>
                  <a:lnTo>
                    <a:pt x="13621" y="18636"/>
                  </a:lnTo>
                  <a:lnTo>
                    <a:pt x="16241" y="19231"/>
                  </a:lnTo>
                  <a:lnTo>
                    <a:pt x="18618" y="20118"/>
                  </a:lnTo>
                  <a:lnTo>
                    <a:pt x="20754" y="21600"/>
                  </a:lnTo>
                  <a:lnTo>
                    <a:pt x="21600" y="0"/>
                  </a:lnTo>
                  <a:lnTo>
                    <a:pt x="0" y="0"/>
                  </a:lnTo>
                  <a:lnTo>
                    <a:pt x="847" y="21600"/>
                  </a:lnTo>
                  <a:lnTo>
                    <a:pt x="2983" y="20409"/>
                  </a:lnTo>
                  <a:lnTo>
                    <a:pt x="5359" y="19231"/>
                  </a:lnTo>
                  <a:lnTo>
                    <a:pt x="7980" y="18636"/>
                  </a:lnTo>
                  <a:lnTo>
                    <a:pt x="10800" y="18636"/>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24" name="Google Shape;452;p37"/>
          <p:cNvGrpSpPr/>
          <p:nvPr/>
        </p:nvGrpSpPr>
        <p:grpSpPr>
          <a:xfrm>
            <a:off x="5823013" y="2413392"/>
            <a:ext cx="357214" cy="361311"/>
            <a:chOff x="0" y="0"/>
            <a:chExt cx="357213" cy="361309"/>
          </a:xfrm>
        </p:grpSpPr>
        <p:sp>
          <p:nvSpPr>
            <p:cNvPr id="422" name="Google Shape;453;p37"/>
            <p:cNvSpPr/>
            <p:nvPr/>
          </p:nvSpPr>
          <p:spPr>
            <a:xfrm>
              <a:off x="89555" y="254860"/>
              <a:ext cx="178103" cy="106450"/>
            </a:xfrm>
            <a:custGeom>
              <a:avLst/>
              <a:gdLst/>
              <a:ahLst/>
              <a:cxnLst>
                <a:cxn ang="0">
                  <a:pos x="wd2" y="hd2"/>
                </a:cxn>
                <a:cxn ang="5400000">
                  <a:pos x="wd2" y="hd2"/>
                </a:cxn>
                <a:cxn ang="10800000">
                  <a:pos x="wd2" y="hd2"/>
                </a:cxn>
                <a:cxn ang="16200000">
                  <a:pos x="wd2" y="hd2"/>
                </a:cxn>
              </a:cxnLst>
              <a:rect l="0" t="0" r="r" b="b"/>
              <a:pathLst>
                <a:path w="21600" h="21600" extrusionOk="0">
                  <a:moveTo>
                    <a:pt x="8071" y="0"/>
                  </a:moveTo>
                  <a:lnTo>
                    <a:pt x="8071" y="12045"/>
                  </a:lnTo>
                  <a:lnTo>
                    <a:pt x="6641" y="12565"/>
                  </a:lnTo>
                  <a:lnTo>
                    <a:pt x="5278" y="13188"/>
                  </a:lnTo>
                  <a:lnTo>
                    <a:pt x="4037" y="14019"/>
                  </a:lnTo>
                  <a:lnTo>
                    <a:pt x="2918" y="14851"/>
                  </a:lnTo>
                  <a:lnTo>
                    <a:pt x="1988" y="15784"/>
                  </a:lnTo>
                  <a:lnTo>
                    <a:pt x="1552" y="16407"/>
                  </a:lnTo>
                  <a:lnTo>
                    <a:pt x="1180" y="16927"/>
                  </a:lnTo>
                  <a:lnTo>
                    <a:pt x="808" y="17549"/>
                  </a:lnTo>
                  <a:lnTo>
                    <a:pt x="497" y="18172"/>
                  </a:lnTo>
                  <a:lnTo>
                    <a:pt x="189" y="18794"/>
                  </a:lnTo>
                  <a:lnTo>
                    <a:pt x="0" y="19524"/>
                  </a:lnTo>
                  <a:lnTo>
                    <a:pt x="436" y="19835"/>
                  </a:lnTo>
                  <a:lnTo>
                    <a:pt x="1055" y="20146"/>
                  </a:lnTo>
                  <a:lnTo>
                    <a:pt x="1988" y="20560"/>
                  </a:lnTo>
                  <a:lnTo>
                    <a:pt x="3415" y="20871"/>
                  </a:lnTo>
                  <a:lnTo>
                    <a:pt x="5339" y="21289"/>
                  </a:lnTo>
                  <a:lnTo>
                    <a:pt x="7760" y="21498"/>
                  </a:lnTo>
                  <a:lnTo>
                    <a:pt x="10800" y="21600"/>
                  </a:lnTo>
                  <a:lnTo>
                    <a:pt x="13843" y="21498"/>
                  </a:lnTo>
                  <a:lnTo>
                    <a:pt x="16261" y="21289"/>
                  </a:lnTo>
                  <a:lnTo>
                    <a:pt x="18185" y="20871"/>
                  </a:lnTo>
                  <a:lnTo>
                    <a:pt x="19615" y="20560"/>
                  </a:lnTo>
                  <a:lnTo>
                    <a:pt x="20545" y="20146"/>
                  </a:lnTo>
                  <a:lnTo>
                    <a:pt x="21164" y="19835"/>
                  </a:lnTo>
                  <a:lnTo>
                    <a:pt x="21600" y="19524"/>
                  </a:lnTo>
                  <a:lnTo>
                    <a:pt x="21414" y="18794"/>
                  </a:lnTo>
                  <a:lnTo>
                    <a:pt x="20792" y="17549"/>
                  </a:lnTo>
                  <a:lnTo>
                    <a:pt x="20420" y="16927"/>
                  </a:lnTo>
                  <a:lnTo>
                    <a:pt x="20048" y="16407"/>
                  </a:lnTo>
                  <a:lnTo>
                    <a:pt x="19615" y="15784"/>
                  </a:lnTo>
                  <a:lnTo>
                    <a:pt x="18682" y="14851"/>
                  </a:lnTo>
                  <a:lnTo>
                    <a:pt x="17566" y="14019"/>
                  </a:lnTo>
                  <a:lnTo>
                    <a:pt x="16325" y="13188"/>
                  </a:lnTo>
                  <a:lnTo>
                    <a:pt x="14959" y="12565"/>
                  </a:lnTo>
                  <a:lnTo>
                    <a:pt x="13532" y="12045"/>
                  </a:lnTo>
                  <a:lnTo>
                    <a:pt x="13532"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3" name="Google Shape;454;p37"/>
            <p:cNvSpPr/>
            <p:nvPr/>
          </p:nvSpPr>
          <p:spPr>
            <a:xfrm>
              <a:off x="-1" y="-1"/>
              <a:ext cx="357215" cy="247193"/>
            </a:xfrm>
            <a:custGeom>
              <a:avLst/>
              <a:gdLst/>
              <a:ahLst/>
              <a:cxnLst>
                <a:cxn ang="0">
                  <a:pos x="wd2" y="hd2"/>
                </a:cxn>
                <a:cxn ang="5400000">
                  <a:pos x="wd2" y="hd2"/>
                </a:cxn>
                <a:cxn ang="10800000">
                  <a:pos x="wd2" y="hd2"/>
                </a:cxn>
                <a:cxn ang="16200000">
                  <a:pos x="wd2" y="hd2"/>
                </a:cxn>
              </a:cxnLst>
              <a:rect l="0" t="0" r="r" b="b"/>
              <a:pathLst>
                <a:path w="21600" h="21600" extrusionOk="0">
                  <a:moveTo>
                    <a:pt x="20238" y="1968"/>
                  </a:moveTo>
                  <a:lnTo>
                    <a:pt x="17515" y="1968"/>
                  </a:lnTo>
                  <a:lnTo>
                    <a:pt x="17547" y="894"/>
                  </a:lnTo>
                  <a:lnTo>
                    <a:pt x="17515" y="716"/>
                  </a:lnTo>
                  <a:lnTo>
                    <a:pt x="17485" y="538"/>
                  </a:lnTo>
                  <a:lnTo>
                    <a:pt x="17392" y="404"/>
                  </a:lnTo>
                  <a:lnTo>
                    <a:pt x="17330" y="268"/>
                  </a:lnTo>
                  <a:lnTo>
                    <a:pt x="17237" y="180"/>
                  </a:lnTo>
                  <a:lnTo>
                    <a:pt x="17114" y="90"/>
                  </a:lnTo>
                  <a:lnTo>
                    <a:pt x="16989" y="46"/>
                  </a:lnTo>
                  <a:lnTo>
                    <a:pt x="16866" y="0"/>
                  </a:lnTo>
                  <a:lnTo>
                    <a:pt x="4735" y="0"/>
                  </a:lnTo>
                  <a:lnTo>
                    <a:pt x="4611" y="46"/>
                  </a:lnTo>
                  <a:lnTo>
                    <a:pt x="4488" y="90"/>
                  </a:lnTo>
                  <a:lnTo>
                    <a:pt x="4363" y="180"/>
                  </a:lnTo>
                  <a:lnTo>
                    <a:pt x="4270" y="268"/>
                  </a:lnTo>
                  <a:lnTo>
                    <a:pt x="4209" y="404"/>
                  </a:lnTo>
                  <a:lnTo>
                    <a:pt x="4117" y="538"/>
                  </a:lnTo>
                  <a:lnTo>
                    <a:pt x="4085" y="716"/>
                  </a:lnTo>
                  <a:lnTo>
                    <a:pt x="4054" y="894"/>
                  </a:lnTo>
                  <a:lnTo>
                    <a:pt x="4085" y="1968"/>
                  </a:lnTo>
                  <a:lnTo>
                    <a:pt x="1362" y="1968"/>
                  </a:lnTo>
                  <a:lnTo>
                    <a:pt x="1084" y="2012"/>
                  </a:lnTo>
                  <a:lnTo>
                    <a:pt x="836" y="2102"/>
                  </a:lnTo>
                  <a:lnTo>
                    <a:pt x="619" y="2280"/>
                  </a:lnTo>
                  <a:lnTo>
                    <a:pt x="403" y="2550"/>
                  </a:lnTo>
                  <a:lnTo>
                    <a:pt x="248" y="2818"/>
                  </a:lnTo>
                  <a:lnTo>
                    <a:pt x="125" y="3176"/>
                  </a:lnTo>
                  <a:lnTo>
                    <a:pt x="32" y="3533"/>
                  </a:lnTo>
                  <a:lnTo>
                    <a:pt x="0" y="3937"/>
                  </a:lnTo>
                  <a:lnTo>
                    <a:pt x="32" y="4785"/>
                  </a:lnTo>
                  <a:lnTo>
                    <a:pt x="62" y="5635"/>
                  </a:lnTo>
                  <a:lnTo>
                    <a:pt x="125" y="6439"/>
                  </a:lnTo>
                  <a:lnTo>
                    <a:pt x="217" y="7245"/>
                  </a:lnTo>
                  <a:lnTo>
                    <a:pt x="341" y="7961"/>
                  </a:lnTo>
                  <a:lnTo>
                    <a:pt x="465" y="8676"/>
                  </a:lnTo>
                  <a:lnTo>
                    <a:pt x="619" y="9392"/>
                  </a:lnTo>
                  <a:lnTo>
                    <a:pt x="806" y="10062"/>
                  </a:lnTo>
                  <a:lnTo>
                    <a:pt x="991" y="10688"/>
                  </a:lnTo>
                  <a:lnTo>
                    <a:pt x="1177" y="11270"/>
                  </a:lnTo>
                  <a:lnTo>
                    <a:pt x="1393" y="11850"/>
                  </a:lnTo>
                  <a:lnTo>
                    <a:pt x="1640" y="12388"/>
                  </a:lnTo>
                  <a:lnTo>
                    <a:pt x="1858" y="12924"/>
                  </a:lnTo>
                  <a:lnTo>
                    <a:pt x="2104" y="13416"/>
                  </a:lnTo>
                  <a:lnTo>
                    <a:pt x="2631" y="14311"/>
                  </a:lnTo>
                  <a:lnTo>
                    <a:pt x="3188" y="15115"/>
                  </a:lnTo>
                  <a:lnTo>
                    <a:pt x="3714" y="15787"/>
                  </a:lnTo>
                  <a:lnTo>
                    <a:pt x="4240" y="16367"/>
                  </a:lnTo>
                  <a:lnTo>
                    <a:pt x="4766" y="16815"/>
                  </a:lnTo>
                  <a:lnTo>
                    <a:pt x="5262" y="17173"/>
                  </a:lnTo>
                  <a:lnTo>
                    <a:pt x="5725" y="17441"/>
                  </a:lnTo>
                  <a:lnTo>
                    <a:pt x="6128" y="17619"/>
                  </a:lnTo>
                  <a:lnTo>
                    <a:pt x="6469" y="17709"/>
                  </a:lnTo>
                  <a:lnTo>
                    <a:pt x="6870" y="18559"/>
                  </a:lnTo>
                  <a:lnTo>
                    <a:pt x="7303" y="19364"/>
                  </a:lnTo>
                  <a:lnTo>
                    <a:pt x="7521" y="19678"/>
                  </a:lnTo>
                  <a:lnTo>
                    <a:pt x="7767" y="19990"/>
                  </a:lnTo>
                  <a:lnTo>
                    <a:pt x="8015" y="20302"/>
                  </a:lnTo>
                  <a:lnTo>
                    <a:pt x="8293" y="20572"/>
                  </a:lnTo>
                  <a:lnTo>
                    <a:pt x="8573" y="20794"/>
                  </a:lnTo>
                  <a:lnTo>
                    <a:pt x="8851" y="21018"/>
                  </a:lnTo>
                  <a:lnTo>
                    <a:pt x="9160" y="21198"/>
                  </a:lnTo>
                  <a:lnTo>
                    <a:pt x="9780" y="21466"/>
                  </a:lnTo>
                  <a:lnTo>
                    <a:pt x="10119" y="21554"/>
                  </a:lnTo>
                  <a:lnTo>
                    <a:pt x="10459" y="21600"/>
                  </a:lnTo>
                  <a:lnTo>
                    <a:pt x="11141" y="21600"/>
                  </a:lnTo>
                  <a:lnTo>
                    <a:pt x="11481" y="21554"/>
                  </a:lnTo>
                  <a:lnTo>
                    <a:pt x="11822" y="21466"/>
                  </a:lnTo>
                  <a:lnTo>
                    <a:pt x="12130" y="21332"/>
                  </a:lnTo>
                  <a:lnTo>
                    <a:pt x="12440" y="21198"/>
                  </a:lnTo>
                  <a:lnTo>
                    <a:pt x="12750" y="21018"/>
                  </a:lnTo>
                  <a:lnTo>
                    <a:pt x="13029" y="20794"/>
                  </a:lnTo>
                  <a:lnTo>
                    <a:pt x="13307" y="20572"/>
                  </a:lnTo>
                  <a:lnTo>
                    <a:pt x="13585" y="20302"/>
                  </a:lnTo>
                  <a:lnTo>
                    <a:pt x="14081" y="19678"/>
                  </a:lnTo>
                  <a:lnTo>
                    <a:pt x="14297" y="19364"/>
                  </a:lnTo>
                  <a:lnTo>
                    <a:pt x="14730" y="18559"/>
                  </a:lnTo>
                  <a:lnTo>
                    <a:pt x="15133" y="17709"/>
                  </a:lnTo>
                  <a:lnTo>
                    <a:pt x="15473" y="17619"/>
                  </a:lnTo>
                  <a:lnTo>
                    <a:pt x="15875" y="17485"/>
                  </a:lnTo>
                  <a:lnTo>
                    <a:pt x="16340" y="17217"/>
                  </a:lnTo>
                  <a:lnTo>
                    <a:pt x="16834" y="16859"/>
                  </a:lnTo>
                  <a:lnTo>
                    <a:pt x="17360" y="16413"/>
                  </a:lnTo>
                  <a:lnTo>
                    <a:pt x="17886" y="15831"/>
                  </a:lnTo>
                  <a:lnTo>
                    <a:pt x="18444" y="15161"/>
                  </a:lnTo>
                  <a:lnTo>
                    <a:pt x="18970" y="14401"/>
                  </a:lnTo>
                  <a:lnTo>
                    <a:pt x="19496" y="13506"/>
                  </a:lnTo>
                  <a:lnTo>
                    <a:pt x="19744" y="13014"/>
                  </a:lnTo>
                  <a:lnTo>
                    <a:pt x="19960" y="12476"/>
                  </a:lnTo>
                  <a:lnTo>
                    <a:pt x="20207" y="11940"/>
                  </a:lnTo>
                  <a:lnTo>
                    <a:pt x="20425" y="11358"/>
                  </a:lnTo>
                  <a:lnTo>
                    <a:pt x="20610" y="10778"/>
                  </a:lnTo>
                  <a:lnTo>
                    <a:pt x="20796" y="10108"/>
                  </a:lnTo>
                  <a:lnTo>
                    <a:pt x="20981" y="9482"/>
                  </a:lnTo>
                  <a:lnTo>
                    <a:pt x="21136" y="8766"/>
                  </a:lnTo>
                  <a:lnTo>
                    <a:pt x="21259" y="8050"/>
                  </a:lnTo>
                  <a:lnTo>
                    <a:pt x="21384" y="7289"/>
                  </a:lnTo>
                  <a:lnTo>
                    <a:pt x="21477" y="6485"/>
                  </a:lnTo>
                  <a:lnTo>
                    <a:pt x="21538" y="5679"/>
                  </a:lnTo>
                  <a:lnTo>
                    <a:pt x="21570" y="4785"/>
                  </a:lnTo>
                  <a:lnTo>
                    <a:pt x="21600" y="3937"/>
                  </a:lnTo>
                  <a:lnTo>
                    <a:pt x="21570" y="3533"/>
                  </a:lnTo>
                  <a:lnTo>
                    <a:pt x="21477" y="3176"/>
                  </a:lnTo>
                  <a:lnTo>
                    <a:pt x="21352" y="2818"/>
                  </a:lnTo>
                  <a:lnTo>
                    <a:pt x="21197" y="2550"/>
                  </a:lnTo>
                  <a:lnTo>
                    <a:pt x="20981" y="2280"/>
                  </a:lnTo>
                  <a:lnTo>
                    <a:pt x="20765" y="2102"/>
                  </a:lnTo>
                  <a:lnTo>
                    <a:pt x="20517" y="2012"/>
                  </a:lnTo>
                  <a:lnTo>
                    <a:pt x="20238" y="1968"/>
                  </a:lnTo>
                  <a:close/>
                  <a:moveTo>
                    <a:pt x="1362" y="3937"/>
                  </a:moveTo>
                  <a:lnTo>
                    <a:pt x="4117" y="3937"/>
                  </a:lnTo>
                  <a:lnTo>
                    <a:pt x="4178" y="5725"/>
                  </a:lnTo>
                  <a:lnTo>
                    <a:pt x="4270" y="7379"/>
                  </a:lnTo>
                  <a:lnTo>
                    <a:pt x="4425" y="8856"/>
                  </a:lnTo>
                  <a:lnTo>
                    <a:pt x="4580" y="10286"/>
                  </a:lnTo>
                  <a:lnTo>
                    <a:pt x="4796" y="11628"/>
                  </a:lnTo>
                  <a:lnTo>
                    <a:pt x="5076" y="12924"/>
                  </a:lnTo>
                  <a:lnTo>
                    <a:pt x="5354" y="14221"/>
                  </a:lnTo>
                  <a:lnTo>
                    <a:pt x="5725" y="15517"/>
                  </a:lnTo>
                  <a:lnTo>
                    <a:pt x="5415" y="15383"/>
                  </a:lnTo>
                  <a:lnTo>
                    <a:pt x="5137" y="15205"/>
                  </a:lnTo>
                  <a:lnTo>
                    <a:pt x="4859" y="14981"/>
                  </a:lnTo>
                  <a:lnTo>
                    <a:pt x="4611" y="14757"/>
                  </a:lnTo>
                  <a:lnTo>
                    <a:pt x="4363" y="14489"/>
                  </a:lnTo>
                  <a:lnTo>
                    <a:pt x="4117" y="14221"/>
                  </a:lnTo>
                  <a:lnTo>
                    <a:pt x="3683" y="13595"/>
                  </a:lnTo>
                  <a:lnTo>
                    <a:pt x="3281" y="12880"/>
                  </a:lnTo>
                  <a:lnTo>
                    <a:pt x="2910" y="12120"/>
                  </a:lnTo>
                  <a:lnTo>
                    <a:pt x="2600" y="11358"/>
                  </a:lnTo>
                  <a:lnTo>
                    <a:pt x="2321" y="10510"/>
                  </a:lnTo>
                  <a:lnTo>
                    <a:pt x="2074" y="9616"/>
                  </a:lnTo>
                  <a:lnTo>
                    <a:pt x="1888" y="8766"/>
                  </a:lnTo>
                  <a:lnTo>
                    <a:pt x="1703" y="7871"/>
                  </a:lnTo>
                  <a:lnTo>
                    <a:pt x="1578" y="7021"/>
                  </a:lnTo>
                  <a:lnTo>
                    <a:pt x="1485" y="6171"/>
                  </a:lnTo>
                  <a:lnTo>
                    <a:pt x="1424" y="5367"/>
                  </a:lnTo>
                  <a:lnTo>
                    <a:pt x="1362" y="4607"/>
                  </a:lnTo>
                  <a:lnTo>
                    <a:pt x="1362" y="3937"/>
                  </a:lnTo>
                  <a:close/>
                  <a:moveTo>
                    <a:pt x="13462" y="8498"/>
                  </a:moveTo>
                  <a:lnTo>
                    <a:pt x="12348" y="9928"/>
                  </a:lnTo>
                  <a:lnTo>
                    <a:pt x="12285" y="10062"/>
                  </a:lnTo>
                  <a:lnTo>
                    <a:pt x="12224" y="10242"/>
                  </a:lnTo>
                  <a:lnTo>
                    <a:pt x="12193" y="10420"/>
                  </a:lnTo>
                  <a:lnTo>
                    <a:pt x="12193" y="10598"/>
                  </a:lnTo>
                  <a:lnTo>
                    <a:pt x="12533" y="12744"/>
                  </a:lnTo>
                  <a:lnTo>
                    <a:pt x="12533" y="12880"/>
                  </a:lnTo>
                  <a:lnTo>
                    <a:pt x="12503" y="12968"/>
                  </a:lnTo>
                  <a:lnTo>
                    <a:pt x="12440" y="12968"/>
                  </a:lnTo>
                  <a:lnTo>
                    <a:pt x="12348" y="12924"/>
                  </a:lnTo>
                  <a:lnTo>
                    <a:pt x="11048" y="11850"/>
                  </a:lnTo>
                  <a:lnTo>
                    <a:pt x="10925" y="11762"/>
                  </a:lnTo>
                  <a:lnTo>
                    <a:pt x="10677" y="11762"/>
                  </a:lnTo>
                  <a:lnTo>
                    <a:pt x="10552" y="11850"/>
                  </a:lnTo>
                  <a:lnTo>
                    <a:pt x="9252" y="12924"/>
                  </a:lnTo>
                  <a:lnTo>
                    <a:pt x="9160" y="12968"/>
                  </a:lnTo>
                  <a:lnTo>
                    <a:pt x="9099" y="12968"/>
                  </a:lnTo>
                  <a:lnTo>
                    <a:pt x="9067" y="12880"/>
                  </a:lnTo>
                  <a:lnTo>
                    <a:pt x="9067" y="12744"/>
                  </a:lnTo>
                  <a:lnTo>
                    <a:pt x="9407" y="10598"/>
                  </a:lnTo>
                  <a:lnTo>
                    <a:pt x="9407" y="10420"/>
                  </a:lnTo>
                  <a:lnTo>
                    <a:pt x="9377" y="10242"/>
                  </a:lnTo>
                  <a:lnTo>
                    <a:pt x="9315" y="10062"/>
                  </a:lnTo>
                  <a:lnTo>
                    <a:pt x="9252" y="9928"/>
                  </a:lnTo>
                  <a:lnTo>
                    <a:pt x="8139" y="8498"/>
                  </a:lnTo>
                  <a:lnTo>
                    <a:pt x="8077" y="8408"/>
                  </a:lnTo>
                  <a:lnTo>
                    <a:pt x="8047" y="8274"/>
                  </a:lnTo>
                  <a:lnTo>
                    <a:pt x="8108" y="8229"/>
                  </a:lnTo>
                  <a:lnTo>
                    <a:pt x="8200" y="8184"/>
                  </a:lnTo>
                  <a:lnTo>
                    <a:pt x="9686" y="7961"/>
                  </a:lnTo>
                  <a:lnTo>
                    <a:pt x="9810" y="7915"/>
                  </a:lnTo>
                  <a:lnTo>
                    <a:pt x="9933" y="7826"/>
                  </a:lnTo>
                  <a:lnTo>
                    <a:pt x="10026" y="7691"/>
                  </a:lnTo>
                  <a:lnTo>
                    <a:pt x="10088" y="7557"/>
                  </a:lnTo>
                  <a:lnTo>
                    <a:pt x="10677" y="5591"/>
                  </a:lnTo>
                  <a:lnTo>
                    <a:pt x="10739" y="5457"/>
                  </a:lnTo>
                  <a:lnTo>
                    <a:pt x="10800" y="5411"/>
                  </a:lnTo>
                  <a:lnTo>
                    <a:pt x="10862" y="5457"/>
                  </a:lnTo>
                  <a:lnTo>
                    <a:pt x="10925" y="5591"/>
                  </a:lnTo>
                  <a:lnTo>
                    <a:pt x="11512" y="7557"/>
                  </a:lnTo>
                  <a:lnTo>
                    <a:pt x="11574" y="7691"/>
                  </a:lnTo>
                  <a:lnTo>
                    <a:pt x="11667" y="7826"/>
                  </a:lnTo>
                  <a:lnTo>
                    <a:pt x="11791" y="7915"/>
                  </a:lnTo>
                  <a:lnTo>
                    <a:pt x="11914" y="7961"/>
                  </a:lnTo>
                  <a:lnTo>
                    <a:pt x="13400" y="8184"/>
                  </a:lnTo>
                  <a:lnTo>
                    <a:pt x="13492" y="8229"/>
                  </a:lnTo>
                  <a:lnTo>
                    <a:pt x="13555" y="8274"/>
                  </a:lnTo>
                  <a:lnTo>
                    <a:pt x="13523" y="8408"/>
                  </a:lnTo>
                  <a:lnTo>
                    <a:pt x="13462" y="8498"/>
                  </a:lnTo>
                  <a:close/>
                  <a:moveTo>
                    <a:pt x="15875" y="15517"/>
                  </a:moveTo>
                  <a:lnTo>
                    <a:pt x="16247" y="14221"/>
                  </a:lnTo>
                  <a:lnTo>
                    <a:pt x="16804" y="11628"/>
                  </a:lnTo>
                  <a:lnTo>
                    <a:pt x="17021" y="10286"/>
                  </a:lnTo>
                  <a:lnTo>
                    <a:pt x="17175" y="8856"/>
                  </a:lnTo>
                  <a:lnTo>
                    <a:pt x="17330" y="7379"/>
                  </a:lnTo>
                  <a:lnTo>
                    <a:pt x="17422" y="5725"/>
                  </a:lnTo>
                  <a:lnTo>
                    <a:pt x="17485" y="3937"/>
                  </a:lnTo>
                  <a:lnTo>
                    <a:pt x="20238" y="3937"/>
                  </a:lnTo>
                  <a:lnTo>
                    <a:pt x="20238" y="4607"/>
                  </a:lnTo>
                  <a:lnTo>
                    <a:pt x="20177" y="5367"/>
                  </a:lnTo>
                  <a:lnTo>
                    <a:pt x="20115" y="6171"/>
                  </a:lnTo>
                  <a:lnTo>
                    <a:pt x="20022" y="7021"/>
                  </a:lnTo>
                  <a:lnTo>
                    <a:pt x="19899" y="7871"/>
                  </a:lnTo>
                  <a:lnTo>
                    <a:pt x="19712" y="8766"/>
                  </a:lnTo>
                  <a:lnTo>
                    <a:pt x="19526" y="9616"/>
                  </a:lnTo>
                  <a:lnTo>
                    <a:pt x="19279" y="10510"/>
                  </a:lnTo>
                  <a:lnTo>
                    <a:pt x="19000" y="11358"/>
                  </a:lnTo>
                  <a:lnTo>
                    <a:pt x="18692" y="12120"/>
                  </a:lnTo>
                  <a:lnTo>
                    <a:pt x="18319" y="12880"/>
                  </a:lnTo>
                  <a:lnTo>
                    <a:pt x="17918" y="13595"/>
                  </a:lnTo>
                  <a:lnTo>
                    <a:pt x="17485" y="14221"/>
                  </a:lnTo>
                  <a:lnTo>
                    <a:pt x="16989" y="14757"/>
                  </a:lnTo>
                  <a:lnTo>
                    <a:pt x="16741" y="14981"/>
                  </a:lnTo>
                  <a:lnTo>
                    <a:pt x="16463" y="15205"/>
                  </a:lnTo>
                  <a:lnTo>
                    <a:pt x="16185" y="15383"/>
                  </a:lnTo>
                  <a:lnTo>
                    <a:pt x="15875" y="1551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32" name="Google Shape;455;p37"/>
          <p:cNvGrpSpPr/>
          <p:nvPr/>
        </p:nvGrpSpPr>
        <p:grpSpPr>
          <a:xfrm>
            <a:off x="6386968" y="2402653"/>
            <a:ext cx="359273" cy="376650"/>
            <a:chOff x="0" y="20"/>
            <a:chExt cx="359271" cy="376649"/>
          </a:xfrm>
        </p:grpSpPr>
        <p:sp>
          <p:nvSpPr>
            <p:cNvPr id="425" name="Google Shape;456;p37"/>
            <p:cNvSpPr/>
            <p:nvPr/>
          </p:nvSpPr>
          <p:spPr>
            <a:xfrm>
              <a:off x="0" y="46080"/>
              <a:ext cx="316785" cy="316785"/>
            </a:xfrm>
            <a:custGeom>
              <a:avLst/>
              <a:gdLst/>
              <a:ahLst/>
              <a:cxnLst>
                <a:cxn ang="0">
                  <a:pos x="wd2" y="hd2"/>
                </a:cxn>
                <a:cxn ang="5400000">
                  <a:pos x="wd2" y="hd2"/>
                </a:cxn>
                <a:cxn ang="10800000">
                  <a:pos x="wd2" y="hd2"/>
                </a:cxn>
                <a:cxn ang="16200000">
                  <a:pos x="wd2" y="hd2"/>
                </a:cxn>
              </a:cxnLst>
              <a:rect l="0" t="0" r="r" b="b"/>
              <a:pathLst>
                <a:path w="21600" h="21600" extrusionOk="0">
                  <a:moveTo>
                    <a:pt x="16925" y="1918"/>
                  </a:moveTo>
                  <a:lnTo>
                    <a:pt x="16262" y="1466"/>
                  </a:lnTo>
                  <a:lnTo>
                    <a:pt x="15564" y="1116"/>
                  </a:lnTo>
                  <a:lnTo>
                    <a:pt x="14830" y="768"/>
                  </a:lnTo>
                  <a:lnTo>
                    <a:pt x="14064" y="489"/>
                  </a:lnTo>
                  <a:lnTo>
                    <a:pt x="13296" y="279"/>
                  </a:lnTo>
                  <a:lnTo>
                    <a:pt x="12493" y="139"/>
                  </a:lnTo>
                  <a:lnTo>
                    <a:pt x="11655" y="34"/>
                  </a:lnTo>
                  <a:lnTo>
                    <a:pt x="10819" y="0"/>
                  </a:lnTo>
                  <a:lnTo>
                    <a:pt x="10260" y="0"/>
                  </a:lnTo>
                  <a:lnTo>
                    <a:pt x="9701" y="70"/>
                  </a:lnTo>
                  <a:lnTo>
                    <a:pt x="9178" y="139"/>
                  </a:lnTo>
                  <a:lnTo>
                    <a:pt x="8655" y="209"/>
                  </a:lnTo>
                  <a:lnTo>
                    <a:pt x="8131" y="348"/>
                  </a:lnTo>
                  <a:lnTo>
                    <a:pt x="7608" y="489"/>
                  </a:lnTo>
                  <a:lnTo>
                    <a:pt x="7119" y="663"/>
                  </a:lnTo>
                  <a:lnTo>
                    <a:pt x="6631" y="837"/>
                  </a:lnTo>
                  <a:lnTo>
                    <a:pt x="6142" y="1046"/>
                  </a:lnTo>
                  <a:lnTo>
                    <a:pt x="5688" y="1291"/>
                  </a:lnTo>
                  <a:lnTo>
                    <a:pt x="5235" y="1570"/>
                  </a:lnTo>
                  <a:lnTo>
                    <a:pt x="4781" y="1850"/>
                  </a:lnTo>
                  <a:lnTo>
                    <a:pt x="4363" y="2128"/>
                  </a:lnTo>
                  <a:lnTo>
                    <a:pt x="3944" y="2477"/>
                  </a:lnTo>
                  <a:lnTo>
                    <a:pt x="3560" y="2791"/>
                  </a:lnTo>
                  <a:lnTo>
                    <a:pt x="2827" y="3525"/>
                  </a:lnTo>
                  <a:lnTo>
                    <a:pt x="2479" y="3943"/>
                  </a:lnTo>
                  <a:lnTo>
                    <a:pt x="2163" y="4327"/>
                  </a:lnTo>
                  <a:lnTo>
                    <a:pt x="1850" y="4745"/>
                  </a:lnTo>
                  <a:lnTo>
                    <a:pt x="1570" y="5199"/>
                  </a:lnTo>
                  <a:lnTo>
                    <a:pt x="1327" y="5652"/>
                  </a:lnTo>
                  <a:lnTo>
                    <a:pt x="1082" y="6106"/>
                  </a:lnTo>
                  <a:lnTo>
                    <a:pt x="663" y="7083"/>
                  </a:lnTo>
                  <a:lnTo>
                    <a:pt x="489" y="7572"/>
                  </a:lnTo>
                  <a:lnTo>
                    <a:pt x="350" y="8095"/>
                  </a:lnTo>
                  <a:lnTo>
                    <a:pt x="245" y="8618"/>
                  </a:lnTo>
                  <a:lnTo>
                    <a:pt x="140" y="9142"/>
                  </a:lnTo>
                  <a:lnTo>
                    <a:pt x="70" y="9700"/>
                  </a:lnTo>
                  <a:lnTo>
                    <a:pt x="36" y="10224"/>
                  </a:lnTo>
                  <a:lnTo>
                    <a:pt x="0" y="10781"/>
                  </a:lnTo>
                  <a:lnTo>
                    <a:pt x="36" y="11340"/>
                  </a:lnTo>
                  <a:lnTo>
                    <a:pt x="70" y="11899"/>
                  </a:lnTo>
                  <a:lnTo>
                    <a:pt x="140" y="12422"/>
                  </a:lnTo>
                  <a:lnTo>
                    <a:pt x="245" y="12981"/>
                  </a:lnTo>
                  <a:lnTo>
                    <a:pt x="350" y="13504"/>
                  </a:lnTo>
                  <a:lnTo>
                    <a:pt x="489" y="13992"/>
                  </a:lnTo>
                  <a:lnTo>
                    <a:pt x="663" y="14515"/>
                  </a:lnTo>
                  <a:lnTo>
                    <a:pt x="873" y="15004"/>
                  </a:lnTo>
                  <a:lnTo>
                    <a:pt x="1082" y="15458"/>
                  </a:lnTo>
                  <a:lnTo>
                    <a:pt x="1327" y="15946"/>
                  </a:lnTo>
                  <a:lnTo>
                    <a:pt x="1570" y="16401"/>
                  </a:lnTo>
                  <a:lnTo>
                    <a:pt x="1850" y="16819"/>
                  </a:lnTo>
                  <a:lnTo>
                    <a:pt x="2163" y="17237"/>
                  </a:lnTo>
                  <a:lnTo>
                    <a:pt x="2479" y="17656"/>
                  </a:lnTo>
                  <a:lnTo>
                    <a:pt x="2827" y="18040"/>
                  </a:lnTo>
                  <a:lnTo>
                    <a:pt x="3176" y="18424"/>
                  </a:lnTo>
                  <a:lnTo>
                    <a:pt x="3560" y="18773"/>
                  </a:lnTo>
                  <a:lnTo>
                    <a:pt x="3944" y="19121"/>
                  </a:lnTo>
                  <a:lnTo>
                    <a:pt x="4363" y="19437"/>
                  </a:lnTo>
                  <a:lnTo>
                    <a:pt x="4781" y="19750"/>
                  </a:lnTo>
                  <a:lnTo>
                    <a:pt x="5235" y="20030"/>
                  </a:lnTo>
                  <a:lnTo>
                    <a:pt x="5688" y="20273"/>
                  </a:lnTo>
                  <a:lnTo>
                    <a:pt x="6142" y="20518"/>
                  </a:lnTo>
                  <a:lnTo>
                    <a:pt x="7119" y="20937"/>
                  </a:lnTo>
                  <a:lnTo>
                    <a:pt x="7608" y="21111"/>
                  </a:lnTo>
                  <a:lnTo>
                    <a:pt x="8131" y="21250"/>
                  </a:lnTo>
                  <a:lnTo>
                    <a:pt x="8655" y="21355"/>
                  </a:lnTo>
                  <a:lnTo>
                    <a:pt x="9178" y="21460"/>
                  </a:lnTo>
                  <a:lnTo>
                    <a:pt x="9701" y="21530"/>
                  </a:lnTo>
                  <a:lnTo>
                    <a:pt x="10260" y="21564"/>
                  </a:lnTo>
                  <a:lnTo>
                    <a:pt x="10819" y="21600"/>
                  </a:lnTo>
                  <a:lnTo>
                    <a:pt x="11376" y="21564"/>
                  </a:lnTo>
                  <a:lnTo>
                    <a:pt x="11900" y="21530"/>
                  </a:lnTo>
                  <a:lnTo>
                    <a:pt x="12458" y="21460"/>
                  </a:lnTo>
                  <a:lnTo>
                    <a:pt x="12982" y="21355"/>
                  </a:lnTo>
                  <a:lnTo>
                    <a:pt x="13505" y="21250"/>
                  </a:lnTo>
                  <a:lnTo>
                    <a:pt x="14028" y="21111"/>
                  </a:lnTo>
                  <a:lnTo>
                    <a:pt x="14517" y="20937"/>
                  </a:lnTo>
                  <a:lnTo>
                    <a:pt x="15494" y="20518"/>
                  </a:lnTo>
                  <a:lnTo>
                    <a:pt x="15948" y="20273"/>
                  </a:lnTo>
                  <a:lnTo>
                    <a:pt x="16401" y="20030"/>
                  </a:lnTo>
                  <a:lnTo>
                    <a:pt x="16855" y="19750"/>
                  </a:lnTo>
                  <a:lnTo>
                    <a:pt x="17273" y="19437"/>
                  </a:lnTo>
                  <a:lnTo>
                    <a:pt x="17691" y="19121"/>
                  </a:lnTo>
                  <a:lnTo>
                    <a:pt x="18075" y="18773"/>
                  </a:lnTo>
                  <a:lnTo>
                    <a:pt x="18459" y="18424"/>
                  </a:lnTo>
                  <a:lnTo>
                    <a:pt x="18809" y="18040"/>
                  </a:lnTo>
                  <a:lnTo>
                    <a:pt x="19157" y="17656"/>
                  </a:lnTo>
                  <a:lnTo>
                    <a:pt x="19472" y="17237"/>
                  </a:lnTo>
                  <a:lnTo>
                    <a:pt x="19750" y="16819"/>
                  </a:lnTo>
                  <a:lnTo>
                    <a:pt x="20030" y="16401"/>
                  </a:lnTo>
                  <a:lnTo>
                    <a:pt x="20309" y="15946"/>
                  </a:lnTo>
                  <a:lnTo>
                    <a:pt x="20554" y="15458"/>
                  </a:lnTo>
                  <a:lnTo>
                    <a:pt x="20763" y="15004"/>
                  </a:lnTo>
                  <a:lnTo>
                    <a:pt x="20937" y="14515"/>
                  </a:lnTo>
                  <a:lnTo>
                    <a:pt x="21111" y="13992"/>
                  </a:lnTo>
                  <a:lnTo>
                    <a:pt x="21286" y="13504"/>
                  </a:lnTo>
                  <a:lnTo>
                    <a:pt x="21391" y="12981"/>
                  </a:lnTo>
                  <a:lnTo>
                    <a:pt x="21495" y="12422"/>
                  </a:lnTo>
                  <a:lnTo>
                    <a:pt x="21566" y="11899"/>
                  </a:lnTo>
                  <a:lnTo>
                    <a:pt x="21600" y="11340"/>
                  </a:lnTo>
                  <a:lnTo>
                    <a:pt x="21600" y="10781"/>
                  </a:lnTo>
                  <a:lnTo>
                    <a:pt x="21566" y="9910"/>
                  </a:lnTo>
                  <a:lnTo>
                    <a:pt x="21461" y="9038"/>
                  </a:lnTo>
                  <a:lnTo>
                    <a:pt x="21286" y="8200"/>
                  </a:lnTo>
                  <a:lnTo>
                    <a:pt x="21043" y="7397"/>
                  </a:lnTo>
                  <a:lnTo>
                    <a:pt x="20763" y="6595"/>
                  </a:lnTo>
                  <a:lnTo>
                    <a:pt x="20414" y="5827"/>
                  </a:lnTo>
                  <a:lnTo>
                    <a:pt x="19995" y="5129"/>
                  </a:lnTo>
                  <a:lnTo>
                    <a:pt x="19507" y="4431"/>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6" name="Google Shape;457;p37"/>
            <p:cNvSpPr/>
            <p:nvPr/>
          </p:nvSpPr>
          <p:spPr>
            <a:xfrm>
              <a:off x="40953" y="87012"/>
              <a:ext cx="234900" cy="234900"/>
            </a:xfrm>
            <a:custGeom>
              <a:avLst/>
              <a:gdLst/>
              <a:ahLst/>
              <a:cxnLst>
                <a:cxn ang="0">
                  <a:pos x="wd2" y="hd2"/>
                </a:cxn>
                <a:cxn ang="5400000">
                  <a:pos x="wd2" y="hd2"/>
                </a:cxn>
                <a:cxn ang="10800000">
                  <a:pos x="wd2" y="hd2"/>
                </a:cxn>
                <a:cxn ang="16200000">
                  <a:pos x="wd2" y="hd2"/>
                </a:cxn>
              </a:cxnLst>
              <a:rect l="0" t="0" r="r" b="b"/>
              <a:pathLst>
                <a:path w="21600" h="21600" extrusionOk="0">
                  <a:moveTo>
                    <a:pt x="19670" y="4612"/>
                  </a:moveTo>
                  <a:lnTo>
                    <a:pt x="20093" y="5271"/>
                  </a:lnTo>
                  <a:lnTo>
                    <a:pt x="20470" y="5976"/>
                  </a:lnTo>
                  <a:lnTo>
                    <a:pt x="20800" y="6730"/>
                  </a:lnTo>
                  <a:lnTo>
                    <a:pt x="21082" y="7483"/>
                  </a:lnTo>
                  <a:lnTo>
                    <a:pt x="21318" y="8283"/>
                  </a:lnTo>
                  <a:lnTo>
                    <a:pt x="21459" y="9083"/>
                  </a:lnTo>
                  <a:lnTo>
                    <a:pt x="21600" y="9930"/>
                  </a:lnTo>
                  <a:lnTo>
                    <a:pt x="21600" y="10776"/>
                  </a:lnTo>
                  <a:lnTo>
                    <a:pt x="21552" y="11906"/>
                  </a:lnTo>
                  <a:lnTo>
                    <a:pt x="21411" y="12988"/>
                  </a:lnTo>
                  <a:lnTo>
                    <a:pt x="21129" y="13977"/>
                  </a:lnTo>
                  <a:lnTo>
                    <a:pt x="20752" y="15011"/>
                  </a:lnTo>
                  <a:lnTo>
                    <a:pt x="20329" y="15954"/>
                  </a:lnTo>
                  <a:lnTo>
                    <a:pt x="19764" y="16800"/>
                  </a:lnTo>
                  <a:lnTo>
                    <a:pt x="19152" y="17647"/>
                  </a:lnTo>
                  <a:lnTo>
                    <a:pt x="18447" y="18400"/>
                  </a:lnTo>
                  <a:lnTo>
                    <a:pt x="17693" y="19106"/>
                  </a:lnTo>
                  <a:lnTo>
                    <a:pt x="16847" y="19718"/>
                  </a:lnTo>
                  <a:lnTo>
                    <a:pt x="15952" y="20282"/>
                  </a:lnTo>
                  <a:lnTo>
                    <a:pt x="15011" y="20754"/>
                  </a:lnTo>
                  <a:lnTo>
                    <a:pt x="14024" y="21082"/>
                  </a:lnTo>
                  <a:lnTo>
                    <a:pt x="12988" y="21364"/>
                  </a:lnTo>
                  <a:lnTo>
                    <a:pt x="11906" y="21554"/>
                  </a:lnTo>
                  <a:lnTo>
                    <a:pt x="10824" y="21600"/>
                  </a:lnTo>
                  <a:lnTo>
                    <a:pt x="9694" y="21554"/>
                  </a:lnTo>
                  <a:lnTo>
                    <a:pt x="8658" y="21364"/>
                  </a:lnTo>
                  <a:lnTo>
                    <a:pt x="7623" y="21082"/>
                  </a:lnTo>
                  <a:lnTo>
                    <a:pt x="6635" y="20754"/>
                  </a:lnTo>
                  <a:lnTo>
                    <a:pt x="5694" y="20282"/>
                  </a:lnTo>
                  <a:lnTo>
                    <a:pt x="4800" y="19718"/>
                  </a:lnTo>
                  <a:lnTo>
                    <a:pt x="3953" y="19106"/>
                  </a:lnTo>
                  <a:lnTo>
                    <a:pt x="3200" y="18400"/>
                  </a:lnTo>
                  <a:lnTo>
                    <a:pt x="2494" y="17647"/>
                  </a:lnTo>
                  <a:lnTo>
                    <a:pt x="1882" y="16800"/>
                  </a:lnTo>
                  <a:lnTo>
                    <a:pt x="1318" y="15954"/>
                  </a:lnTo>
                  <a:lnTo>
                    <a:pt x="895" y="15011"/>
                  </a:lnTo>
                  <a:lnTo>
                    <a:pt x="518" y="13977"/>
                  </a:lnTo>
                  <a:lnTo>
                    <a:pt x="236" y="12988"/>
                  </a:lnTo>
                  <a:lnTo>
                    <a:pt x="95" y="11906"/>
                  </a:lnTo>
                  <a:lnTo>
                    <a:pt x="0" y="10776"/>
                  </a:lnTo>
                  <a:lnTo>
                    <a:pt x="95" y="9694"/>
                  </a:lnTo>
                  <a:lnTo>
                    <a:pt x="236" y="8612"/>
                  </a:lnTo>
                  <a:lnTo>
                    <a:pt x="518" y="7576"/>
                  </a:lnTo>
                  <a:lnTo>
                    <a:pt x="895" y="6589"/>
                  </a:lnTo>
                  <a:lnTo>
                    <a:pt x="1318" y="5648"/>
                  </a:lnTo>
                  <a:lnTo>
                    <a:pt x="1882" y="4753"/>
                  </a:lnTo>
                  <a:lnTo>
                    <a:pt x="2494" y="3953"/>
                  </a:lnTo>
                  <a:lnTo>
                    <a:pt x="3200" y="3153"/>
                  </a:lnTo>
                  <a:lnTo>
                    <a:pt x="3953" y="2448"/>
                  </a:lnTo>
                  <a:lnTo>
                    <a:pt x="4800" y="1836"/>
                  </a:lnTo>
                  <a:lnTo>
                    <a:pt x="5694" y="1318"/>
                  </a:lnTo>
                  <a:lnTo>
                    <a:pt x="6635" y="848"/>
                  </a:lnTo>
                  <a:lnTo>
                    <a:pt x="7623" y="471"/>
                  </a:lnTo>
                  <a:lnTo>
                    <a:pt x="8658" y="236"/>
                  </a:lnTo>
                  <a:lnTo>
                    <a:pt x="9694" y="48"/>
                  </a:lnTo>
                  <a:lnTo>
                    <a:pt x="10824" y="0"/>
                  </a:lnTo>
                  <a:lnTo>
                    <a:pt x="11670" y="48"/>
                  </a:lnTo>
                  <a:lnTo>
                    <a:pt x="12517" y="141"/>
                  </a:lnTo>
                  <a:lnTo>
                    <a:pt x="13317" y="282"/>
                  </a:lnTo>
                  <a:lnTo>
                    <a:pt x="14117" y="518"/>
                  </a:lnTo>
                  <a:lnTo>
                    <a:pt x="14870" y="800"/>
                  </a:lnTo>
                  <a:lnTo>
                    <a:pt x="15624" y="1130"/>
                  </a:lnTo>
                  <a:lnTo>
                    <a:pt x="16329" y="1507"/>
                  </a:lnTo>
                  <a:lnTo>
                    <a:pt x="16988" y="193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7" name="Google Shape;458;p37"/>
            <p:cNvSpPr/>
            <p:nvPr/>
          </p:nvSpPr>
          <p:spPr>
            <a:xfrm>
              <a:off x="122839" y="168898"/>
              <a:ext cx="71128" cy="71128"/>
            </a:xfrm>
            <a:custGeom>
              <a:avLst/>
              <a:gdLst/>
              <a:ahLst/>
              <a:cxnLst>
                <a:cxn ang="0">
                  <a:pos x="wd2" y="hd2"/>
                </a:cxn>
                <a:cxn ang="5400000">
                  <a:pos x="wd2" y="hd2"/>
                </a:cxn>
                <a:cxn ang="10800000">
                  <a:pos x="wd2" y="hd2"/>
                </a:cxn>
                <a:cxn ang="16200000">
                  <a:pos x="wd2" y="hd2"/>
                </a:cxn>
              </a:cxnLst>
              <a:rect l="0" t="0" r="r" b="b"/>
              <a:pathLst>
                <a:path w="21600" h="21600" extrusionOk="0">
                  <a:moveTo>
                    <a:pt x="21447" y="8857"/>
                  </a:moveTo>
                  <a:lnTo>
                    <a:pt x="21600" y="10720"/>
                  </a:lnTo>
                  <a:lnTo>
                    <a:pt x="21600" y="11811"/>
                  </a:lnTo>
                  <a:lnTo>
                    <a:pt x="21447" y="12896"/>
                  </a:lnTo>
                  <a:lnTo>
                    <a:pt x="21134" y="13987"/>
                  </a:lnTo>
                  <a:lnTo>
                    <a:pt x="20822" y="14919"/>
                  </a:lnTo>
                  <a:lnTo>
                    <a:pt x="19890" y="16782"/>
                  </a:lnTo>
                  <a:lnTo>
                    <a:pt x="19271" y="17714"/>
                  </a:lnTo>
                  <a:lnTo>
                    <a:pt x="18492" y="18492"/>
                  </a:lnTo>
                  <a:lnTo>
                    <a:pt x="17714" y="19118"/>
                  </a:lnTo>
                  <a:lnTo>
                    <a:pt x="16935" y="19737"/>
                  </a:lnTo>
                  <a:lnTo>
                    <a:pt x="16004" y="20362"/>
                  </a:lnTo>
                  <a:lnTo>
                    <a:pt x="15072" y="20668"/>
                  </a:lnTo>
                  <a:lnTo>
                    <a:pt x="14141" y="21134"/>
                  </a:lnTo>
                  <a:lnTo>
                    <a:pt x="13049" y="21294"/>
                  </a:lnTo>
                  <a:lnTo>
                    <a:pt x="11965" y="21600"/>
                  </a:lnTo>
                  <a:lnTo>
                    <a:pt x="9789" y="21600"/>
                  </a:lnTo>
                  <a:lnTo>
                    <a:pt x="8704" y="21294"/>
                  </a:lnTo>
                  <a:lnTo>
                    <a:pt x="7613" y="21134"/>
                  </a:lnTo>
                  <a:lnTo>
                    <a:pt x="6681" y="20668"/>
                  </a:lnTo>
                  <a:lnTo>
                    <a:pt x="5749" y="20362"/>
                  </a:lnTo>
                  <a:lnTo>
                    <a:pt x="4818" y="19737"/>
                  </a:lnTo>
                  <a:lnTo>
                    <a:pt x="4039" y="19118"/>
                  </a:lnTo>
                  <a:lnTo>
                    <a:pt x="3261" y="18492"/>
                  </a:lnTo>
                  <a:lnTo>
                    <a:pt x="2482" y="17714"/>
                  </a:lnTo>
                  <a:lnTo>
                    <a:pt x="1863" y="16782"/>
                  </a:lnTo>
                  <a:lnTo>
                    <a:pt x="466" y="13987"/>
                  </a:lnTo>
                  <a:lnTo>
                    <a:pt x="306" y="12896"/>
                  </a:lnTo>
                  <a:lnTo>
                    <a:pt x="153" y="11811"/>
                  </a:lnTo>
                  <a:lnTo>
                    <a:pt x="0" y="10720"/>
                  </a:lnTo>
                  <a:lnTo>
                    <a:pt x="306" y="8551"/>
                  </a:lnTo>
                  <a:lnTo>
                    <a:pt x="466" y="7613"/>
                  </a:lnTo>
                  <a:lnTo>
                    <a:pt x="932" y="6528"/>
                  </a:lnTo>
                  <a:lnTo>
                    <a:pt x="1863" y="4665"/>
                  </a:lnTo>
                  <a:lnTo>
                    <a:pt x="2482" y="3886"/>
                  </a:lnTo>
                  <a:lnTo>
                    <a:pt x="3261" y="3108"/>
                  </a:lnTo>
                  <a:lnTo>
                    <a:pt x="4039" y="2489"/>
                  </a:lnTo>
                  <a:lnTo>
                    <a:pt x="4818" y="1863"/>
                  </a:lnTo>
                  <a:lnTo>
                    <a:pt x="5749" y="1244"/>
                  </a:lnTo>
                  <a:lnTo>
                    <a:pt x="6681" y="778"/>
                  </a:lnTo>
                  <a:lnTo>
                    <a:pt x="7613" y="466"/>
                  </a:lnTo>
                  <a:lnTo>
                    <a:pt x="8704" y="153"/>
                  </a:lnTo>
                  <a:lnTo>
                    <a:pt x="9789" y="0"/>
                  </a:lnTo>
                  <a:lnTo>
                    <a:pt x="10880" y="0"/>
                  </a:lnTo>
                  <a:lnTo>
                    <a:pt x="12743" y="15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8" name="Google Shape;459;p37"/>
            <p:cNvSpPr/>
            <p:nvPr/>
          </p:nvSpPr>
          <p:spPr>
            <a:xfrm>
              <a:off x="81885" y="127966"/>
              <a:ext cx="153014" cy="153014"/>
            </a:xfrm>
            <a:custGeom>
              <a:avLst/>
              <a:gdLst/>
              <a:ahLst/>
              <a:cxnLst>
                <a:cxn ang="0">
                  <a:pos x="wd2" y="hd2"/>
                </a:cxn>
                <a:cxn ang="5400000">
                  <a:pos x="wd2" y="hd2"/>
                </a:cxn>
                <a:cxn ang="10800000">
                  <a:pos x="wd2" y="hd2"/>
                </a:cxn>
                <a:cxn ang="16200000">
                  <a:pos x="wd2" y="hd2"/>
                </a:cxn>
              </a:cxnLst>
              <a:rect l="0" t="0" r="r" b="b"/>
              <a:pathLst>
                <a:path w="21600" h="21600" extrusionOk="0">
                  <a:moveTo>
                    <a:pt x="16110" y="1370"/>
                  </a:moveTo>
                  <a:lnTo>
                    <a:pt x="14956" y="795"/>
                  </a:lnTo>
                  <a:lnTo>
                    <a:pt x="14306" y="575"/>
                  </a:lnTo>
                  <a:lnTo>
                    <a:pt x="13654" y="359"/>
                  </a:lnTo>
                  <a:lnTo>
                    <a:pt x="12933" y="217"/>
                  </a:lnTo>
                  <a:lnTo>
                    <a:pt x="12283" y="71"/>
                  </a:lnTo>
                  <a:lnTo>
                    <a:pt x="11559" y="0"/>
                  </a:lnTo>
                  <a:lnTo>
                    <a:pt x="10839" y="0"/>
                  </a:lnTo>
                  <a:lnTo>
                    <a:pt x="9753" y="71"/>
                  </a:lnTo>
                  <a:lnTo>
                    <a:pt x="8670" y="217"/>
                  </a:lnTo>
                  <a:lnTo>
                    <a:pt x="7588" y="433"/>
                  </a:lnTo>
                  <a:lnTo>
                    <a:pt x="5707" y="1299"/>
                  </a:lnTo>
                  <a:lnTo>
                    <a:pt x="4770" y="1803"/>
                  </a:lnTo>
                  <a:lnTo>
                    <a:pt x="3975" y="2456"/>
                  </a:lnTo>
                  <a:lnTo>
                    <a:pt x="3180" y="3177"/>
                  </a:lnTo>
                  <a:lnTo>
                    <a:pt x="2456" y="3901"/>
                  </a:lnTo>
                  <a:lnTo>
                    <a:pt x="1878" y="4767"/>
                  </a:lnTo>
                  <a:lnTo>
                    <a:pt x="1302" y="5633"/>
                  </a:lnTo>
                  <a:lnTo>
                    <a:pt x="869" y="6573"/>
                  </a:lnTo>
                  <a:lnTo>
                    <a:pt x="507" y="7585"/>
                  </a:lnTo>
                  <a:lnTo>
                    <a:pt x="217" y="8596"/>
                  </a:lnTo>
                  <a:lnTo>
                    <a:pt x="74" y="9679"/>
                  </a:lnTo>
                  <a:lnTo>
                    <a:pt x="0" y="10761"/>
                  </a:lnTo>
                  <a:lnTo>
                    <a:pt x="74" y="11918"/>
                  </a:lnTo>
                  <a:lnTo>
                    <a:pt x="217" y="12930"/>
                  </a:lnTo>
                  <a:lnTo>
                    <a:pt x="507" y="14012"/>
                  </a:lnTo>
                  <a:lnTo>
                    <a:pt x="869" y="15024"/>
                  </a:lnTo>
                  <a:lnTo>
                    <a:pt x="1302" y="15964"/>
                  </a:lnTo>
                  <a:lnTo>
                    <a:pt x="1878" y="16830"/>
                  </a:lnTo>
                  <a:lnTo>
                    <a:pt x="2456" y="17625"/>
                  </a:lnTo>
                  <a:lnTo>
                    <a:pt x="3180" y="18420"/>
                  </a:lnTo>
                  <a:lnTo>
                    <a:pt x="3975" y="19144"/>
                  </a:lnTo>
                  <a:lnTo>
                    <a:pt x="4770" y="19722"/>
                  </a:lnTo>
                  <a:lnTo>
                    <a:pt x="5707" y="20298"/>
                  </a:lnTo>
                  <a:lnTo>
                    <a:pt x="6647" y="20731"/>
                  </a:lnTo>
                  <a:lnTo>
                    <a:pt x="7588" y="21093"/>
                  </a:lnTo>
                  <a:lnTo>
                    <a:pt x="8670" y="21383"/>
                  </a:lnTo>
                  <a:lnTo>
                    <a:pt x="9753" y="21526"/>
                  </a:lnTo>
                  <a:lnTo>
                    <a:pt x="10839" y="21600"/>
                  </a:lnTo>
                  <a:lnTo>
                    <a:pt x="11921" y="21526"/>
                  </a:lnTo>
                  <a:lnTo>
                    <a:pt x="13004" y="21383"/>
                  </a:lnTo>
                  <a:lnTo>
                    <a:pt x="14015" y="21093"/>
                  </a:lnTo>
                  <a:lnTo>
                    <a:pt x="15027" y="20731"/>
                  </a:lnTo>
                  <a:lnTo>
                    <a:pt x="15967" y="20298"/>
                  </a:lnTo>
                  <a:lnTo>
                    <a:pt x="16833" y="19722"/>
                  </a:lnTo>
                  <a:lnTo>
                    <a:pt x="17699" y="19144"/>
                  </a:lnTo>
                  <a:lnTo>
                    <a:pt x="18494" y="18420"/>
                  </a:lnTo>
                  <a:lnTo>
                    <a:pt x="19144" y="17625"/>
                  </a:lnTo>
                  <a:lnTo>
                    <a:pt x="19797" y="16830"/>
                  </a:lnTo>
                  <a:lnTo>
                    <a:pt x="20301" y="15964"/>
                  </a:lnTo>
                  <a:lnTo>
                    <a:pt x="20805" y="15024"/>
                  </a:lnTo>
                  <a:lnTo>
                    <a:pt x="21167" y="14012"/>
                  </a:lnTo>
                  <a:lnTo>
                    <a:pt x="21383" y="12930"/>
                  </a:lnTo>
                  <a:lnTo>
                    <a:pt x="21600" y="11918"/>
                  </a:lnTo>
                  <a:lnTo>
                    <a:pt x="21600" y="10041"/>
                  </a:lnTo>
                  <a:lnTo>
                    <a:pt x="21529" y="9391"/>
                  </a:lnTo>
                  <a:lnTo>
                    <a:pt x="21458" y="8667"/>
                  </a:lnTo>
                  <a:lnTo>
                    <a:pt x="21241" y="8018"/>
                  </a:lnTo>
                  <a:lnTo>
                    <a:pt x="21096" y="7368"/>
                  </a:lnTo>
                  <a:lnTo>
                    <a:pt x="20805" y="6718"/>
                  </a:lnTo>
                  <a:lnTo>
                    <a:pt x="20230" y="549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29" name="Google Shape;460;p37"/>
            <p:cNvSpPr/>
            <p:nvPr/>
          </p:nvSpPr>
          <p:spPr>
            <a:xfrm>
              <a:off x="8720" y="317309"/>
              <a:ext cx="62933" cy="59362"/>
            </a:xfrm>
            <a:custGeom>
              <a:avLst/>
              <a:gdLst/>
              <a:ahLst/>
              <a:cxnLst>
                <a:cxn ang="0">
                  <a:pos x="wd2" y="hd2"/>
                </a:cxn>
                <a:cxn ang="5400000">
                  <a:pos x="wd2" y="hd2"/>
                </a:cxn>
                <a:cxn ang="10800000">
                  <a:pos x="wd2" y="hd2"/>
                </a:cxn>
                <a:cxn ang="16200000">
                  <a:pos x="wd2" y="hd2"/>
                </a:cxn>
              </a:cxnLst>
              <a:rect l="0" t="0" r="r" b="b"/>
              <a:pathLst>
                <a:path w="21600" h="21600" extrusionOk="0">
                  <a:moveTo>
                    <a:pt x="10537" y="0"/>
                  </a:moveTo>
                  <a:lnTo>
                    <a:pt x="2106" y="8938"/>
                  </a:lnTo>
                  <a:lnTo>
                    <a:pt x="1226" y="10055"/>
                  </a:lnTo>
                  <a:lnTo>
                    <a:pt x="526" y="11362"/>
                  </a:lnTo>
                  <a:lnTo>
                    <a:pt x="173" y="12662"/>
                  </a:lnTo>
                  <a:lnTo>
                    <a:pt x="0" y="14153"/>
                  </a:lnTo>
                  <a:lnTo>
                    <a:pt x="173" y="15644"/>
                  </a:lnTo>
                  <a:lnTo>
                    <a:pt x="526" y="16944"/>
                  </a:lnTo>
                  <a:lnTo>
                    <a:pt x="1226" y="18251"/>
                  </a:lnTo>
                  <a:lnTo>
                    <a:pt x="2106" y="19367"/>
                  </a:lnTo>
                  <a:lnTo>
                    <a:pt x="3159" y="20300"/>
                  </a:lnTo>
                  <a:lnTo>
                    <a:pt x="4385" y="21042"/>
                  </a:lnTo>
                  <a:lnTo>
                    <a:pt x="5791" y="21416"/>
                  </a:lnTo>
                  <a:lnTo>
                    <a:pt x="7025" y="21600"/>
                  </a:lnTo>
                  <a:lnTo>
                    <a:pt x="8431" y="21416"/>
                  </a:lnTo>
                  <a:lnTo>
                    <a:pt x="9657" y="21042"/>
                  </a:lnTo>
                  <a:lnTo>
                    <a:pt x="10890" y="20300"/>
                  </a:lnTo>
                  <a:lnTo>
                    <a:pt x="12116" y="19367"/>
                  </a:lnTo>
                  <a:lnTo>
                    <a:pt x="20547" y="10429"/>
                  </a:lnTo>
                  <a:lnTo>
                    <a:pt x="21600" y="9122"/>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0" name="Google Shape;461;p37"/>
            <p:cNvSpPr/>
            <p:nvPr/>
          </p:nvSpPr>
          <p:spPr>
            <a:xfrm>
              <a:off x="245657" y="317309"/>
              <a:ext cx="62429" cy="59362"/>
            </a:xfrm>
            <a:custGeom>
              <a:avLst/>
              <a:gdLst/>
              <a:ahLst/>
              <a:cxnLst>
                <a:cxn ang="0">
                  <a:pos x="wd2" y="hd2"/>
                </a:cxn>
                <a:cxn ang="5400000">
                  <a:pos x="wd2" y="hd2"/>
                </a:cxn>
                <a:cxn ang="10800000">
                  <a:pos x="wd2" y="hd2"/>
                </a:cxn>
                <a:cxn ang="16200000">
                  <a:pos x="wd2" y="hd2"/>
                </a:cxn>
              </a:cxnLst>
              <a:rect l="0" t="0" r="r" b="b"/>
              <a:pathLst>
                <a:path w="21600" h="21600" extrusionOk="0">
                  <a:moveTo>
                    <a:pt x="0" y="9122"/>
                  </a:moveTo>
                  <a:lnTo>
                    <a:pt x="887" y="10429"/>
                  </a:lnTo>
                  <a:lnTo>
                    <a:pt x="9560" y="19367"/>
                  </a:lnTo>
                  <a:lnTo>
                    <a:pt x="10622" y="20300"/>
                  </a:lnTo>
                  <a:lnTo>
                    <a:pt x="11865" y="21042"/>
                  </a:lnTo>
                  <a:lnTo>
                    <a:pt x="13276" y="21416"/>
                  </a:lnTo>
                  <a:lnTo>
                    <a:pt x="14519" y="21600"/>
                  </a:lnTo>
                  <a:lnTo>
                    <a:pt x="15936" y="21416"/>
                  </a:lnTo>
                  <a:lnTo>
                    <a:pt x="17172" y="21042"/>
                  </a:lnTo>
                  <a:lnTo>
                    <a:pt x="18416" y="20300"/>
                  </a:lnTo>
                  <a:lnTo>
                    <a:pt x="19652" y="19367"/>
                  </a:lnTo>
                  <a:lnTo>
                    <a:pt x="20539" y="18251"/>
                  </a:lnTo>
                  <a:lnTo>
                    <a:pt x="21244" y="16944"/>
                  </a:lnTo>
                  <a:lnTo>
                    <a:pt x="21600" y="15644"/>
                  </a:lnTo>
                  <a:lnTo>
                    <a:pt x="21600" y="12662"/>
                  </a:lnTo>
                  <a:lnTo>
                    <a:pt x="21244" y="11362"/>
                  </a:lnTo>
                  <a:lnTo>
                    <a:pt x="20539" y="10055"/>
                  </a:lnTo>
                  <a:lnTo>
                    <a:pt x="19652" y="8938"/>
                  </a:lnTo>
                  <a:lnTo>
                    <a:pt x="11153"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1" name="Google Shape;462;p37"/>
            <p:cNvSpPr/>
            <p:nvPr/>
          </p:nvSpPr>
          <p:spPr>
            <a:xfrm>
              <a:off x="148411" y="20"/>
              <a:ext cx="210861" cy="214434"/>
            </a:xfrm>
            <a:custGeom>
              <a:avLst/>
              <a:gdLst/>
              <a:ahLst/>
              <a:cxnLst>
                <a:cxn ang="0">
                  <a:pos x="wd2" y="hd2"/>
                </a:cxn>
                <a:cxn ang="5400000">
                  <a:pos x="wd2" y="hd2"/>
                </a:cxn>
                <a:cxn ang="10800000">
                  <a:pos x="wd2" y="hd2"/>
                </a:cxn>
                <a:cxn ang="16200000">
                  <a:pos x="wd2" y="hd2"/>
                </a:cxn>
              </a:cxnLst>
              <a:rect l="0" t="0" r="r" b="b"/>
              <a:pathLst>
                <a:path w="21600" h="21600" extrusionOk="0">
                  <a:moveTo>
                    <a:pt x="20918" y="5103"/>
                  </a:moveTo>
                  <a:lnTo>
                    <a:pt x="18664" y="4690"/>
                  </a:lnTo>
                  <a:lnTo>
                    <a:pt x="21023" y="2371"/>
                  </a:lnTo>
                  <a:lnTo>
                    <a:pt x="21126" y="2165"/>
                  </a:lnTo>
                  <a:lnTo>
                    <a:pt x="21180" y="2011"/>
                  </a:lnTo>
                  <a:lnTo>
                    <a:pt x="21180" y="1598"/>
                  </a:lnTo>
                  <a:lnTo>
                    <a:pt x="21126" y="1391"/>
                  </a:lnTo>
                  <a:lnTo>
                    <a:pt x="21023" y="1236"/>
                  </a:lnTo>
                  <a:lnTo>
                    <a:pt x="20709" y="927"/>
                  </a:lnTo>
                  <a:lnTo>
                    <a:pt x="20552" y="825"/>
                  </a:lnTo>
                  <a:lnTo>
                    <a:pt x="20341" y="773"/>
                  </a:lnTo>
                  <a:lnTo>
                    <a:pt x="19921" y="773"/>
                  </a:lnTo>
                  <a:lnTo>
                    <a:pt x="19764" y="825"/>
                  </a:lnTo>
                  <a:lnTo>
                    <a:pt x="19555" y="927"/>
                  </a:lnTo>
                  <a:lnTo>
                    <a:pt x="16933" y="3505"/>
                  </a:lnTo>
                  <a:lnTo>
                    <a:pt x="16828" y="3145"/>
                  </a:lnTo>
                  <a:lnTo>
                    <a:pt x="16357" y="669"/>
                  </a:lnTo>
                  <a:lnTo>
                    <a:pt x="16305" y="413"/>
                  </a:lnTo>
                  <a:lnTo>
                    <a:pt x="16199" y="205"/>
                  </a:lnTo>
                  <a:lnTo>
                    <a:pt x="16094" y="104"/>
                  </a:lnTo>
                  <a:lnTo>
                    <a:pt x="15937" y="0"/>
                  </a:lnTo>
                  <a:lnTo>
                    <a:pt x="15780" y="0"/>
                  </a:lnTo>
                  <a:lnTo>
                    <a:pt x="15571" y="51"/>
                  </a:lnTo>
                  <a:lnTo>
                    <a:pt x="15414" y="155"/>
                  </a:lnTo>
                  <a:lnTo>
                    <a:pt x="15203" y="309"/>
                  </a:lnTo>
                  <a:lnTo>
                    <a:pt x="11692" y="3710"/>
                  </a:lnTo>
                  <a:lnTo>
                    <a:pt x="11533" y="3918"/>
                  </a:lnTo>
                  <a:lnTo>
                    <a:pt x="11376" y="4176"/>
                  </a:lnTo>
                  <a:lnTo>
                    <a:pt x="11219" y="4485"/>
                  </a:lnTo>
                  <a:lnTo>
                    <a:pt x="11115" y="4743"/>
                  </a:lnTo>
                  <a:lnTo>
                    <a:pt x="11062" y="5052"/>
                  </a:lnTo>
                  <a:lnTo>
                    <a:pt x="11010" y="5361"/>
                  </a:lnTo>
                  <a:lnTo>
                    <a:pt x="11010" y="5929"/>
                  </a:lnTo>
                  <a:lnTo>
                    <a:pt x="11481" y="8403"/>
                  </a:lnTo>
                  <a:lnTo>
                    <a:pt x="11587" y="8763"/>
                  </a:lnTo>
                  <a:lnTo>
                    <a:pt x="316" y="19847"/>
                  </a:lnTo>
                  <a:lnTo>
                    <a:pt x="157" y="20002"/>
                  </a:lnTo>
                  <a:lnTo>
                    <a:pt x="54" y="20207"/>
                  </a:lnTo>
                  <a:lnTo>
                    <a:pt x="0" y="20413"/>
                  </a:lnTo>
                  <a:lnTo>
                    <a:pt x="0" y="20775"/>
                  </a:lnTo>
                  <a:lnTo>
                    <a:pt x="54" y="20980"/>
                  </a:lnTo>
                  <a:lnTo>
                    <a:pt x="157" y="21134"/>
                  </a:lnTo>
                  <a:lnTo>
                    <a:pt x="316" y="21289"/>
                  </a:lnTo>
                  <a:lnTo>
                    <a:pt x="474" y="21445"/>
                  </a:lnTo>
                  <a:lnTo>
                    <a:pt x="631" y="21547"/>
                  </a:lnTo>
                  <a:lnTo>
                    <a:pt x="839" y="21600"/>
                  </a:lnTo>
                  <a:lnTo>
                    <a:pt x="1259" y="21600"/>
                  </a:lnTo>
                  <a:lnTo>
                    <a:pt x="1416" y="21547"/>
                  </a:lnTo>
                  <a:lnTo>
                    <a:pt x="1625" y="21445"/>
                  </a:lnTo>
                  <a:lnTo>
                    <a:pt x="1782" y="21289"/>
                  </a:lnTo>
                  <a:lnTo>
                    <a:pt x="13317" y="10001"/>
                  </a:lnTo>
                  <a:lnTo>
                    <a:pt x="15571" y="10361"/>
                  </a:lnTo>
                  <a:lnTo>
                    <a:pt x="15834" y="10414"/>
                  </a:lnTo>
                  <a:lnTo>
                    <a:pt x="16148" y="10414"/>
                  </a:lnTo>
                  <a:lnTo>
                    <a:pt x="16410" y="10361"/>
                  </a:lnTo>
                  <a:lnTo>
                    <a:pt x="16725" y="10259"/>
                  </a:lnTo>
                  <a:lnTo>
                    <a:pt x="17039" y="10155"/>
                  </a:lnTo>
                  <a:lnTo>
                    <a:pt x="17302" y="10052"/>
                  </a:lnTo>
                  <a:lnTo>
                    <a:pt x="17562" y="9897"/>
                  </a:lnTo>
                  <a:lnTo>
                    <a:pt x="17773" y="9692"/>
                  </a:lnTo>
                  <a:lnTo>
                    <a:pt x="21443" y="6083"/>
                  </a:lnTo>
                  <a:lnTo>
                    <a:pt x="21546" y="5876"/>
                  </a:lnTo>
                  <a:lnTo>
                    <a:pt x="21600" y="5721"/>
                  </a:lnTo>
                  <a:lnTo>
                    <a:pt x="21546" y="5516"/>
                  </a:lnTo>
                  <a:lnTo>
                    <a:pt x="21495" y="5412"/>
                  </a:lnTo>
                  <a:lnTo>
                    <a:pt x="21337" y="5258"/>
                  </a:lnTo>
                  <a:lnTo>
                    <a:pt x="21126" y="5154"/>
                  </a:lnTo>
                  <a:lnTo>
                    <a:pt x="20918" y="5103"/>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38" name="Google Shape;463;p37"/>
          <p:cNvGrpSpPr/>
          <p:nvPr/>
        </p:nvGrpSpPr>
        <p:grpSpPr>
          <a:xfrm>
            <a:off x="6939680" y="2412383"/>
            <a:ext cx="383815" cy="363349"/>
            <a:chOff x="21" y="21"/>
            <a:chExt cx="383813" cy="363347"/>
          </a:xfrm>
        </p:grpSpPr>
        <p:sp>
          <p:nvSpPr>
            <p:cNvPr id="433" name="Google Shape;464;p37"/>
            <p:cNvSpPr/>
            <p:nvPr/>
          </p:nvSpPr>
          <p:spPr>
            <a:xfrm>
              <a:off x="37885" y="225695"/>
              <a:ext cx="98781" cy="1376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53" y="19833"/>
                  </a:lnTo>
                  <a:lnTo>
                    <a:pt x="2463" y="20235"/>
                  </a:lnTo>
                  <a:lnTo>
                    <a:pt x="2688" y="20555"/>
                  </a:lnTo>
                  <a:lnTo>
                    <a:pt x="2908" y="20875"/>
                  </a:lnTo>
                  <a:lnTo>
                    <a:pt x="3244" y="21119"/>
                  </a:lnTo>
                  <a:lnTo>
                    <a:pt x="3694" y="21277"/>
                  </a:lnTo>
                  <a:lnTo>
                    <a:pt x="4030" y="21438"/>
                  </a:lnTo>
                  <a:lnTo>
                    <a:pt x="4590" y="21600"/>
                  </a:lnTo>
                  <a:lnTo>
                    <a:pt x="18912" y="21600"/>
                  </a:lnTo>
                  <a:lnTo>
                    <a:pt x="19473" y="21518"/>
                  </a:lnTo>
                  <a:lnTo>
                    <a:pt x="20033" y="21438"/>
                  </a:lnTo>
                  <a:lnTo>
                    <a:pt x="20479" y="21198"/>
                  </a:lnTo>
                  <a:lnTo>
                    <a:pt x="20925" y="20875"/>
                  </a:lnTo>
                  <a:lnTo>
                    <a:pt x="21265" y="20555"/>
                  </a:lnTo>
                  <a:lnTo>
                    <a:pt x="21485" y="20153"/>
                  </a:lnTo>
                  <a:lnTo>
                    <a:pt x="21600" y="19751"/>
                  </a:lnTo>
                  <a:lnTo>
                    <a:pt x="21485" y="19269"/>
                  </a:lnTo>
                  <a:lnTo>
                    <a:pt x="16900" y="32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4" name="Google Shape;465;p37"/>
            <p:cNvSpPr/>
            <p:nvPr/>
          </p:nvSpPr>
          <p:spPr>
            <a:xfrm>
              <a:off x="359271" y="117711"/>
              <a:ext cx="24564" cy="834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508" y="20806"/>
                  </a:lnTo>
                  <a:lnTo>
                    <a:pt x="8998" y="19745"/>
                  </a:lnTo>
                  <a:lnTo>
                    <a:pt x="12602" y="18553"/>
                  </a:lnTo>
                  <a:lnTo>
                    <a:pt x="15743" y="17226"/>
                  </a:lnTo>
                  <a:lnTo>
                    <a:pt x="18459" y="15767"/>
                  </a:lnTo>
                  <a:lnTo>
                    <a:pt x="20251" y="14179"/>
                  </a:lnTo>
                  <a:lnTo>
                    <a:pt x="21600" y="12590"/>
                  </a:lnTo>
                  <a:lnTo>
                    <a:pt x="21600" y="9146"/>
                  </a:lnTo>
                  <a:lnTo>
                    <a:pt x="20251" y="7421"/>
                  </a:lnTo>
                  <a:lnTo>
                    <a:pt x="18459" y="5963"/>
                  </a:lnTo>
                  <a:lnTo>
                    <a:pt x="15743" y="4505"/>
                  </a:lnTo>
                  <a:lnTo>
                    <a:pt x="12602" y="3183"/>
                  </a:lnTo>
                  <a:lnTo>
                    <a:pt x="8998" y="1991"/>
                  </a:lnTo>
                  <a:lnTo>
                    <a:pt x="4508" y="930"/>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5" name="Google Shape;466;p37"/>
            <p:cNvSpPr/>
            <p:nvPr/>
          </p:nvSpPr>
          <p:spPr>
            <a:xfrm>
              <a:off x="21" y="97750"/>
              <a:ext cx="81361" cy="1233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645" y="0"/>
                  </a:lnTo>
                  <a:lnTo>
                    <a:pt x="8697" y="92"/>
                  </a:lnTo>
                  <a:lnTo>
                    <a:pt x="7877" y="180"/>
                  </a:lnTo>
                  <a:lnTo>
                    <a:pt x="6929" y="361"/>
                  </a:lnTo>
                  <a:lnTo>
                    <a:pt x="6114" y="541"/>
                  </a:lnTo>
                  <a:lnTo>
                    <a:pt x="5160" y="898"/>
                  </a:lnTo>
                  <a:lnTo>
                    <a:pt x="4346" y="1166"/>
                  </a:lnTo>
                  <a:lnTo>
                    <a:pt x="3665" y="1615"/>
                  </a:lnTo>
                  <a:lnTo>
                    <a:pt x="2990" y="1972"/>
                  </a:lnTo>
                  <a:lnTo>
                    <a:pt x="2310" y="2510"/>
                  </a:lnTo>
                  <a:lnTo>
                    <a:pt x="1629" y="2959"/>
                  </a:lnTo>
                  <a:lnTo>
                    <a:pt x="814" y="4033"/>
                  </a:lnTo>
                  <a:lnTo>
                    <a:pt x="407" y="4662"/>
                  </a:lnTo>
                  <a:lnTo>
                    <a:pt x="134" y="5288"/>
                  </a:lnTo>
                  <a:lnTo>
                    <a:pt x="0" y="5825"/>
                  </a:lnTo>
                  <a:lnTo>
                    <a:pt x="0" y="15687"/>
                  </a:lnTo>
                  <a:lnTo>
                    <a:pt x="134" y="16312"/>
                  </a:lnTo>
                  <a:lnTo>
                    <a:pt x="407" y="16849"/>
                  </a:lnTo>
                  <a:lnTo>
                    <a:pt x="814" y="17479"/>
                  </a:lnTo>
                  <a:lnTo>
                    <a:pt x="1629" y="18553"/>
                  </a:lnTo>
                  <a:lnTo>
                    <a:pt x="2310" y="19090"/>
                  </a:lnTo>
                  <a:lnTo>
                    <a:pt x="2990" y="19539"/>
                  </a:lnTo>
                  <a:lnTo>
                    <a:pt x="3665" y="19896"/>
                  </a:lnTo>
                  <a:lnTo>
                    <a:pt x="4346" y="20345"/>
                  </a:lnTo>
                  <a:lnTo>
                    <a:pt x="5160" y="20702"/>
                  </a:lnTo>
                  <a:lnTo>
                    <a:pt x="6114" y="20971"/>
                  </a:lnTo>
                  <a:lnTo>
                    <a:pt x="6929" y="21151"/>
                  </a:lnTo>
                  <a:lnTo>
                    <a:pt x="7877" y="21331"/>
                  </a:lnTo>
                  <a:lnTo>
                    <a:pt x="8697" y="21420"/>
                  </a:lnTo>
                  <a:lnTo>
                    <a:pt x="9645" y="21512"/>
                  </a:lnTo>
                  <a:lnTo>
                    <a:pt x="15079" y="21512"/>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6" name="Google Shape;467;p37"/>
            <p:cNvSpPr/>
            <p:nvPr/>
          </p:nvSpPr>
          <p:spPr>
            <a:xfrm>
              <a:off x="86508" y="20991"/>
              <a:ext cx="234374" cy="2768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47" y="520"/>
                  </a:lnTo>
                  <a:lnTo>
                    <a:pt x="19243" y="1477"/>
                  </a:lnTo>
                  <a:lnTo>
                    <a:pt x="18442" y="1916"/>
                  </a:lnTo>
                  <a:lnTo>
                    <a:pt x="17591" y="2316"/>
                  </a:lnTo>
                  <a:lnTo>
                    <a:pt x="16790" y="2675"/>
                  </a:lnTo>
                  <a:lnTo>
                    <a:pt x="15186" y="3354"/>
                  </a:lnTo>
                  <a:lnTo>
                    <a:pt x="13583" y="3913"/>
                  </a:lnTo>
                  <a:lnTo>
                    <a:pt x="12026" y="4392"/>
                  </a:lnTo>
                  <a:lnTo>
                    <a:pt x="10564" y="4751"/>
                  </a:lnTo>
                  <a:lnTo>
                    <a:pt x="9243" y="5070"/>
                  </a:lnTo>
                  <a:lnTo>
                    <a:pt x="8207" y="5270"/>
                  </a:lnTo>
                  <a:lnTo>
                    <a:pt x="7121" y="5430"/>
                  </a:lnTo>
                  <a:lnTo>
                    <a:pt x="5943" y="5590"/>
                  </a:lnTo>
                  <a:lnTo>
                    <a:pt x="4764" y="5670"/>
                  </a:lnTo>
                  <a:lnTo>
                    <a:pt x="2359" y="5869"/>
                  </a:lnTo>
                  <a:lnTo>
                    <a:pt x="0" y="5949"/>
                  </a:lnTo>
                  <a:lnTo>
                    <a:pt x="0" y="15611"/>
                  </a:lnTo>
                  <a:lnTo>
                    <a:pt x="2359" y="15731"/>
                  </a:lnTo>
                  <a:lnTo>
                    <a:pt x="4764" y="15890"/>
                  </a:lnTo>
                  <a:lnTo>
                    <a:pt x="5943" y="16011"/>
                  </a:lnTo>
                  <a:lnTo>
                    <a:pt x="7121" y="16131"/>
                  </a:lnTo>
                  <a:lnTo>
                    <a:pt x="8207" y="16290"/>
                  </a:lnTo>
                  <a:lnTo>
                    <a:pt x="9243" y="16490"/>
                  </a:lnTo>
                  <a:lnTo>
                    <a:pt x="10564" y="16810"/>
                  </a:lnTo>
                  <a:lnTo>
                    <a:pt x="12026" y="17208"/>
                  </a:lnTo>
                  <a:lnTo>
                    <a:pt x="13583" y="17648"/>
                  </a:lnTo>
                  <a:lnTo>
                    <a:pt x="15186" y="18246"/>
                  </a:lnTo>
                  <a:lnTo>
                    <a:pt x="16790" y="18885"/>
                  </a:lnTo>
                  <a:lnTo>
                    <a:pt x="17591" y="19285"/>
                  </a:lnTo>
                  <a:lnTo>
                    <a:pt x="18442" y="19684"/>
                  </a:lnTo>
                  <a:lnTo>
                    <a:pt x="19243" y="20084"/>
                  </a:lnTo>
                  <a:lnTo>
                    <a:pt x="20847" y="21041"/>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37" name="Google Shape;468;p37"/>
            <p:cNvSpPr/>
            <p:nvPr/>
          </p:nvSpPr>
          <p:spPr>
            <a:xfrm>
              <a:off x="326008" y="21"/>
              <a:ext cx="29166" cy="318298"/>
            </a:xfrm>
            <a:custGeom>
              <a:avLst/>
              <a:gdLst/>
              <a:ahLst/>
              <a:cxnLst>
                <a:cxn ang="0">
                  <a:pos x="wd2" y="hd2"/>
                </a:cxn>
                <a:cxn ang="5400000">
                  <a:pos x="wd2" y="hd2"/>
                </a:cxn>
                <a:cxn ang="10800000">
                  <a:pos x="wd2" y="hd2"/>
                </a:cxn>
                <a:cxn ang="16200000">
                  <a:pos x="wd2" y="hd2"/>
                </a:cxn>
              </a:cxnLst>
              <a:rect l="0" t="0" r="r" b="b"/>
              <a:pathLst>
                <a:path w="21600" h="21600" extrusionOk="0">
                  <a:moveTo>
                    <a:pt x="15920" y="68"/>
                  </a:moveTo>
                  <a:lnTo>
                    <a:pt x="14021" y="0"/>
                  </a:lnTo>
                  <a:lnTo>
                    <a:pt x="10613" y="0"/>
                  </a:lnTo>
                  <a:lnTo>
                    <a:pt x="9088" y="68"/>
                  </a:lnTo>
                  <a:lnTo>
                    <a:pt x="7205" y="138"/>
                  </a:lnTo>
                  <a:lnTo>
                    <a:pt x="6069" y="242"/>
                  </a:lnTo>
                  <a:lnTo>
                    <a:pt x="0" y="763"/>
                  </a:lnTo>
                  <a:lnTo>
                    <a:pt x="0" y="20871"/>
                  </a:lnTo>
                  <a:lnTo>
                    <a:pt x="6069" y="21358"/>
                  </a:lnTo>
                  <a:lnTo>
                    <a:pt x="7205" y="21462"/>
                  </a:lnTo>
                  <a:lnTo>
                    <a:pt x="9088" y="21532"/>
                  </a:lnTo>
                  <a:lnTo>
                    <a:pt x="10613" y="21600"/>
                  </a:lnTo>
                  <a:lnTo>
                    <a:pt x="14021" y="21600"/>
                  </a:lnTo>
                  <a:lnTo>
                    <a:pt x="15920" y="21532"/>
                  </a:lnTo>
                  <a:lnTo>
                    <a:pt x="18192" y="21427"/>
                  </a:lnTo>
                  <a:lnTo>
                    <a:pt x="20090" y="21253"/>
                  </a:lnTo>
                  <a:lnTo>
                    <a:pt x="21227" y="21010"/>
                  </a:lnTo>
                  <a:lnTo>
                    <a:pt x="21600" y="20767"/>
                  </a:lnTo>
                  <a:lnTo>
                    <a:pt x="21600" y="833"/>
                  </a:lnTo>
                  <a:lnTo>
                    <a:pt x="21227" y="590"/>
                  </a:lnTo>
                  <a:lnTo>
                    <a:pt x="20090" y="382"/>
                  </a:lnTo>
                  <a:lnTo>
                    <a:pt x="18192" y="173"/>
                  </a:lnTo>
                  <a:lnTo>
                    <a:pt x="15920" y="68"/>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47" name="Google Shape;469;p37"/>
          <p:cNvGrpSpPr/>
          <p:nvPr/>
        </p:nvGrpSpPr>
        <p:grpSpPr>
          <a:xfrm>
            <a:off x="1894768" y="2995772"/>
            <a:ext cx="303989" cy="326514"/>
            <a:chOff x="21" y="0"/>
            <a:chExt cx="303987" cy="326512"/>
          </a:xfrm>
        </p:grpSpPr>
        <p:sp>
          <p:nvSpPr>
            <p:cNvPr id="439" name="Google Shape;470;p37"/>
            <p:cNvSpPr/>
            <p:nvPr/>
          </p:nvSpPr>
          <p:spPr>
            <a:xfrm>
              <a:off x="21" y="0"/>
              <a:ext cx="303988" cy="326514"/>
            </a:xfrm>
            <a:custGeom>
              <a:avLst/>
              <a:gdLst/>
              <a:ahLst/>
              <a:cxnLst>
                <a:cxn ang="0">
                  <a:pos x="wd2" y="hd2"/>
                </a:cxn>
                <a:cxn ang="5400000">
                  <a:pos x="wd2" y="hd2"/>
                </a:cxn>
                <a:cxn ang="10800000">
                  <a:pos x="wd2" y="hd2"/>
                </a:cxn>
                <a:cxn ang="16200000">
                  <a:pos x="wd2" y="hd2"/>
                </a:cxn>
              </a:cxnLst>
              <a:rect l="0" t="0" r="r" b="b"/>
              <a:pathLst>
                <a:path w="21600" h="21600" extrusionOk="0">
                  <a:moveTo>
                    <a:pt x="21309" y="18112"/>
                  </a:moveTo>
                  <a:lnTo>
                    <a:pt x="14363" y="9006"/>
                  </a:lnTo>
                  <a:lnTo>
                    <a:pt x="14363" y="3250"/>
                  </a:lnTo>
                  <a:lnTo>
                    <a:pt x="15526" y="2167"/>
                  </a:lnTo>
                  <a:lnTo>
                    <a:pt x="15637" y="1998"/>
                  </a:lnTo>
                  <a:lnTo>
                    <a:pt x="15708" y="1795"/>
                  </a:lnTo>
                  <a:lnTo>
                    <a:pt x="15782" y="1625"/>
                  </a:lnTo>
                  <a:lnTo>
                    <a:pt x="15782" y="1219"/>
                  </a:lnTo>
                  <a:lnTo>
                    <a:pt x="15746" y="1016"/>
                  </a:lnTo>
                  <a:lnTo>
                    <a:pt x="15673" y="847"/>
                  </a:lnTo>
                  <a:lnTo>
                    <a:pt x="15599" y="644"/>
                  </a:lnTo>
                  <a:lnTo>
                    <a:pt x="15455" y="509"/>
                  </a:lnTo>
                  <a:lnTo>
                    <a:pt x="15308" y="339"/>
                  </a:lnTo>
                  <a:lnTo>
                    <a:pt x="15163" y="238"/>
                  </a:lnTo>
                  <a:lnTo>
                    <a:pt x="14981" y="136"/>
                  </a:lnTo>
                  <a:lnTo>
                    <a:pt x="14763" y="68"/>
                  </a:lnTo>
                  <a:lnTo>
                    <a:pt x="14581" y="35"/>
                  </a:lnTo>
                  <a:lnTo>
                    <a:pt x="14363" y="0"/>
                  </a:lnTo>
                  <a:lnTo>
                    <a:pt x="7237" y="0"/>
                  </a:lnTo>
                  <a:lnTo>
                    <a:pt x="7017" y="35"/>
                  </a:lnTo>
                  <a:lnTo>
                    <a:pt x="6837" y="68"/>
                  </a:lnTo>
                  <a:lnTo>
                    <a:pt x="6617" y="136"/>
                  </a:lnTo>
                  <a:lnTo>
                    <a:pt x="6437" y="238"/>
                  </a:lnTo>
                  <a:lnTo>
                    <a:pt x="6290" y="339"/>
                  </a:lnTo>
                  <a:lnTo>
                    <a:pt x="6145" y="509"/>
                  </a:lnTo>
                  <a:lnTo>
                    <a:pt x="5999" y="644"/>
                  </a:lnTo>
                  <a:lnTo>
                    <a:pt x="5927" y="847"/>
                  </a:lnTo>
                  <a:lnTo>
                    <a:pt x="5854" y="1016"/>
                  </a:lnTo>
                  <a:lnTo>
                    <a:pt x="5818" y="1219"/>
                  </a:lnTo>
                  <a:lnTo>
                    <a:pt x="5818" y="1625"/>
                  </a:lnTo>
                  <a:lnTo>
                    <a:pt x="5890" y="1795"/>
                  </a:lnTo>
                  <a:lnTo>
                    <a:pt x="5963" y="1998"/>
                  </a:lnTo>
                  <a:lnTo>
                    <a:pt x="6072" y="2167"/>
                  </a:lnTo>
                  <a:lnTo>
                    <a:pt x="6219" y="2302"/>
                  </a:lnTo>
                  <a:lnTo>
                    <a:pt x="7237" y="3250"/>
                  </a:lnTo>
                  <a:lnTo>
                    <a:pt x="7237" y="9006"/>
                  </a:lnTo>
                  <a:lnTo>
                    <a:pt x="291" y="18112"/>
                  </a:lnTo>
                  <a:lnTo>
                    <a:pt x="73" y="18452"/>
                  </a:lnTo>
                  <a:lnTo>
                    <a:pt x="36" y="18620"/>
                  </a:lnTo>
                  <a:lnTo>
                    <a:pt x="0" y="18789"/>
                  </a:lnTo>
                  <a:lnTo>
                    <a:pt x="0" y="18959"/>
                  </a:lnTo>
                  <a:lnTo>
                    <a:pt x="36" y="19162"/>
                  </a:lnTo>
                  <a:lnTo>
                    <a:pt x="73" y="19331"/>
                  </a:lnTo>
                  <a:lnTo>
                    <a:pt x="145" y="19501"/>
                  </a:lnTo>
                  <a:lnTo>
                    <a:pt x="872" y="20855"/>
                  </a:lnTo>
                  <a:lnTo>
                    <a:pt x="981" y="21025"/>
                  </a:lnTo>
                  <a:lnTo>
                    <a:pt x="1127" y="21159"/>
                  </a:lnTo>
                  <a:lnTo>
                    <a:pt x="1236" y="21296"/>
                  </a:lnTo>
                  <a:lnTo>
                    <a:pt x="1418" y="21397"/>
                  </a:lnTo>
                  <a:lnTo>
                    <a:pt x="1601" y="21464"/>
                  </a:lnTo>
                  <a:lnTo>
                    <a:pt x="1781" y="21532"/>
                  </a:lnTo>
                  <a:lnTo>
                    <a:pt x="1963" y="21600"/>
                  </a:lnTo>
                  <a:lnTo>
                    <a:pt x="19637" y="21600"/>
                  </a:lnTo>
                  <a:lnTo>
                    <a:pt x="19817" y="21532"/>
                  </a:lnTo>
                  <a:lnTo>
                    <a:pt x="19999" y="21464"/>
                  </a:lnTo>
                  <a:lnTo>
                    <a:pt x="20182" y="21397"/>
                  </a:lnTo>
                  <a:lnTo>
                    <a:pt x="20364" y="21296"/>
                  </a:lnTo>
                  <a:lnTo>
                    <a:pt x="20473" y="21159"/>
                  </a:lnTo>
                  <a:lnTo>
                    <a:pt x="20618" y="21025"/>
                  </a:lnTo>
                  <a:lnTo>
                    <a:pt x="20727" y="20855"/>
                  </a:lnTo>
                  <a:lnTo>
                    <a:pt x="21454" y="19501"/>
                  </a:lnTo>
                  <a:lnTo>
                    <a:pt x="21527" y="19331"/>
                  </a:lnTo>
                  <a:lnTo>
                    <a:pt x="21563" y="19162"/>
                  </a:lnTo>
                  <a:lnTo>
                    <a:pt x="21600" y="18959"/>
                  </a:lnTo>
                  <a:lnTo>
                    <a:pt x="21600" y="18789"/>
                  </a:lnTo>
                  <a:lnTo>
                    <a:pt x="21563" y="18620"/>
                  </a:lnTo>
                  <a:lnTo>
                    <a:pt x="21527" y="18452"/>
                  </a:lnTo>
                  <a:lnTo>
                    <a:pt x="21309" y="18112"/>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0" name="Google Shape;471;p37"/>
            <p:cNvSpPr/>
            <p:nvPr/>
          </p:nvSpPr>
          <p:spPr>
            <a:xfrm flipH="1" flipV="1">
              <a:off x="74216" y="181673"/>
              <a:ext cx="155577"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41" name="Google Shape;472;p37"/>
            <p:cNvSpPr/>
            <p:nvPr/>
          </p:nvSpPr>
          <p:spPr>
            <a:xfrm>
              <a:off x="164296" y="249229"/>
              <a:ext cx="26099" cy="26098"/>
            </a:xfrm>
            <a:custGeom>
              <a:avLst/>
              <a:gdLst/>
              <a:ahLst/>
              <a:cxnLst>
                <a:cxn ang="0">
                  <a:pos x="wd2" y="hd2"/>
                </a:cxn>
                <a:cxn ang="5400000">
                  <a:pos x="wd2" y="hd2"/>
                </a:cxn>
                <a:cxn ang="10800000">
                  <a:pos x="wd2" y="hd2"/>
                </a:cxn>
                <a:cxn ang="16200000">
                  <a:pos x="wd2" y="hd2"/>
                </a:cxn>
              </a:cxnLst>
              <a:rect l="0" t="0" r="r" b="b"/>
              <a:pathLst>
                <a:path w="21600" h="21600" extrusionOk="0">
                  <a:moveTo>
                    <a:pt x="0" y="11009"/>
                  </a:moveTo>
                  <a:lnTo>
                    <a:pt x="417" y="8470"/>
                  </a:lnTo>
                  <a:lnTo>
                    <a:pt x="852" y="6783"/>
                  </a:lnTo>
                  <a:lnTo>
                    <a:pt x="1687" y="4661"/>
                  </a:lnTo>
                  <a:lnTo>
                    <a:pt x="2957" y="2974"/>
                  </a:lnTo>
                  <a:lnTo>
                    <a:pt x="4661" y="1704"/>
                  </a:lnTo>
                  <a:lnTo>
                    <a:pt x="6765" y="852"/>
                  </a:lnTo>
                  <a:lnTo>
                    <a:pt x="8470" y="417"/>
                  </a:lnTo>
                  <a:lnTo>
                    <a:pt x="11009" y="0"/>
                  </a:lnTo>
                  <a:lnTo>
                    <a:pt x="13130" y="417"/>
                  </a:lnTo>
                  <a:lnTo>
                    <a:pt x="14817" y="852"/>
                  </a:lnTo>
                  <a:lnTo>
                    <a:pt x="16939" y="1704"/>
                  </a:lnTo>
                  <a:lnTo>
                    <a:pt x="18626" y="2974"/>
                  </a:lnTo>
                  <a:lnTo>
                    <a:pt x="19913" y="4661"/>
                  </a:lnTo>
                  <a:lnTo>
                    <a:pt x="20748" y="6783"/>
                  </a:lnTo>
                  <a:lnTo>
                    <a:pt x="21600" y="8470"/>
                  </a:lnTo>
                  <a:lnTo>
                    <a:pt x="21600" y="13130"/>
                  </a:lnTo>
                  <a:lnTo>
                    <a:pt x="20748" y="14835"/>
                  </a:lnTo>
                  <a:lnTo>
                    <a:pt x="19913" y="16939"/>
                  </a:lnTo>
                  <a:lnTo>
                    <a:pt x="18626" y="18643"/>
                  </a:lnTo>
                  <a:lnTo>
                    <a:pt x="16939" y="19913"/>
                  </a:lnTo>
                  <a:lnTo>
                    <a:pt x="14817" y="20765"/>
                  </a:lnTo>
                  <a:lnTo>
                    <a:pt x="13130" y="21600"/>
                  </a:lnTo>
                  <a:lnTo>
                    <a:pt x="8470" y="21600"/>
                  </a:lnTo>
                  <a:lnTo>
                    <a:pt x="6765" y="20765"/>
                  </a:lnTo>
                  <a:lnTo>
                    <a:pt x="4661" y="19913"/>
                  </a:lnTo>
                  <a:lnTo>
                    <a:pt x="2957" y="18643"/>
                  </a:lnTo>
                  <a:lnTo>
                    <a:pt x="1687" y="16939"/>
                  </a:lnTo>
                  <a:lnTo>
                    <a:pt x="852" y="14835"/>
                  </a:lnTo>
                  <a:lnTo>
                    <a:pt x="417" y="13130"/>
                  </a:lnTo>
                  <a:lnTo>
                    <a:pt x="0" y="11009"/>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2" name="Google Shape;473;p37"/>
            <p:cNvSpPr/>
            <p:nvPr/>
          </p:nvSpPr>
          <p:spPr>
            <a:xfrm>
              <a:off x="113110" y="200606"/>
              <a:ext cx="45556" cy="45051"/>
            </a:xfrm>
            <a:custGeom>
              <a:avLst/>
              <a:gdLst/>
              <a:ahLst/>
              <a:cxnLst>
                <a:cxn ang="0">
                  <a:pos x="wd2" y="hd2"/>
                </a:cxn>
                <a:cxn ang="5400000">
                  <a:pos x="wd2" y="hd2"/>
                </a:cxn>
                <a:cxn ang="10800000">
                  <a:pos x="wd2" y="hd2"/>
                </a:cxn>
                <a:cxn ang="16200000">
                  <a:pos x="wd2" y="hd2"/>
                </a:cxn>
              </a:cxnLst>
              <a:rect l="0" t="0" r="r" b="b"/>
              <a:pathLst>
                <a:path w="21600" h="21600" extrusionOk="0">
                  <a:moveTo>
                    <a:pt x="10920" y="21600"/>
                  </a:moveTo>
                  <a:lnTo>
                    <a:pt x="8738" y="21348"/>
                  </a:lnTo>
                  <a:lnTo>
                    <a:pt x="6556" y="20865"/>
                  </a:lnTo>
                  <a:lnTo>
                    <a:pt x="4852" y="19877"/>
                  </a:lnTo>
                  <a:lnTo>
                    <a:pt x="3158" y="18406"/>
                  </a:lnTo>
                  <a:lnTo>
                    <a:pt x="1943" y="16935"/>
                  </a:lnTo>
                  <a:lnTo>
                    <a:pt x="976" y="14971"/>
                  </a:lnTo>
                  <a:lnTo>
                    <a:pt x="249" y="13006"/>
                  </a:lnTo>
                  <a:lnTo>
                    <a:pt x="0" y="10800"/>
                  </a:lnTo>
                  <a:lnTo>
                    <a:pt x="249" y="8594"/>
                  </a:lnTo>
                  <a:lnTo>
                    <a:pt x="976" y="6629"/>
                  </a:lnTo>
                  <a:lnTo>
                    <a:pt x="1943" y="4665"/>
                  </a:lnTo>
                  <a:lnTo>
                    <a:pt x="3158" y="3194"/>
                  </a:lnTo>
                  <a:lnTo>
                    <a:pt x="4852" y="1723"/>
                  </a:lnTo>
                  <a:lnTo>
                    <a:pt x="6556" y="735"/>
                  </a:lnTo>
                  <a:lnTo>
                    <a:pt x="8738" y="0"/>
                  </a:lnTo>
                  <a:lnTo>
                    <a:pt x="13101" y="0"/>
                  </a:lnTo>
                  <a:lnTo>
                    <a:pt x="15044" y="735"/>
                  </a:lnTo>
                  <a:lnTo>
                    <a:pt x="16748" y="1723"/>
                  </a:lnTo>
                  <a:lnTo>
                    <a:pt x="18442" y="3194"/>
                  </a:lnTo>
                  <a:lnTo>
                    <a:pt x="19657" y="4665"/>
                  </a:lnTo>
                  <a:lnTo>
                    <a:pt x="20624" y="6629"/>
                  </a:lnTo>
                  <a:lnTo>
                    <a:pt x="21361" y="8594"/>
                  </a:lnTo>
                  <a:lnTo>
                    <a:pt x="21600" y="10800"/>
                  </a:lnTo>
                  <a:lnTo>
                    <a:pt x="21361" y="13006"/>
                  </a:lnTo>
                  <a:lnTo>
                    <a:pt x="20624" y="14971"/>
                  </a:lnTo>
                  <a:lnTo>
                    <a:pt x="19657" y="16935"/>
                  </a:lnTo>
                  <a:lnTo>
                    <a:pt x="18442" y="18406"/>
                  </a:lnTo>
                  <a:lnTo>
                    <a:pt x="16748" y="19877"/>
                  </a:lnTo>
                  <a:lnTo>
                    <a:pt x="15044" y="20865"/>
                  </a:lnTo>
                  <a:lnTo>
                    <a:pt x="13101" y="21348"/>
                  </a:lnTo>
                  <a:lnTo>
                    <a:pt x="1092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3" name="Google Shape;474;p37"/>
            <p:cNvSpPr/>
            <p:nvPr/>
          </p:nvSpPr>
          <p:spPr>
            <a:xfrm>
              <a:off x="128974" y="279928"/>
              <a:ext cx="19963" cy="19963"/>
            </a:xfrm>
            <a:custGeom>
              <a:avLst/>
              <a:gdLst/>
              <a:ahLst/>
              <a:cxnLst>
                <a:cxn ang="0">
                  <a:pos x="wd2" y="hd2"/>
                </a:cxn>
                <a:cxn ang="5400000">
                  <a:pos x="wd2" y="hd2"/>
                </a:cxn>
                <a:cxn ang="10800000">
                  <a:pos x="wd2" y="hd2"/>
                </a:cxn>
                <a:cxn ang="16200000">
                  <a:pos x="wd2" y="hd2"/>
                </a:cxn>
              </a:cxnLst>
              <a:rect l="0" t="0" r="r" b="b"/>
              <a:pathLst>
                <a:path w="21600" h="21600" extrusionOk="0">
                  <a:moveTo>
                    <a:pt x="0" y="10527"/>
                  </a:moveTo>
                  <a:lnTo>
                    <a:pt x="0" y="8322"/>
                  </a:lnTo>
                  <a:lnTo>
                    <a:pt x="568" y="6662"/>
                  </a:lnTo>
                  <a:lnTo>
                    <a:pt x="1660" y="4434"/>
                  </a:lnTo>
                  <a:lnTo>
                    <a:pt x="3320" y="2774"/>
                  </a:lnTo>
                  <a:lnTo>
                    <a:pt x="5002" y="1660"/>
                  </a:lnTo>
                  <a:lnTo>
                    <a:pt x="6662" y="568"/>
                  </a:lnTo>
                  <a:lnTo>
                    <a:pt x="8867" y="0"/>
                  </a:lnTo>
                  <a:lnTo>
                    <a:pt x="13301" y="0"/>
                  </a:lnTo>
                  <a:lnTo>
                    <a:pt x="14961" y="568"/>
                  </a:lnTo>
                  <a:lnTo>
                    <a:pt x="17166" y="1660"/>
                  </a:lnTo>
                  <a:lnTo>
                    <a:pt x="18826" y="2774"/>
                  </a:lnTo>
                  <a:lnTo>
                    <a:pt x="19940" y="4434"/>
                  </a:lnTo>
                  <a:lnTo>
                    <a:pt x="21054" y="6662"/>
                  </a:lnTo>
                  <a:lnTo>
                    <a:pt x="21600" y="8322"/>
                  </a:lnTo>
                  <a:lnTo>
                    <a:pt x="21600" y="12755"/>
                  </a:lnTo>
                  <a:lnTo>
                    <a:pt x="21054" y="14961"/>
                  </a:lnTo>
                  <a:lnTo>
                    <a:pt x="19940" y="17166"/>
                  </a:lnTo>
                  <a:lnTo>
                    <a:pt x="17166" y="19940"/>
                  </a:lnTo>
                  <a:lnTo>
                    <a:pt x="14961" y="21054"/>
                  </a:lnTo>
                  <a:lnTo>
                    <a:pt x="13301" y="21600"/>
                  </a:lnTo>
                  <a:lnTo>
                    <a:pt x="8867" y="21600"/>
                  </a:lnTo>
                  <a:lnTo>
                    <a:pt x="6662" y="21054"/>
                  </a:lnTo>
                  <a:lnTo>
                    <a:pt x="5002" y="19940"/>
                  </a:lnTo>
                  <a:lnTo>
                    <a:pt x="3320" y="18280"/>
                  </a:lnTo>
                  <a:lnTo>
                    <a:pt x="1660" y="17166"/>
                  </a:lnTo>
                  <a:lnTo>
                    <a:pt x="568" y="14961"/>
                  </a:lnTo>
                  <a:lnTo>
                    <a:pt x="0" y="12755"/>
                  </a:lnTo>
                  <a:lnTo>
                    <a:pt x="0" y="1052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4" name="Google Shape;475;p37"/>
            <p:cNvSpPr/>
            <p:nvPr/>
          </p:nvSpPr>
          <p:spPr>
            <a:xfrm>
              <a:off x="154063" y="145847"/>
              <a:ext cx="20467" cy="19963"/>
            </a:xfrm>
            <a:custGeom>
              <a:avLst/>
              <a:gdLst/>
              <a:ahLst/>
              <a:cxnLst>
                <a:cxn ang="0">
                  <a:pos x="wd2" y="hd2"/>
                </a:cxn>
                <a:cxn ang="5400000">
                  <a:pos x="wd2" y="hd2"/>
                </a:cxn>
                <a:cxn ang="10800000">
                  <a:pos x="wd2" y="hd2"/>
                </a:cxn>
                <a:cxn ang="16200000">
                  <a:pos x="wd2" y="hd2"/>
                </a:cxn>
              </a:cxnLst>
              <a:rect l="0" t="0" r="r" b="b"/>
              <a:pathLst>
                <a:path w="21600" h="21600" extrusionOk="0">
                  <a:moveTo>
                    <a:pt x="0" y="10527"/>
                  </a:moveTo>
                  <a:lnTo>
                    <a:pt x="532" y="8322"/>
                  </a:lnTo>
                  <a:lnTo>
                    <a:pt x="1064" y="6662"/>
                  </a:lnTo>
                  <a:lnTo>
                    <a:pt x="2151" y="4434"/>
                  </a:lnTo>
                  <a:lnTo>
                    <a:pt x="3238" y="2774"/>
                  </a:lnTo>
                  <a:lnTo>
                    <a:pt x="4857" y="1660"/>
                  </a:lnTo>
                  <a:lnTo>
                    <a:pt x="6476" y="568"/>
                  </a:lnTo>
                  <a:lnTo>
                    <a:pt x="8627" y="0"/>
                  </a:lnTo>
                  <a:lnTo>
                    <a:pt x="12951" y="0"/>
                  </a:lnTo>
                  <a:lnTo>
                    <a:pt x="15124" y="568"/>
                  </a:lnTo>
                  <a:lnTo>
                    <a:pt x="16743" y="1660"/>
                  </a:lnTo>
                  <a:lnTo>
                    <a:pt x="18362" y="2774"/>
                  </a:lnTo>
                  <a:lnTo>
                    <a:pt x="19427" y="4434"/>
                  </a:lnTo>
                  <a:lnTo>
                    <a:pt x="20513" y="6662"/>
                  </a:lnTo>
                  <a:lnTo>
                    <a:pt x="21068" y="8322"/>
                  </a:lnTo>
                  <a:lnTo>
                    <a:pt x="21600" y="10527"/>
                  </a:lnTo>
                  <a:lnTo>
                    <a:pt x="21068" y="12755"/>
                  </a:lnTo>
                  <a:lnTo>
                    <a:pt x="20513" y="14961"/>
                  </a:lnTo>
                  <a:lnTo>
                    <a:pt x="19427" y="16621"/>
                  </a:lnTo>
                  <a:lnTo>
                    <a:pt x="18362" y="18280"/>
                  </a:lnTo>
                  <a:lnTo>
                    <a:pt x="16743" y="19940"/>
                  </a:lnTo>
                  <a:lnTo>
                    <a:pt x="15124" y="20509"/>
                  </a:lnTo>
                  <a:lnTo>
                    <a:pt x="12951" y="21600"/>
                  </a:lnTo>
                  <a:lnTo>
                    <a:pt x="8627" y="21600"/>
                  </a:lnTo>
                  <a:lnTo>
                    <a:pt x="6476" y="20509"/>
                  </a:lnTo>
                  <a:lnTo>
                    <a:pt x="4857" y="19940"/>
                  </a:lnTo>
                  <a:lnTo>
                    <a:pt x="3238" y="18280"/>
                  </a:lnTo>
                  <a:lnTo>
                    <a:pt x="1064" y="14961"/>
                  </a:lnTo>
                  <a:lnTo>
                    <a:pt x="532" y="12755"/>
                  </a:lnTo>
                  <a:lnTo>
                    <a:pt x="0" y="1052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5" name="Google Shape;476;p37"/>
            <p:cNvSpPr/>
            <p:nvPr/>
          </p:nvSpPr>
          <p:spPr>
            <a:xfrm flipH="1" flipV="1">
              <a:off x="126432" y="49127"/>
              <a:ext cx="51166"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46" name="Google Shape;477;p37"/>
            <p:cNvSpPr/>
            <p:nvPr/>
          </p:nvSpPr>
          <p:spPr>
            <a:xfrm>
              <a:off x="128974" y="106449"/>
              <a:ext cx="26099" cy="26098"/>
            </a:xfrm>
            <a:custGeom>
              <a:avLst/>
              <a:gdLst/>
              <a:ahLst/>
              <a:cxnLst>
                <a:cxn ang="0">
                  <a:pos x="wd2" y="hd2"/>
                </a:cxn>
                <a:cxn ang="5400000">
                  <a:pos x="wd2" y="hd2"/>
                </a:cxn>
                <a:cxn ang="10800000">
                  <a:pos x="wd2" y="hd2"/>
                </a:cxn>
                <a:cxn ang="16200000">
                  <a:pos x="wd2" y="hd2"/>
                </a:cxn>
              </a:cxnLst>
              <a:rect l="0" t="0" r="r" b="b"/>
              <a:pathLst>
                <a:path w="21600" h="21600" extrusionOk="0">
                  <a:moveTo>
                    <a:pt x="0" y="11009"/>
                  </a:moveTo>
                  <a:lnTo>
                    <a:pt x="0" y="8904"/>
                  </a:lnTo>
                  <a:lnTo>
                    <a:pt x="1704" y="4661"/>
                  </a:lnTo>
                  <a:lnTo>
                    <a:pt x="2974" y="3391"/>
                  </a:lnTo>
                  <a:lnTo>
                    <a:pt x="4661" y="2122"/>
                  </a:lnTo>
                  <a:lnTo>
                    <a:pt x="6365" y="852"/>
                  </a:lnTo>
                  <a:lnTo>
                    <a:pt x="8470" y="417"/>
                  </a:lnTo>
                  <a:lnTo>
                    <a:pt x="10591" y="0"/>
                  </a:lnTo>
                  <a:lnTo>
                    <a:pt x="12713" y="417"/>
                  </a:lnTo>
                  <a:lnTo>
                    <a:pt x="14835" y="852"/>
                  </a:lnTo>
                  <a:lnTo>
                    <a:pt x="16957" y="2122"/>
                  </a:lnTo>
                  <a:lnTo>
                    <a:pt x="18226" y="3391"/>
                  </a:lnTo>
                  <a:lnTo>
                    <a:pt x="19913" y="4661"/>
                  </a:lnTo>
                  <a:lnTo>
                    <a:pt x="20765" y="6783"/>
                  </a:lnTo>
                  <a:lnTo>
                    <a:pt x="21183" y="8904"/>
                  </a:lnTo>
                  <a:lnTo>
                    <a:pt x="21600" y="11009"/>
                  </a:lnTo>
                  <a:lnTo>
                    <a:pt x="20765" y="15252"/>
                  </a:lnTo>
                  <a:lnTo>
                    <a:pt x="19913" y="16939"/>
                  </a:lnTo>
                  <a:lnTo>
                    <a:pt x="18226" y="18643"/>
                  </a:lnTo>
                  <a:lnTo>
                    <a:pt x="16957" y="19913"/>
                  </a:lnTo>
                  <a:lnTo>
                    <a:pt x="14835" y="20748"/>
                  </a:lnTo>
                  <a:lnTo>
                    <a:pt x="12713" y="21600"/>
                  </a:lnTo>
                  <a:lnTo>
                    <a:pt x="8470" y="21600"/>
                  </a:lnTo>
                  <a:lnTo>
                    <a:pt x="6365" y="20748"/>
                  </a:lnTo>
                  <a:lnTo>
                    <a:pt x="4661" y="19913"/>
                  </a:lnTo>
                  <a:lnTo>
                    <a:pt x="2974" y="18643"/>
                  </a:lnTo>
                  <a:lnTo>
                    <a:pt x="1704" y="16939"/>
                  </a:lnTo>
                  <a:lnTo>
                    <a:pt x="852" y="15252"/>
                  </a:lnTo>
                  <a:lnTo>
                    <a:pt x="0" y="13130"/>
                  </a:lnTo>
                  <a:lnTo>
                    <a:pt x="0" y="11009"/>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52" name="Google Shape;478;p37"/>
          <p:cNvGrpSpPr/>
          <p:nvPr/>
        </p:nvGrpSpPr>
        <p:grpSpPr>
          <a:xfrm>
            <a:off x="2451557" y="2998840"/>
            <a:ext cx="320358" cy="320380"/>
            <a:chOff x="0" y="0"/>
            <a:chExt cx="320356" cy="320378"/>
          </a:xfrm>
        </p:grpSpPr>
        <p:sp>
          <p:nvSpPr>
            <p:cNvPr id="448" name="Google Shape;479;p37"/>
            <p:cNvSpPr/>
            <p:nvPr/>
          </p:nvSpPr>
          <p:spPr>
            <a:xfrm>
              <a:off x="-1" y="0"/>
              <a:ext cx="320358" cy="3203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47" y="0"/>
                  </a:lnTo>
                  <a:lnTo>
                    <a:pt x="9696" y="69"/>
                  </a:lnTo>
                  <a:lnTo>
                    <a:pt x="9144" y="139"/>
                  </a:lnTo>
                  <a:lnTo>
                    <a:pt x="8627" y="208"/>
                  </a:lnTo>
                  <a:lnTo>
                    <a:pt x="8108" y="346"/>
                  </a:lnTo>
                  <a:lnTo>
                    <a:pt x="7591" y="483"/>
                  </a:lnTo>
                  <a:lnTo>
                    <a:pt x="7074" y="656"/>
                  </a:lnTo>
                  <a:lnTo>
                    <a:pt x="6108" y="1070"/>
                  </a:lnTo>
                  <a:lnTo>
                    <a:pt x="5659" y="1312"/>
                  </a:lnTo>
                  <a:lnTo>
                    <a:pt x="5211" y="1553"/>
                  </a:lnTo>
                  <a:lnTo>
                    <a:pt x="4762" y="1829"/>
                  </a:lnTo>
                  <a:lnTo>
                    <a:pt x="4348" y="2139"/>
                  </a:lnTo>
                  <a:lnTo>
                    <a:pt x="3934" y="2451"/>
                  </a:lnTo>
                  <a:lnTo>
                    <a:pt x="3555" y="2795"/>
                  </a:lnTo>
                  <a:lnTo>
                    <a:pt x="2795" y="3554"/>
                  </a:lnTo>
                  <a:lnTo>
                    <a:pt x="2450" y="3934"/>
                  </a:lnTo>
                  <a:lnTo>
                    <a:pt x="1829" y="4761"/>
                  </a:lnTo>
                  <a:lnTo>
                    <a:pt x="1553" y="5211"/>
                  </a:lnTo>
                  <a:lnTo>
                    <a:pt x="1312" y="5660"/>
                  </a:lnTo>
                  <a:lnTo>
                    <a:pt x="1070" y="6107"/>
                  </a:lnTo>
                  <a:lnTo>
                    <a:pt x="656" y="7073"/>
                  </a:lnTo>
                  <a:lnTo>
                    <a:pt x="483" y="7591"/>
                  </a:lnTo>
                  <a:lnTo>
                    <a:pt x="346" y="8109"/>
                  </a:lnTo>
                  <a:lnTo>
                    <a:pt x="207" y="8626"/>
                  </a:lnTo>
                  <a:lnTo>
                    <a:pt x="137" y="9143"/>
                  </a:lnTo>
                  <a:lnTo>
                    <a:pt x="69" y="9696"/>
                  </a:lnTo>
                  <a:lnTo>
                    <a:pt x="0" y="10248"/>
                  </a:lnTo>
                  <a:lnTo>
                    <a:pt x="0" y="11352"/>
                  </a:lnTo>
                  <a:lnTo>
                    <a:pt x="69" y="11904"/>
                  </a:lnTo>
                  <a:lnTo>
                    <a:pt x="137" y="12457"/>
                  </a:lnTo>
                  <a:lnTo>
                    <a:pt x="207" y="12974"/>
                  </a:lnTo>
                  <a:lnTo>
                    <a:pt x="346" y="13491"/>
                  </a:lnTo>
                  <a:lnTo>
                    <a:pt x="483" y="14009"/>
                  </a:lnTo>
                  <a:lnTo>
                    <a:pt x="656" y="14527"/>
                  </a:lnTo>
                  <a:lnTo>
                    <a:pt x="1070" y="15493"/>
                  </a:lnTo>
                  <a:lnTo>
                    <a:pt x="1312" y="15940"/>
                  </a:lnTo>
                  <a:lnTo>
                    <a:pt x="1553" y="16389"/>
                  </a:lnTo>
                  <a:lnTo>
                    <a:pt x="1829" y="16839"/>
                  </a:lnTo>
                  <a:lnTo>
                    <a:pt x="2450" y="17666"/>
                  </a:lnTo>
                  <a:lnTo>
                    <a:pt x="2795" y="18046"/>
                  </a:lnTo>
                  <a:lnTo>
                    <a:pt x="3555" y="18805"/>
                  </a:lnTo>
                  <a:lnTo>
                    <a:pt x="3934" y="19149"/>
                  </a:lnTo>
                  <a:lnTo>
                    <a:pt x="4348" y="19461"/>
                  </a:lnTo>
                  <a:lnTo>
                    <a:pt x="4762" y="19771"/>
                  </a:lnTo>
                  <a:lnTo>
                    <a:pt x="5211" y="20047"/>
                  </a:lnTo>
                  <a:lnTo>
                    <a:pt x="5659" y="20288"/>
                  </a:lnTo>
                  <a:lnTo>
                    <a:pt x="6108" y="20530"/>
                  </a:lnTo>
                  <a:lnTo>
                    <a:pt x="7074" y="20944"/>
                  </a:lnTo>
                  <a:lnTo>
                    <a:pt x="7591" y="21117"/>
                  </a:lnTo>
                  <a:lnTo>
                    <a:pt x="8108" y="21254"/>
                  </a:lnTo>
                  <a:lnTo>
                    <a:pt x="8627" y="21392"/>
                  </a:lnTo>
                  <a:lnTo>
                    <a:pt x="9144" y="21461"/>
                  </a:lnTo>
                  <a:lnTo>
                    <a:pt x="9696" y="21531"/>
                  </a:lnTo>
                  <a:lnTo>
                    <a:pt x="10247" y="21600"/>
                  </a:lnTo>
                  <a:lnTo>
                    <a:pt x="11353" y="21600"/>
                  </a:lnTo>
                  <a:lnTo>
                    <a:pt x="11905" y="21531"/>
                  </a:lnTo>
                  <a:lnTo>
                    <a:pt x="12456" y="21461"/>
                  </a:lnTo>
                  <a:lnTo>
                    <a:pt x="12975" y="21392"/>
                  </a:lnTo>
                  <a:lnTo>
                    <a:pt x="14009" y="21117"/>
                  </a:lnTo>
                  <a:lnTo>
                    <a:pt x="14526" y="20944"/>
                  </a:lnTo>
                  <a:lnTo>
                    <a:pt x="15492" y="20530"/>
                  </a:lnTo>
                  <a:lnTo>
                    <a:pt x="15941" y="20288"/>
                  </a:lnTo>
                  <a:lnTo>
                    <a:pt x="16391" y="20047"/>
                  </a:lnTo>
                  <a:lnTo>
                    <a:pt x="16838" y="19771"/>
                  </a:lnTo>
                  <a:lnTo>
                    <a:pt x="17253" y="19461"/>
                  </a:lnTo>
                  <a:lnTo>
                    <a:pt x="17667" y="19149"/>
                  </a:lnTo>
                  <a:lnTo>
                    <a:pt x="18047" y="18805"/>
                  </a:lnTo>
                  <a:lnTo>
                    <a:pt x="18426" y="18425"/>
                  </a:lnTo>
                  <a:lnTo>
                    <a:pt x="18805" y="18046"/>
                  </a:lnTo>
                  <a:lnTo>
                    <a:pt x="19150" y="17666"/>
                  </a:lnTo>
                  <a:lnTo>
                    <a:pt x="19771" y="16839"/>
                  </a:lnTo>
                  <a:lnTo>
                    <a:pt x="20047" y="16389"/>
                  </a:lnTo>
                  <a:lnTo>
                    <a:pt x="20289" y="15940"/>
                  </a:lnTo>
                  <a:lnTo>
                    <a:pt x="20530" y="15493"/>
                  </a:lnTo>
                  <a:lnTo>
                    <a:pt x="20944" y="14527"/>
                  </a:lnTo>
                  <a:lnTo>
                    <a:pt x="21117" y="14009"/>
                  </a:lnTo>
                  <a:lnTo>
                    <a:pt x="21256" y="13491"/>
                  </a:lnTo>
                  <a:lnTo>
                    <a:pt x="21393" y="12974"/>
                  </a:lnTo>
                  <a:lnTo>
                    <a:pt x="21463" y="12457"/>
                  </a:lnTo>
                  <a:lnTo>
                    <a:pt x="21532" y="11904"/>
                  </a:lnTo>
                  <a:lnTo>
                    <a:pt x="21600" y="11352"/>
                  </a:lnTo>
                  <a:lnTo>
                    <a:pt x="21600" y="10248"/>
                  </a:lnTo>
                  <a:lnTo>
                    <a:pt x="21532" y="9696"/>
                  </a:lnTo>
                  <a:lnTo>
                    <a:pt x="21463" y="9143"/>
                  </a:lnTo>
                  <a:lnTo>
                    <a:pt x="21393" y="8626"/>
                  </a:lnTo>
                  <a:lnTo>
                    <a:pt x="21256" y="8109"/>
                  </a:lnTo>
                  <a:lnTo>
                    <a:pt x="21117" y="7591"/>
                  </a:lnTo>
                  <a:lnTo>
                    <a:pt x="20944" y="7073"/>
                  </a:lnTo>
                  <a:lnTo>
                    <a:pt x="20530" y="6107"/>
                  </a:lnTo>
                  <a:lnTo>
                    <a:pt x="20289" y="5660"/>
                  </a:lnTo>
                  <a:lnTo>
                    <a:pt x="20047" y="5211"/>
                  </a:lnTo>
                  <a:lnTo>
                    <a:pt x="19771" y="4761"/>
                  </a:lnTo>
                  <a:lnTo>
                    <a:pt x="19150" y="3934"/>
                  </a:lnTo>
                  <a:lnTo>
                    <a:pt x="18805" y="3554"/>
                  </a:lnTo>
                  <a:lnTo>
                    <a:pt x="18426" y="3175"/>
                  </a:lnTo>
                  <a:lnTo>
                    <a:pt x="18047" y="2795"/>
                  </a:lnTo>
                  <a:lnTo>
                    <a:pt x="17667" y="2451"/>
                  </a:lnTo>
                  <a:lnTo>
                    <a:pt x="17253" y="2139"/>
                  </a:lnTo>
                  <a:lnTo>
                    <a:pt x="16838" y="1829"/>
                  </a:lnTo>
                  <a:lnTo>
                    <a:pt x="16391" y="1553"/>
                  </a:lnTo>
                  <a:lnTo>
                    <a:pt x="15941" y="1312"/>
                  </a:lnTo>
                  <a:lnTo>
                    <a:pt x="15492" y="1070"/>
                  </a:lnTo>
                  <a:lnTo>
                    <a:pt x="14526" y="656"/>
                  </a:lnTo>
                  <a:lnTo>
                    <a:pt x="14009" y="483"/>
                  </a:lnTo>
                  <a:lnTo>
                    <a:pt x="12975" y="208"/>
                  </a:lnTo>
                  <a:lnTo>
                    <a:pt x="12456" y="139"/>
                  </a:lnTo>
                  <a:lnTo>
                    <a:pt x="11905" y="69"/>
                  </a:lnTo>
                  <a:lnTo>
                    <a:pt x="11353" y="0"/>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49" name="Google Shape;480;p37"/>
            <p:cNvSpPr/>
            <p:nvPr/>
          </p:nvSpPr>
          <p:spPr>
            <a:xfrm>
              <a:off x="207267" y="142780"/>
              <a:ext cx="36836" cy="39924"/>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lnTo>
                    <a:pt x="12901" y="284"/>
                  </a:lnTo>
                  <a:lnTo>
                    <a:pt x="15008" y="830"/>
                  </a:lnTo>
                  <a:lnTo>
                    <a:pt x="16807" y="1944"/>
                  </a:lnTo>
                  <a:lnTo>
                    <a:pt x="18606" y="3047"/>
                  </a:lnTo>
                  <a:lnTo>
                    <a:pt x="19801" y="4707"/>
                  </a:lnTo>
                  <a:lnTo>
                    <a:pt x="20701" y="6651"/>
                  </a:lnTo>
                  <a:lnTo>
                    <a:pt x="21304" y="8583"/>
                  </a:lnTo>
                  <a:lnTo>
                    <a:pt x="21600" y="10800"/>
                  </a:lnTo>
                  <a:lnTo>
                    <a:pt x="21304" y="13017"/>
                  </a:lnTo>
                  <a:lnTo>
                    <a:pt x="20701" y="14961"/>
                  </a:lnTo>
                  <a:lnTo>
                    <a:pt x="19801" y="16893"/>
                  </a:lnTo>
                  <a:lnTo>
                    <a:pt x="18606" y="18553"/>
                  </a:lnTo>
                  <a:lnTo>
                    <a:pt x="16807" y="19667"/>
                  </a:lnTo>
                  <a:lnTo>
                    <a:pt x="15008" y="20770"/>
                  </a:lnTo>
                  <a:lnTo>
                    <a:pt x="12901" y="21327"/>
                  </a:lnTo>
                  <a:lnTo>
                    <a:pt x="10806" y="21600"/>
                  </a:lnTo>
                  <a:lnTo>
                    <a:pt x="8699" y="21327"/>
                  </a:lnTo>
                  <a:lnTo>
                    <a:pt x="6604" y="20770"/>
                  </a:lnTo>
                  <a:lnTo>
                    <a:pt x="4793" y="19667"/>
                  </a:lnTo>
                  <a:lnTo>
                    <a:pt x="2994" y="18553"/>
                  </a:lnTo>
                  <a:lnTo>
                    <a:pt x="1799" y="16893"/>
                  </a:lnTo>
                  <a:lnTo>
                    <a:pt x="899" y="14961"/>
                  </a:lnTo>
                  <a:lnTo>
                    <a:pt x="296" y="13017"/>
                  </a:lnTo>
                  <a:lnTo>
                    <a:pt x="0" y="10800"/>
                  </a:lnTo>
                  <a:lnTo>
                    <a:pt x="296" y="8583"/>
                  </a:lnTo>
                  <a:lnTo>
                    <a:pt x="899" y="6651"/>
                  </a:lnTo>
                  <a:lnTo>
                    <a:pt x="1799" y="4707"/>
                  </a:lnTo>
                  <a:lnTo>
                    <a:pt x="2994" y="3047"/>
                  </a:lnTo>
                  <a:lnTo>
                    <a:pt x="4793" y="1944"/>
                  </a:lnTo>
                  <a:lnTo>
                    <a:pt x="6604" y="830"/>
                  </a:lnTo>
                  <a:lnTo>
                    <a:pt x="8699" y="284"/>
                  </a:lnTo>
                  <a:lnTo>
                    <a:pt x="10806"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0" name="Google Shape;481;p37"/>
            <p:cNvSpPr/>
            <p:nvPr/>
          </p:nvSpPr>
          <p:spPr>
            <a:xfrm>
              <a:off x="76254" y="142780"/>
              <a:ext cx="36836" cy="39924"/>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lnTo>
                    <a:pt x="12901" y="284"/>
                  </a:lnTo>
                  <a:lnTo>
                    <a:pt x="15008" y="830"/>
                  </a:lnTo>
                  <a:lnTo>
                    <a:pt x="16807" y="1944"/>
                  </a:lnTo>
                  <a:lnTo>
                    <a:pt x="18606" y="3047"/>
                  </a:lnTo>
                  <a:lnTo>
                    <a:pt x="19801" y="4707"/>
                  </a:lnTo>
                  <a:lnTo>
                    <a:pt x="20701" y="6651"/>
                  </a:lnTo>
                  <a:lnTo>
                    <a:pt x="21304" y="8583"/>
                  </a:lnTo>
                  <a:lnTo>
                    <a:pt x="21600" y="10800"/>
                  </a:lnTo>
                  <a:lnTo>
                    <a:pt x="21304" y="13017"/>
                  </a:lnTo>
                  <a:lnTo>
                    <a:pt x="20701" y="14961"/>
                  </a:lnTo>
                  <a:lnTo>
                    <a:pt x="19801" y="16893"/>
                  </a:lnTo>
                  <a:lnTo>
                    <a:pt x="18606" y="18553"/>
                  </a:lnTo>
                  <a:lnTo>
                    <a:pt x="16807" y="19667"/>
                  </a:lnTo>
                  <a:lnTo>
                    <a:pt x="15008" y="20770"/>
                  </a:lnTo>
                  <a:lnTo>
                    <a:pt x="12901" y="21327"/>
                  </a:lnTo>
                  <a:lnTo>
                    <a:pt x="10806" y="21600"/>
                  </a:lnTo>
                  <a:lnTo>
                    <a:pt x="8699" y="21327"/>
                  </a:lnTo>
                  <a:lnTo>
                    <a:pt x="6604" y="20770"/>
                  </a:lnTo>
                  <a:lnTo>
                    <a:pt x="4805" y="19667"/>
                  </a:lnTo>
                  <a:lnTo>
                    <a:pt x="2994" y="18553"/>
                  </a:lnTo>
                  <a:lnTo>
                    <a:pt x="1799" y="16893"/>
                  </a:lnTo>
                  <a:lnTo>
                    <a:pt x="899" y="14961"/>
                  </a:lnTo>
                  <a:lnTo>
                    <a:pt x="296" y="13017"/>
                  </a:lnTo>
                  <a:lnTo>
                    <a:pt x="0" y="10800"/>
                  </a:lnTo>
                  <a:lnTo>
                    <a:pt x="296" y="8583"/>
                  </a:lnTo>
                  <a:lnTo>
                    <a:pt x="899" y="6651"/>
                  </a:lnTo>
                  <a:lnTo>
                    <a:pt x="1799" y="4707"/>
                  </a:lnTo>
                  <a:lnTo>
                    <a:pt x="2994" y="3047"/>
                  </a:lnTo>
                  <a:lnTo>
                    <a:pt x="4805" y="1944"/>
                  </a:lnTo>
                  <a:lnTo>
                    <a:pt x="6604" y="830"/>
                  </a:lnTo>
                  <a:lnTo>
                    <a:pt x="8699" y="284"/>
                  </a:lnTo>
                  <a:lnTo>
                    <a:pt x="10806"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1" name="Google Shape;482;p37"/>
            <p:cNvSpPr/>
            <p:nvPr/>
          </p:nvSpPr>
          <p:spPr>
            <a:xfrm>
              <a:off x="76254" y="227733"/>
              <a:ext cx="167849" cy="342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481" y="4844"/>
                  </a:lnTo>
                  <a:lnTo>
                    <a:pt x="19296" y="9357"/>
                  </a:lnTo>
                  <a:lnTo>
                    <a:pt x="17979" y="12904"/>
                  </a:lnTo>
                  <a:lnTo>
                    <a:pt x="16662" y="16121"/>
                  </a:lnTo>
                  <a:lnTo>
                    <a:pt x="15213" y="18384"/>
                  </a:lnTo>
                  <a:lnTo>
                    <a:pt x="13829" y="20316"/>
                  </a:lnTo>
                  <a:lnTo>
                    <a:pt x="12314" y="21282"/>
                  </a:lnTo>
                  <a:lnTo>
                    <a:pt x="10800" y="21600"/>
                  </a:lnTo>
                  <a:lnTo>
                    <a:pt x="9286" y="21282"/>
                  </a:lnTo>
                  <a:lnTo>
                    <a:pt x="7771" y="20316"/>
                  </a:lnTo>
                  <a:lnTo>
                    <a:pt x="6387" y="18384"/>
                  </a:lnTo>
                  <a:lnTo>
                    <a:pt x="4940" y="16121"/>
                  </a:lnTo>
                  <a:lnTo>
                    <a:pt x="3621" y="12904"/>
                  </a:lnTo>
                  <a:lnTo>
                    <a:pt x="2304" y="9357"/>
                  </a:lnTo>
                  <a:lnTo>
                    <a:pt x="1119" y="4844"/>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57" name="Google Shape;483;p37"/>
          <p:cNvGrpSpPr/>
          <p:nvPr/>
        </p:nvGrpSpPr>
        <p:grpSpPr>
          <a:xfrm>
            <a:off x="3016541" y="2998840"/>
            <a:ext cx="320358" cy="320380"/>
            <a:chOff x="21" y="0"/>
            <a:chExt cx="320356" cy="320378"/>
          </a:xfrm>
        </p:grpSpPr>
        <p:sp>
          <p:nvSpPr>
            <p:cNvPr id="453" name="Google Shape;484;p37"/>
            <p:cNvSpPr/>
            <p:nvPr/>
          </p:nvSpPr>
          <p:spPr>
            <a:xfrm>
              <a:off x="21" y="0"/>
              <a:ext cx="320357" cy="3203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47" y="0"/>
                  </a:lnTo>
                  <a:lnTo>
                    <a:pt x="9696" y="69"/>
                  </a:lnTo>
                  <a:lnTo>
                    <a:pt x="9144" y="139"/>
                  </a:lnTo>
                  <a:lnTo>
                    <a:pt x="8627" y="208"/>
                  </a:lnTo>
                  <a:lnTo>
                    <a:pt x="8108" y="346"/>
                  </a:lnTo>
                  <a:lnTo>
                    <a:pt x="7591" y="483"/>
                  </a:lnTo>
                  <a:lnTo>
                    <a:pt x="7074" y="656"/>
                  </a:lnTo>
                  <a:lnTo>
                    <a:pt x="6108" y="1070"/>
                  </a:lnTo>
                  <a:lnTo>
                    <a:pt x="5659" y="1312"/>
                  </a:lnTo>
                  <a:lnTo>
                    <a:pt x="5209" y="1553"/>
                  </a:lnTo>
                  <a:lnTo>
                    <a:pt x="4762" y="1829"/>
                  </a:lnTo>
                  <a:lnTo>
                    <a:pt x="4348" y="2139"/>
                  </a:lnTo>
                  <a:lnTo>
                    <a:pt x="3933" y="2451"/>
                  </a:lnTo>
                  <a:lnTo>
                    <a:pt x="3553" y="2795"/>
                  </a:lnTo>
                  <a:lnTo>
                    <a:pt x="3175" y="3175"/>
                  </a:lnTo>
                  <a:lnTo>
                    <a:pt x="2795" y="3554"/>
                  </a:lnTo>
                  <a:lnTo>
                    <a:pt x="2450" y="3934"/>
                  </a:lnTo>
                  <a:lnTo>
                    <a:pt x="1829" y="4761"/>
                  </a:lnTo>
                  <a:lnTo>
                    <a:pt x="1553" y="5211"/>
                  </a:lnTo>
                  <a:lnTo>
                    <a:pt x="1311" y="5660"/>
                  </a:lnTo>
                  <a:lnTo>
                    <a:pt x="1070" y="6107"/>
                  </a:lnTo>
                  <a:lnTo>
                    <a:pt x="656" y="7073"/>
                  </a:lnTo>
                  <a:lnTo>
                    <a:pt x="483" y="7591"/>
                  </a:lnTo>
                  <a:lnTo>
                    <a:pt x="344" y="8109"/>
                  </a:lnTo>
                  <a:lnTo>
                    <a:pt x="207" y="8626"/>
                  </a:lnTo>
                  <a:lnTo>
                    <a:pt x="137" y="9143"/>
                  </a:lnTo>
                  <a:lnTo>
                    <a:pt x="69" y="9696"/>
                  </a:lnTo>
                  <a:lnTo>
                    <a:pt x="0" y="10248"/>
                  </a:lnTo>
                  <a:lnTo>
                    <a:pt x="0" y="11352"/>
                  </a:lnTo>
                  <a:lnTo>
                    <a:pt x="69" y="11904"/>
                  </a:lnTo>
                  <a:lnTo>
                    <a:pt x="137" y="12457"/>
                  </a:lnTo>
                  <a:lnTo>
                    <a:pt x="207" y="12974"/>
                  </a:lnTo>
                  <a:lnTo>
                    <a:pt x="344" y="13491"/>
                  </a:lnTo>
                  <a:lnTo>
                    <a:pt x="483" y="14009"/>
                  </a:lnTo>
                  <a:lnTo>
                    <a:pt x="656" y="14527"/>
                  </a:lnTo>
                  <a:lnTo>
                    <a:pt x="1070" y="15493"/>
                  </a:lnTo>
                  <a:lnTo>
                    <a:pt x="1311" y="15940"/>
                  </a:lnTo>
                  <a:lnTo>
                    <a:pt x="1553" y="16389"/>
                  </a:lnTo>
                  <a:lnTo>
                    <a:pt x="1829" y="16839"/>
                  </a:lnTo>
                  <a:lnTo>
                    <a:pt x="2450" y="17666"/>
                  </a:lnTo>
                  <a:lnTo>
                    <a:pt x="2795" y="18046"/>
                  </a:lnTo>
                  <a:lnTo>
                    <a:pt x="3175" y="18425"/>
                  </a:lnTo>
                  <a:lnTo>
                    <a:pt x="3553" y="18805"/>
                  </a:lnTo>
                  <a:lnTo>
                    <a:pt x="3933" y="19149"/>
                  </a:lnTo>
                  <a:lnTo>
                    <a:pt x="4348" y="19461"/>
                  </a:lnTo>
                  <a:lnTo>
                    <a:pt x="4762" y="19771"/>
                  </a:lnTo>
                  <a:lnTo>
                    <a:pt x="5209" y="20047"/>
                  </a:lnTo>
                  <a:lnTo>
                    <a:pt x="5659" y="20288"/>
                  </a:lnTo>
                  <a:lnTo>
                    <a:pt x="6108" y="20530"/>
                  </a:lnTo>
                  <a:lnTo>
                    <a:pt x="7074" y="20944"/>
                  </a:lnTo>
                  <a:lnTo>
                    <a:pt x="7591" y="21117"/>
                  </a:lnTo>
                  <a:lnTo>
                    <a:pt x="8108" y="21254"/>
                  </a:lnTo>
                  <a:lnTo>
                    <a:pt x="8627" y="21392"/>
                  </a:lnTo>
                  <a:lnTo>
                    <a:pt x="9144" y="21461"/>
                  </a:lnTo>
                  <a:lnTo>
                    <a:pt x="9696" y="21531"/>
                  </a:lnTo>
                  <a:lnTo>
                    <a:pt x="10247" y="21600"/>
                  </a:lnTo>
                  <a:lnTo>
                    <a:pt x="11353" y="21600"/>
                  </a:lnTo>
                  <a:lnTo>
                    <a:pt x="11904" y="21531"/>
                  </a:lnTo>
                  <a:lnTo>
                    <a:pt x="12456" y="21461"/>
                  </a:lnTo>
                  <a:lnTo>
                    <a:pt x="12973" y="21392"/>
                  </a:lnTo>
                  <a:lnTo>
                    <a:pt x="13492" y="21254"/>
                  </a:lnTo>
                  <a:lnTo>
                    <a:pt x="14009" y="21117"/>
                  </a:lnTo>
                  <a:lnTo>
                    <a:pt x="14526" y="20944"/>
                  </a:lnTo>
                  <a:lnTo>
                    <a:pt x="15492" y="20530"/>
                  </a:lnTo>
                  <a:lnTo>
                    <a:pt x="15941" y="20288"/>
                  </a:lnTo>
                  <a:lnTo>
                    <a:pt x="16389" y="20047"/>
                  </a:lnTo>
                  <a:lnTo>
                    <a:pt x="16838" y="19771"/>
                  </a:lnTo>
                  <a:lnTo>
                    <a:pt x="17252" y="19461"/>
                  </a:lnTo>
                  <a:lnTo>
                    <a:pt x="17667" y="19149"/>
                  </a:lnTo>
                  <a:lnTo>
                    <a:pt x="18047" y="18805"/>
                  </a:lnTo>
                  <a:lnTo>
                    <a:pt x="18425" y="18425"/>
                  </a:lnTo>
                  <a:lnTo>
                    <a:pt x="18805" y="18046"/>
                  </a:lnTo>
                  <a:lnTo>
                    <a:pt x="19150" y="17666"/>
                  </a:lnTo>
                  <a:lnTo>
                    <a:pt x="19771" y="16839"/>
                  </a:lnTo>
                  <a:lnTo>
                    <a:pt x="20047" y="16389"/>
                  </a:lnTo>
                  <a:lnTo>
                    <a:pt x="20289" y="15940"/>
                  </a:lnTo>
                  <a:lnTo>
                    <a:pt x="20530" y="15493"/>
                  </a:lnTo>
                  <a:lnTo>
                    <a:pt x="20944" y="14527"/>
                  </a:lnTo>
                  <a:lnTo>
                    <a:pt x="21117" y="14009"/>
                  </a:lnTo>
                  <a:lnTo>
                    <a:pt x="21256" y="13491"/>
                  </a:lnTo>
                  <a:lnTo>
                    <a:pt x="21393" y="12974"/>
                  </a:lnTo>
                  <a:lnTo>
                    <a:pt x="21463" y="12457"/>
                  </a:lnTo>
                  <a:lnTo>
                    <a:pt x="21531" y="11904"/>
                  </a:lnTo>
                  <a:lnTo>
                    <a:pt x="21600" y="11352"/>
                  </a:lnTo>
                  <a:lnTo>
                    <a:pt x="21600" y="10248"/>
                  </a:lnTo>
                  <a:lnTo>
                    <a:pt x="21531" y="9696"/>
                  </a:lnTo>
                  <a:lnTo>
                    <a:pt x="21463" y="9143"/>
                  </a:lnTo>
                  <a:lnTo>
                    <a:pt x="21393" y="8626"/>
                  </a:lnTo>
                  <a:lnTo>
                    <a:pt x="21256" y="8109"/>
                  </a:lnTo>
                  <a:lnTo>
                    <a:pt x="21117" y="7591"/>
                  </a:lnTo>
                  <a:lnTo>
                    <a:pt x="20944" y="7073"/>
                  </a:lnTo>
                  <a:lnTo>
                    <a:pt x="20530" y="6107"/>
                  </a:lnTo>
                  <a:lnTo>
                    <a:pt x="20289" y="5660"/>
                  </a:lnTo>
                  <a:lnTo>
                    <a:pt x="20047" y="5211"/>
                  </a:lnTo>
                  <a:lnTo>
                    <a:pt x="19771" y="4761"/>
                  </a:lnTo>
                  <a:lnTo>
                    <a:pt x="19150" y="3934"/>
                  </a:lnTo>
                  <a:lnTo>
                    <a:pt x="18805" y="3554"/>
                  </a:lnTo>
                  <a:lnTo>
                    <a:pt x="18425" y="3175"/>
                  </a:lnTo>
                  <a:lnTo>
                    <a:pt x="18047" y="2795"/>
                  </a:lnTo>
                  <a:lnTo>
                    <a:pt x="17667" y="2451"/>
                  </a:lnTo>
                  <a:lnTo>
                    <a:pt x="17252" y="2139"/>
                  </a:lnTo>
                  <a:lnTo>
                    <a:pt x="16838" y="1829"/>
                  </a:lnTo>
                  <a:lnTo>
                    <a:pt x="16389" y="1553"/>
                  </a:lnTo>
                  <a:lnTo>
                    <a:pt x="15941" y="1312"/>
                  </a:lnTo>
                  <a:lnTo>
                    <a:pt x="15492" y="1070"/>
                  </a:lnTo>
                  <a:lnTo>
                    <a:pt x="14526" y="656"/>
                  </a:lnTo>
                  <a:lnTo>
                    <a:pt x="14009" y="483"/>
                  </a:lnTo>
                  <a:lnTo>
                    <a:pt x="13492" y="346"/>
                  </a:lnTo>
                  <a:lnTo>
                    <a:pt x="12973" y="208"/>
                  </a:lnTo>
                  <a:lnTo>
                    <a:pt x="12456" y="139"/>
                  </a:lnTo>
                  <a:lnTo>
                    <a:pt x="11904" y="69"/>
                  </a:lnTo>
                  <a:lnTo>
                    <a:pt x="11353" y="0"/>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4" name="Google Shape;485;p37"/>
            <p:cNvSpPr/>
            <p:nvPr/>
          </p:nvSpPr>
          <p:spPr>
            <a:xfrm>
              <a:off x="207288" y="142780"/>
              <a:ext cx="36836" cy="39924"/>
            </a:xfrm>
            <a:custGeom>
              <a:avLst/>
              <a:gdLst/>
              <a:ahLst/>
              <a:cxnLst>
                <a:cxn ang="0">
                  <a:pos x="wd2" y="hd2"/>
                </a:cxn>
                <a:cxn ang="5400000">
                  <a:pos x="wd2" y="hd2"/>
                </a:cxn>
                <a:cxn ang="10800000">
                  <a:pos x="wd2" y="hd2"/>
                </a:cxn>
                <a:cxn ang="16200000">
                  <a:pos x="wd2" y="hd2"/>
                </a:cxn>
              </a:cxnLst>
              <a:rect l="0" t="0" r="r" b="b"/>
              <a:pathLst>
                <a:path w="21600" h="21600" extrusionOk="0">
                  <a:moveTo>
                    <a:pt x="10794" y="0"/>
                  </a:moveTo>
                  <a:lnTo>
                    <a:pt x="12901" y="284"/>
                  </a:lnTo>
                  <a:lnTo>
                    <a:pt x="14996" y="830"/>
                  </a:lnTo>
                  <a:lnTo>
                    <a:pt x="16807" y="1944"/>
                  </a:lnTo>
                  <a:lnTo>
                    <a:pt x="18606" y="3047"/>
                  </a:lnTo>
                  <a:lnTo>
                    <a:pt x="19801" y="4707"/>
                  </a:lnTo>
                  <a:lnTo>
                    <a:pt x="20701" y="6651"/>
                  </a:lnTo>
                  <a:lnTo>
                    <a:pt x="21304" y="8583"/>
                  </a:lnTo>
                  <a:lnTo>
                    <a:pt x="21600" y="10800"/>
                  </a:lnTo>
                  <a:lnTo>
                    <a:pt x="21304" y="13017"/>
                  </a:lnTo>
                  <a:lnTo>
                    <a:pt x="20701" y="14961"/>
                  </a:lnTo>
                  <a:lnTo>
                    <a:pt x="19801" y="16893"/>
                  </a:lnTo>
                  <a:lnTo>
                    <a:pt x="18606" y="18553"/>
                  </a:lnTo>
                  <a:lnTo>
                    <a:pt x="16807" y="19667"/>
                  </a:lnTo>
                  <a:lnTo>
                    <a:pt x="14996" y="20770"/>
                  </a:lnTo>
                  <a:lnTo>
                    <a:pt x="12901" y="21327"/>
                  </a:lnTo>
                  <a:lnTo>
                    <a:pt x="10794" y="21600"/>
                  </a:lnTo>
                  <a:lnTo>
                    <a:pt x="8699" y="21327"/>
                  </a:lnTo>
                  <a:lnTo>
                    <a:pt x="6592" y="20770"/>
                  </a:lnTo>
                  <a:lnTo>
                    <a:pt x="4793" y="19667"/>
                  </a:lnTo>
                  <a:lnTo>
                    <a:pt x="2994" y="18553"/>
                  </a:lnTo>
                  <a:lnTo>
                    <a:pt x="1799" y="16893"/>
                  </a:lnTo>
                  <a:lnTo>
                    <a:pt x="899" y="14961"/>
                  </a:lnTo>
                  <a:lnTo>
                    <a:pt x="296" y="13017"/>
                  </a:lnTo>
                  <a:lnTo>
                    <a:pt x="0" y="10800"/>
                  </a:lnTo>
                  <a:lnTo>
                    <a:pt x="296" y="8583"/>
                  </a:lnTo>
                  <a:lnTo>
                    <a:pt x="899" y="6651"/>
                  </a:lnTo>
                  <a:lnTo>
                    <a:pt x="1799" y="4707"/>
                  </a:lnTo>
                  <a:lnTo>
                    <a:pt x="2994" y="3047"/>
                  </a:lnTo>
                  <a:lnTo>
                    <a:pt x="4793" y="1944"/>
                  </a:lnTo>
                  <a:lnTo>
                    <a:pt x="6592" y="830"/>
                  </a:lnTo>
                  <a:lnTo>
                    <a:pt x="8699" y="284"/>
                  </a:lnTo>
                  <a:lnTo>
                    <a:pt x="10794"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5" name="Google Shape;486;p37"/>
            <p:cNvSpPr/>
            <p:nvPr/>
          </p:nvSpPr>
          <p:spPr>
            <a:xfrm>
              <a:off x="76275" y="142780"/>
              <a:ext cx="36836" cy="39924"/>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lnTo>
                    <a:pt x="12901" y="284"/>
                  </a:lnTo>
                  <a:lnTo>
                    <a:pt x="15008" y="830"/>
                  </a:lnTo>
                  <a:lnTo>
                    <a:pt x="16807" y="1944"/>
                  </a:lnTo>
                  <a:lnTo>
                    <a:pt x="18606" y="3047"/>
                  </a:lnTo>
                  <a:lnTo>
                    <a:pt x="19801" y="4707"/>
                  </a:lnTo>
                  <a:lnTo>
                    <a:pt x="20701" y="6651"/>
                  </a:lnTo>
                  <a:lnTo>
                    <a:pt x="21304" y="8583"/>
                  </a:lnTo>
                  <a:lnTo>
                    <a:pt x="21600" y="10800"/>
                  </a:lnTo>
                  <a:lnTo>
                    <a:pt x="21304" y="13017"/>
                  </a:lnTo>
                  <a:lnTo>
                    <a:pt x="20701" y="14961"/>
                  </a:lnTo>
                  <a:lnTo>
                    <a:pt x="19801" y="16893"/>
                  </a:lnTo>
                  <a:lnTo>
                    <a:pt x="18606" y="18553"/>
                  </a:lnTo>
                  <a:lnTo>
                    <a:pt x="16807" y="19667"/>
                  </a:lnTo>
                  <a:lnTo>
                    <a:pt x="15008" y="20770"/>
                  </a:lnTo>
                  <a:lnTo>
                    <a:pt x="12901" y="21327"/>
                  </a:lnTo>
                  <a:lnTo>
                    <a:pt x="10806" y="21600"/>
                  </a:lnTo>
                  <a:lnTo>
                    <a:pt x="8699" y="21327"/>
                  </a:lnTo>
                  <a:lnTo>
                    <a:pt x="6604" y="20770"/>
                  </a:lnTo>
                  <a:lnTo>
                    <a:pt x="4793" y="19667"/>
                  </a:lnTo>
                  <a:lnTo>
                    <a:pt x="2994" y="18553"/>
                  </a:lnTo>
                  <a:lnTo>
                    <a:pt x="1799" y="16893"/>
                  </a:lnTo>
                  <a:lnTo>
                    <a:pt x="899" y="14961"/>
                  </a:lnTo>
                  <a:lnTo>
                    <a:pt x="296" y="13017"/>
                  </a:lnTo>
                  <a:lnTo>
                    <a:pt x="0" y="10800"/>
                  </a:lnTo>
                  <a:lnTo>
                    <a:pt x="296" y="8583"/>
                  </a:lnTo>
                  <a:lnTo>
                    <a:pt x="899" y="6651"/>
                  </a:lnTo>
                  <a:lnTo>
                    <a:pt x="1799" y="4707"/>
                  </a:lnTo>
                  <a:lnTo>
                    <a:pt x="2994" y="3047"/>
                  </a:lnTo>
                  <a:lnTo>
                    <a:pt x="4793" y="1944"/>
                  </a:lnTo>
                  <a:lnTo>
                    <a:pt x="6604" y="830"/>
                  </a:lnTo>
                  <a:lnTo>
                    <a:pt x="8699" y="284"/>
                  </a:lnTo>
                  <a:lnTo>
                    <a:pt x="10806"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6" name="Google Shape;487;p37"/>
            <p:cNvSpPr/>
            <p:nvPr/>
          </p:nvSpPr>
          <p:spPr>
            <a:xfrm>
              <a:off x="76275" y="210860"/>
              <a:ext cx="167849" cy="347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19" y="16826"/>
                  </a:lnTo>
                  <a:lnTo>
                    <a:pt x="2304" y="12378"/>
                  </a:lnTo>
                  <a:lnTo>
                    <a:pt x="3621" y="8896"/>
                  </a:lnTo>
                  <a:lnTo>
                    <a:pt x="4938" y="5713"/>
                  </a:lnTo>
                  <a:lnTo>
                    <a:pt x="6387" y="3170"/>
                  </a:lnTo>
                  <a:lnTo>
                    <a:pt x="7771" y="1578"/>
                  </a:lnTo>
                  <a:lnTo>
                    <a:pt x="9286" y="626"/>
                  </a:lnTo>
                  <a:lnTo>
                    <a:pt x="10800" y="0"/>
                  </a:lnTo>
                  <a:lnTo>
                    <a:pt x="12314" y="626"/>
                  </a:lnTo>
                  <a:lnTo>
                    <a:pt x="13829" y="1578"/>
                  </a:lnTo>
                  <a:lnTo>
                    <a:pt x="15213" y="3170"/>
                  </a:lnTo>
                  <a:lnTo>
                    <a:pt x="16662" y="5713"/>
                  </a:lnTo>
                  <a:lnTo>
                    <a:pt x="17979" y="8896"/>
                  </a:lnTo>
                  <a:lnTo>
                    <a:pt x="19296" y="12378"/>
                  </a:lnTo>
                  <a:lnTo>
                    <a:pt x="20481" y="16826"/>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62" name="Google Shape;488;p37"/>
          <p:cNvGrpSpPr/>
          <p:nvPr/>
        </p:nvGrpSpPr>
        <p:grpSpPr>
          <a:xfrm>
            <a:off x="3581525" y="2998840"/>
            <a:ext cx="320358" cy="320380"/>
            <a:chOff x="21" y="0"/>
            <a:chExt cx="320356" cy="320378"/>
          </a:xfrm>
        </p:grpSpPr>
        <p:sp>
          <p:nvSpPr>
            <p:cNvPr id="458" name="Google Shape;489;p37"/>
            <p:cNvSpPr/>
            <p:nvPr/>
          </p:nvSpPr>
          <p:spPr>
            <a:xfrm>
              <a:off x="21" y="0"/>
              <a:ext cx="320358" cy="3203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47" y="0"/>
                  </a:lnTo>
                  <a:lnTo>
                    <a:pt x="9695" y="69"/>
                  </a:lnTo>
                  <a:lnTo>
                    <a:pt x="9144" y="139"/>
                  </a:lnTo>
                  <a:lnTo>
                    <a:pt x="8625" y="208"/>
                  </a:lnTo>
                  <a:lnTo>
                    <a:pt x="7591" y="483"/>
                  </a:lnTo>
                  <a:lnTo>
                    <a:pt x="7074" y="656"/>
                  </a:lnTo>
                  <a:lnTo>
                    <a:pt x="6108" y="1070"/>
                  </a:lnTo>
                  <a:lnTo>
                    <a:pt x="5659" y="1312"/>
                  </a:lnTo>
                  <a:lnTo>
                    <a:pt x="5209" y="1553"/>
                  </a:lnTo>
                  <a:lnTo>
                    <a:pt x="4762" y="1829"/>
                  </a:lnTo>
                  <a:lnTo>
                    <a:pt x="4347" y="2139"/>
                  </a:lnTo>
                  <a:lnTo>
                    <a:pt x="3933" y="2451"/>
                  </a:lnTo>
                  <a:lnTo>
                    <a:pt x="3553" y="2795"/>
                  </a:lnTo>
                  <a:lnTo>
                    <a:pt x="2794" y="3554"/>
                  </a:lnTo>
                  <a:lnTo>
                    <a:pt x="2450" y="3934"/>
                  </a:lnTo>
                  <a:lnTo>
                    <a:pt x="1829" y="4761"/>
                  </a:lnTo>
                  <a:lnTo>
                    <a:pt x="1553" y="5211"/>
                  </a:lnTo>
                  <a:lnTo>
                    <a:pt x="1311" y="5660"/>
                  </a:lnTo>
                  <a:lnTo>
                    <a:pt x="1070" y="6107"/>
                  </a:lnTo>
                  <a:lnTo>
                    <a:pt x="863" y="6590"/>
                  </a:lnTo>
                  <a:lnTo>
                    <a:pt x="655" y="7073"/>
                  </a:lnTo>
                  <a:lnTo>
                    <a:pt x="483" y="7591"/>
                  </a:lnTo>
                  <a:lnTo>
                    <a:pt x="344" y="8109"/>
                  </a:lnTo>
                  <a:lnTo>
                    <a:pt x="207" y="8626"/>
                  </a:lnTo>
                  <a:lnTo>
                    <a:pt x="137" y="9143"/>
                  </a:lnTo>
                  <a:lnTo>
                    <a:pt x="68" y="9696"/>
                  </a:lnTo>
                  <a:lnTo>
                    <a:pt x="0" y="10248"/>
                  </a:lnTo>
                  <a:lnTo>
                    <a:pt x="0" y="11352"/>
                  </a:lnTo>
                  <a:lnTo>
                    <a:pt x="68" y="11904"/>
                  </a:lnTo>
                  <a:lnTo>
                    <a:pt x="137" y="12457"/>
                  </a:lnTo>
                  <a:lnTo>
                    <a:pt x="207" y="12974"/>
                  </a:lnTo>
                  <a:lnTo>
                    <a:pt x="344" y="13491"/>
                  </a:lnTo>
                  <a:lnTo>
                    <a:pt x="483" y="14009"/>
                  </a:lnTo>
                  <a:lnTo>
                    <a:pt x="655" y="14527"/>
                  </a:lnTo>
                  <a:lnTo>
                    <a:pt x="863" y="15010"/>
                  </a:lnTo>
                  <a:lnTo>
                    <a:pt x="1070" y="15493"/>
                  </a:lnTo>
                  <a:lnTo>
                    <a:pt x="1311" y="15940"/>
                  </a:lnTo>
                  <a:lnTo>
                    <a:pt x="1553" y="16389"/>
                  </a:lnTo>
                  <a:lnTo>
                    <a:pt x="1829" y="16839"/>
                  </a:lnTo>
                  <a:lnTo>
                    <a:pt x="2450" y="17666"/>
                  </a:lnTo>
                  <a:lnTo>
                    <a:pt x="2794" y="18046"/>
                  </a:lnTo>
                  <a:lnTo>
                    <a:pt x="3553" y="18805"/>
                  </a:lnTo>
                  <a:lnTo>
                    <a:pt x="3933" y="19149"/>
                  </a:lnTo>
                  <a:lnTo>
                    <a:pt x="4347" y="19461"/>
                  </a:lnTo>
                  <a:lnTo>
                    <a:pt x="4762" y="19771"/>
                  </a:lnTo>
                  <a:lnTo>
                    <a:pt x="5209" y="20047"/>
                  </a:lnTo>
                  <a:lnTo>
                    <a:pt x="5659" y="20288"/>
                  </a:lnTo>
                  <a:lnTo>
                    <a:pt x="6108" y="20530"/>
                  </a:lnTo>
                  <a:lnTo>
                    <a:pt x="7074" y="20944"/>
                  </a:lnTo>
                  <a:lnTo>
                    <a:pt x="7591" y="21117"/>
                  </a:lnTo>
                  <a:lnTo>
                    <a:pt x="8625" y="21392"/>
                  </a:lnTo>
                  <a:lnTo>
                    <a:pt x="9144" y="21461"/>
                  </a:lnTo>
                  <a:lnTo>
                    <a:pt x="9695" y="21531"/>
                  </a:lnTo>
                  <a:lnTo>
                    <a:pt x="10247" y="21600"/>
                  </a:lnTo>
                  <a:lnTo>
                    <a:pt x="11353" y="21600"/>
                  </a:lnTo>
                  <a:lnTo>
                    <a:pt x="11904" y="21531"/>
                  </a:lnTo>
                  <a:lnTo>
                    <a:pt x="12456" y="21461"/>
                  </a:lnTo>
                  <a:lnTo>
                    <a:pt x="12973" y="21392"/>
                  </a:lnTo>
                  <a:lnTo>
                    <a:pt x="13492" y="21254"/>
                  </a:lnTo>
                  <a:lnTo>
                    <a:pt x="14009" y="21117"/>
                  </a:lnTo>
                  <a:lnTo>
                    <a:pt x="14526" y="20944"/>
                  </a:lnTo>
                  <a:lnTo>
                    <a:pt x="15492" y="20530"/>
                  </a:lnTo>
                  <a:lnTo>
                    <a:pt x="15941" y="20288"/>
                  </a:lnTo>
                  <a:lnTo>
                    <a:pt x="16389" y="20047"/>
                  </a:lnTo>
                  <a:lnTo>
                    <a:pt x="16838" y="19771"/>
                  </a:lnTo>
                  <a:lnTo>
                    <a:pt x="17252" y="19461"/>
                  </a:lnTo>
                  <a:lnTo>
                    <a:pt x="17666" y="19149"/>
                  </a:lnTo>
                  <a:lnTo>
                    <a:pt x="18045" y="18805"/>
                  </a:lnTo>
                  <a:lnTo>
                    <a:pt x="18805" y="18046"/>
                  </a:lnTo>
                  <a:lnTo>
                    <a:pt x="19150" y="17666"/>
                  </a:lnTo>
                  <a:lnTo>
                    <a:pt x="19771" y="16839"/>
                  </a:lnTo>
                  <a:lnTo>
                    <a:pt x="20047" y="16389"/>
                  </a:lnTo>
                  <a:lnTo>
                    <a:pt x="20288" y="15940"/>
                  </a:lnTo>
                  <a:lnTo>
                    <a:pt x="20530" y="15493"/>
                  </a:lnTo>
                  <a:lnTo>
                    <a:pt x="20944" y="14527"/>
                  </a:lnTo>
                  <a:lnTo>
                    <a:pt x="21117" y="14009"/>
                  </a:lnTo>
                  <a:lnTo>
                    <a:pt x="21254" y="13491"/>
                  </a:lnTo>
                  <a:lnTo>
                    <a:pt x="21393" y="12974"/>
                  </a:lnTo>
                  <a:lnTo>
                    <a:pt x="21463" y="12457"/>
                  </a:lnTo>
                  <a:lnTo>
                    <a:pt x="21531" y="11904"/>
                  </a:lnTo>
                  <a:lnTo>
                    <a:pt x="21600" y="11352"/>
                  </a:lnTo>
                  <a:lnTo>
                    <a:pt x="21600" y="10248"/>
                  </a:lnTo>
                  <a:lnTo>
                    <a:pt x="21531" y="9696"/>
                  </a:lnTo>
                  <a:lnTo>
                    <a:pt x="21463" y="9143"/>
                  </a:lnTo>
                  <a:lnTo>
                    <a:pt x="21393" y="8626"/>
                  </a:lnTo>
                  <a:lnTo>
                    <a:pt x="21254" y="8109"/>
                  </a:lnTo>
                  <a:lnTo>
                    <a:pt x="21117" y="7591"/>
                  </a:lnTo>
                  <a:lnTo>
                    <a:pt x="20944" y="7073"/>
                  </a:lnTo>
                  <a:lnTo>
                    <a:pt x="20530" y="6107"/>
                  </a:lnTo>
                  <a:lnTo>
                    <a:pt x="20288" y="5660"/>
                  </a:lnTo>
                  <a:lnTo>
                    <a:pt x="20047" y="5211"/>
                  </a:lnTo>
                  <a:lnTo>
                    <a:pt x="19771" y="4761"/>
                  </a:lnTo>
                  <a:lnTo>
                    <a:pt x="19150" y="3934"/>
                  </a:lnTo>
                  <a:lnTo>
                    <a:pt x="18805" y="3554"/>
                  </a:lnTo>
                  <a:lnTo>
                    <a:pt x="18045" y="2795"/>
                  </a:lnTo>
                  <a:lnTo>
                    <a:pt x="17666" y="2451"/>
                  </a:lnTo>
                  <a:lnTo>
                    <a:pt x="17252" y="2139"/>
                  </a:lnTo>
                  <a:lnTo>
                    <a:pt x="16838" y="1829"/>
                  </a:lnTo>
                  <a:lnTo>
                    <a:pt x="16389" y="1553"/>
                  </a:lnTo>
                  <a:lnTo>
                    <a:pt x="15941" y="1312"/>
                  </a:lnTo>
                  <a:lnTo>
                    <a:pt x="15492" y="1070"/>
                  </a:lnTo>
                  <a:lnTo>
                    <a:pt x="14526" y="656"/>
                  </a:lnTo>
                  <a:lnTo>
                    <a:pt x="14009" y="483"/>
                  </a:lnTo>
                  <a:lnTo>
                    <a:pt x="13492" y="346"/>
                  </a:lnTo>
                  <a:lnTo>
                    <a:pt x="12973" y="208"/>
                  </a:lnTo>
                  <a:lnTo>
                    <a:pt x="12456" y="139"/>
                  </a:lnTo>
                  <a:lnTo>
                    <a:pt x="11904" y="69"/>
                  </a:lnTo>
                  <a:lnTo>
                    <a:pt x="11353" y="0"/>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59" name="Google Shape;490;p37"/>
            <p:cNvSpPr/>
            <p:nvPr/>
          </p:nvSpPr>
          <p:spPr>
            <a:xfrm>
              <a:off x="207267" y="142780"/>
              <a:ext cx="36857" cy="399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2906" y="284"/>
                  </a:lnTo>
                  <a:lnTo>
                    <a:pt x="14999" y="830"/>
                  </a:lnTo>
                  <a:lnTo>
                    <a:pt x="16797" y="1944"/>
                  </a:lnTo>
                  <a:lnTo>
                    <a:pt x="18595" y="3047"/>
                  </a:lnTo>
                  <a:lnTo>
                    <a:pt x="19802" y="4707"/>
                  </a:lnTo>
                  <a:lnTo>
                    <a:pt x="20701" y="6651"/>
                  </a:lnTo>
                  <a:lnTo>
                    <a:pt x="21304" y="8583"/>
                  </a:lnTo>
                  <a:lnTo>
                    <a:pt x="21600" y="10800"/>
                  </a:lnTo>
                  <a:lnTo>
                    <a:pt x="21304" y="13017"/>
                  </a:lnTo>
                  <a:lnTo>
                    <a:pt x="20701" y="14961"/>
                  </a:lnTo>
                  <a:lnTo>
                    <a:pt x="19802" y="16893"/>
                  </a:lnTo>
                  <a:lnTo>
                    <a:pt x="18595" y="18553"/>
                  </a:lnTo>
                  <a:lnTo>
                    <a:pt x="16797" y="19667"/>
                  </a:lnTo>
                  <a:lnTo>
                    <a:pt x="14999" y="20770"/>
                  </a:lnTo>
                  <a:lnTo>
                    <a:pt x="12906" y="21327"/>
                  </a:lnTo>
                  <a:lnTo>
                    <a:pt x="10800" y="21600"/>
                  </a:lnTo>
                  <a:lnTo>
                    <a:pt x="8706" y="21327"/>
                  </a:lnTo>
                  <a:lnTo>
                    <a:pt x="6601" y="20770"/>
                  </a:lnTo>
                  <a:lnTo>
                    <a:pt x="4803" y="19667"/>
                  </a:lnTo>
                  <a:lnTo>
                    <a:pt x="3005" y="18553"/>
                  </a:lnTo>
                  <a:lnTo>
                    <a:pt x="1810" y="16893"/>
                  </a:lnTo>
                  <a:lnTo>
                    <a:pt x="911" y="14961"/>
                  </a:lnTo>
                  <a:lnTo>
                    <a:pt x="308" y="13017"/>
                  </a:lnTo>
                  <a:lnTo>
                    <a:pt x="0" y="10800"/>
                  </a:lnTo>
                  <a:lnTo>
                    <a:pt x="308" y="8583"/>
                  </a:lnTo>
                  <a:lnTo>
                    <a:pt x="911" y="6651"/>
                  </a:lnTo>
                  <a:lnTo>
                    <a:pt x="1810" y="4707"/>
                  </a:lnTo>
                  <a:lnTo>
                    <a:pt x="3005" y="3047"/>
                  </a:lnTo>
                  <a:lnTo>
                    <a:pt x="4803" y="1944"/>
                  </a:lnTo>
                  <a:lnTo>
                    <a:pt x="6601" y="830"/>
                  </a:lnTo>
                  <a:lnTo>
                    <a:pt x="8706" y="284"/>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60" name="Google Shape;491;p37"/>
            <p:cNvSpPr/>
            <p:nvPr/>
          </p:nvSpPr>
          <p:spPr>
            <a:xfrm>
              <a:off x="76275" y="142780"/>
              <a:ext cx="36836" cy="3992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lnTo>
                    <a:pt x="8699" y="21327"/>
                  </a:lnTo>
                  <a:lnTo>
                    <a:pt x="6592" y="20770"/>
                  </a:lnTo>
                  <a:lnTo>
                    <a:pt x="4793" y="19667"/>
                  </a:lnTo>
                  <a:lnTo>
                    <a:pt x="2994" y="18553"/>
                  </a:lnTo>
                  <a:lnTo>
                    <a:pt x="1799" y="16893"/>
                  </a:lnTo>
                  <a:lnTo>
                    <a:pt x="899" y="14961"/>
                  </a:lnTo>
                  <a:lnTo>
                    <a:pt x="296" y="13017"/>
                  </a:lnTo>
                  <a:lnTo>
                    <a:pt x="0" y="10800"/>
                  </a:lnTo>
                  <a:lnTo>
                    <a:pt x="296" y="8583"/>
                  </a:lnTo>
                  <a:lnTo>
                    <a:pt x="899" y="6651"/>
                  </a:lnTo>
                  <a:lnTo>
                    <a:pt x="1799" y="4707"/>
                  </a:lnTo>
                  <a:lnTo>
                    <a:pt x="2994" y="3047"/>
                  </a:lnTo>
                  <a:lnTo>
                    <a:pt x="4793" y="1944"/>
                  </a:lnTo>
                  <a:lnTo>
                    <a:pt x="6592" y="830"/>
                  </a:lnTo>
                  <a:lnTo>
                    <a:pt x="8699" y="284"/>
                  </a:lnTo>
                  <a:lnTo>
                    <a:pt x="10794" y="0"/>
                  </a:lnTo>
                  <a:lnTo>
                    <a:pt x="12901" y="284"/>
                  </a:lnTo>
                  <a:lnTo>
                    <a:pt x="14996" y="830"/>
                  </a:lnTo>
                  <a:lnTo>
                    <a:pt x="16807" y="1944"/>
                  </a:lnTo>
                  <a:lnTo>
                    <a:pt x="18606" y="3047"/>
                  </a:lnTo>
                  <a:lnTo>
                    <a:pt x="19801" y="4707"/>
                  </a:lnTo>
                  <a:lnTo>
                    <a:pt x="20701" y="6651"/>
                  </a:lnTo>
                  <a:lnTo>
                    <a:pt x="21304" y="8583"/>
                  </a:lnTo>
                  <a:lnTo>
                    <a:pt x="21600" y="10800"/>
                  </a:lnTo>
                  <a:lnTo>
                    <a:pt x="21304" y="13017"/>
                  </a:lnTo>
                  <a:lnTo>
                    <a:pt x="20701" y="14961"/>
                  </a:lnTo>
                  <a:lnTo>
                    <a:pt x="19801" y="16893"/>
                  </a:lnTo>
                  <a:lnTo>
                    <a:pt x="18606" y="18553"/>
                  </a:lnTo>
                  <a:lnTo>
                    <a:pt x="16807" y="19667"/>
                  </a:lnTo>
                  <a:lnTo>
                    <a:pt x="14996" y="20770"/>
                  </a:lnTo>
                  <a:lnTo>
                    <a:pt x="12901" y="21327"/>
                  </a:lnTo>
                  <a:lnTo>
                    <a:pt x="10794"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61" name="Google Shape;492;p37"/>
            <p:cNvSpPr/>
            <p:nvPr/>
          </p:nvSpPr>
          <p:spPr>
            <a:xfrm flipV="1">
              <a:off x="157131" y="220568"/>
              <a:ext cx="83925" cy="26099"/>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465" name="Google Shape;493;p37"/>
          <p:cNvGrpSpPr/>
          <p:nvPr/>
        </p:nvGrpSpPr>
        <p:grpSpPr>
          <a:xfrm>
            <a:off x="4221209" y="2943579"/>
            <a:ext cx="170938" cy="426807"/>
            <a:chOff x="0" y="0"/>
            <a:chExt cx="170937" cy="426805"/>
          </a:xfrm>
        </p:grpSpPr>
        <p:sp>
          <p:nvSpPr>
            <p:cNvPr id="463" name="Google Shape;494;p37"/>
            <p:cNvSpPr/>
            <p:nvPr/>
          </p:nvSpPr>
          <p:spPr>
            <a:xfrm>
              <a:off x="0" y="89051"/>
              <a:ext cx="170938" cy="337755"/>
            </a:xfrm>
            <a:custGeom>
              <a:avLst/>
              <a:gdLst/>
              <a:ahLst/>
              <a:cxnLst>
                <a:cxn ang="0">
                  <a:pos x="wd2" y="hd2"/>
                </a:cxn>
                <a:cxn ang="5400000">
                  <a:pos x="wd2" y="hd2"/>
                </a:cxn>
                <a:cxn ang="10800000">
                  <a:pos x="wd2" y="hd2"/>
                </a:cxn>
                <a:cxn ang="16200000">
                  <a:pos x="wd2" y="hd2"/>
                </a:cxn>
              </a:cxnLst>
              <a:rect l="0" t="0" r="r" b="b"/>
              <a:pathLst>
                <a:path w="21600" h="21600" extrusionOk="0">
                  <a:moveTo>
                    <a:pt x="13000" y="0"/>
                  </a:moveTo>
                  <a:lnTo>
                    <a:pt x="11964" y="196"/>
                  </a:lnTo>
                  <a:lnTo>
                    <a:pt x="11383" y="262"/>
                  </a:lnTo>
                  <a:lnTo>
                    <a:pt x="10217" y="262"/>
                  </a:lnTo>
                  <a:lnTo>
                    <a:pt x="9702" y="196"/>
                  </a:lnTo>
                  <a:lnTo>
                    <a:pt x="9118" y="130"/>
                  </a:lnTo>
                  <a:lnTo>
                    <a:pt x="8603" y="0"/>
                  </a:lnTo>
                  <a:lnTo>
                    <a:pt x="7955" y="66"/>
                  </a:lnTo>
                  <a:lnTo>
                    <a:pt x="7373" y="130"/>
                  </a:lnTo>
                  <a:lnTo>
                    <a:pt x="6792" y="228"/>
                  </a:lnTo>
                  <a:lnTo>
                    <a:pt x="6274" y="360"/>
                  </a:lnTo>
                  <a:lnTo>
                    <a:pt x="5756" y="490"/>
                  </a:lnTo>
                  <a:lnTo>
                    <a:pt x="5239" y="622"/>
                  </a:lnTo>
                  <a:lnTo>
                    <a:pt x="4787" y="785"/>
                  </a:lnTo>
                  <a:lnTo>
                    <a:pt x="4333" y="981"/>
                  </a:lnTo>
                  <a:lnTo>
                    <a:pt x="3946" y="1178"/>
                  </a:lnTo>
                  <a:lnTo>
                    <a:pt x="3558" y="1375"/>
                  </a:lnTo>
                  <a:lnTo>
                    <a:pt x="2846" y="1833"/>
                  </a:lnTo>
                  <a:lnTo>
                    <a:pt x="2265" y="2389"/>
                  </a:lnTo>
                  <a:lnTo>
                    <a:pt x="1747" y="2946"/>
                  </a:lnTo>
                  <a:lnTo>
                    <a:pt x="1296" y="3600"/>
                  </a:lnTo>
                  <a:lnTo>
                    <a:pt x="905" y="4254"/>
                  </a:lnTo>
                  <a:lnTo>
                    <a:pt x="390" y="5759"/>
                  </a:lnTo>
                  <a:lnTo>
                    <a:pt x="194" y="6578"/>
                  </a:lnTo>
                  <a:lnTo>
                    <a:pt x="130" y="7428"/>
                  </a:lnTo>
                  <a:lnTo>
                    <a:pt x="66" y="8313"/>
                  </a:lnTo>
                  <a:lnTo>
                    <a:pt x="0" y="9229"/>
                  </a:lnTo>
                  <a:lnTo>
                    <a:pt x="66" y="9425"/>
                  </a:lnTo>
                  <a:lnTo>
                    <a:pt x="130" y="9622"/>
                  </a:lnTo>
                  <a:lnTo>
                    <a:pt x="260" y="9818"/>
                  </a:lnTo>
                  <a:lnTo>
                    <a:pt x="454" y="9949"/>
                  </a:lnTo>
                  <a:lnTo>
                    <a:pt x="712" y="10080"/>
                  </a:lnTo>
                  <a:lnTo>
                    <a:pt x="1036" y="10178"/>
                  </a:lnTo>
                  <a:lnTo>
                    <a:pt x="1359" y="10244"/>
                  </a:lnTo>
                  <a:lnTo>
                    <a:pt x="1747" y="10276"/>
                  </a:lnTo>
                  <a:lnTo>
                    <a:pt x="2135" y="10244"/>
                  </a:lnTo>
                  <a:lnTo>
                    <a:pt x="2459" y="10178"/>
                  </a:lnTo>
                  <a:lnTo>
                    <a:pt x="2783" y="10080"/>
                  </a:lnTo>
                  <a:lnTo>
                    <a:pt x="3040" y="9949"/>
                  </a:lnTo>
                  <a:lnTo>
                    <a:pt x="3234" y="9818"/>
                  </a:lnTo>
                  <a:lnTo>
                    <a:pt x="3364" y="9622"/>
                  </a:lnTo>
                  <a:lnTo>
                    <a:pt x="3428" y="9425"/>
                  </a:lnTo>
                  <a:lnTo>
                    <a:pt x="3494" y="9229"/>
                  </a:lnTo>
                  <a:lnTo>
                    <a:pt x="3558" y="8411"/>
                  </a:lnTo>
                  <a:lnTo>
                    <a:pt x="3752" y="7462"/>
                  </a:lnTo>
                  <a:lnTo>
                    <a:pt x="4009" y="6512"/>
                  </a:lnTo>
                  <a:lnTo>
                    <a:pt x="4333" y="5563"/>
                  </a:lnTo>
                  <a:lnTo>
                    <a:pt x="4657" y="4745"/>
                  </a:lnTo>
                  <a:lnTo>
                    <a:pt x="4981" y="4058"/>
                  </a:lnTo>
                  <a:lnTo>
                    <a:pt x="5305" y="3600"/>
                  </a:lnTo>
                  <a:lnTo>
                    <a:pt x="5433" y="3502"/>
                  </a:lnTo>
                  <a:lnTo>
                    <a:pt x="5563" y="3468"/>
                  </a:lnTo>
                  <a:lnTo>
                    <a:pt x="5563" y="3534"/>
                  </a:lnTo>
                  <a:lnTo>
                    <a:pt x="5626" y="3666"/>
                  </a:lnTo>
                  <a:lnTo>
                    <a:pt x="5626" y="4222"/>
                  </a:lnTo>
                  <a:lnTo>
                    <a:pt x="5499" y="6120"/>
                  </a:lnTo>
                  <a:lnTo>
                    <a:pt x="5175" y="8837"/>
                  </a:lnTo>
                  <a:lnTo>
                    <a:pt x="4851" y="11880"/>
                  </a:lnTo>
                  <a:lnTo>
                    <a:pt x="4076" y="17640"/>
                  </a:lnTo>
                  <a:lnTo>
                    <a:pt x="3688" y="20259"/>
                  </a:lnTo>
                  <a:lnTo>
                    <a:pt x="3688" y="20487"/>
                  </a:lnTo>
                  <a:lnTo>
                    <a:pt x="3752" y="20717"/>
                  </a:lnTo>
                  <a:lnTo>
                    <a:pt x="3882" y="20913"/>
                  </a:lnTo>
                  <a:lnTo>
                    <a:pt x="4139" y="21110"/>
                  </a:lnTo>
                  <a:lnTo>
                    <a:pt x="4400" y="21306"/>
                  </a:lnTo>
                  <a:lnTo>
                    <a:pt x="4721" y="21436"/>
                  </a:lnTo>
                  <a:lnTo>
                    <a:pt x="5109" y="21534"/>
                  </a:lnTo>
                  <a:lnTo>
                    <a:pt x="5563" y="21600"/>
                  </a:lnTo>
                  <a:lnTo>
                    <a:pt x="6338" y="21600"/>
                  </a:lnTo>
                  <a:lnTo>
                    <a:pt x="6662" y="21534"/>
                  </a:lnTo>
                  <a:lnTo>
                    <a:pt x="7050" y="21436"/>
                  </a:lnTo>
                  <a:lnTo>
                    <a:pt x="7373" y="21338"/>
                  </a:lnTo>
                  <a:lnTo>
                    <a:pt x="7631" y="21174"/>
                  </a:lnTo>
                  <a:lnTo>
                    <a:pt x="7825" y="21011"/>
                  </a:lnTo>
                  <a:lnTo>
                    <a:pt x="8019" y="20815"/>
                  </a:lnTo>
                  <a:lnTo>
                    <a:pt x="8085" y="20618"/>
                  </a:lnTo>
                  <a:lnTo>
                    <a:pt x="9830" y="11454"/>
                  </a:lnTo>
                  <a:lnTo>
                    <a:pt x="9896" y="11356"/>
                  </a:lnTo>
                  <a:lnTo>
                    <a:pt x="10023" y="11192"/>
                  </a:lnTo>
                  <a:lnTo>
                    <a:pt x="10153" y="11128"/>
                  </a:lnTo>
                  <a:lnTo>
                    <a:pt x="10284" y="11028"/>
                  </a:lnTo>
                  <a:lnTo>
                    <a:pt x="10541" y="10996"/>
                  </a:lnTo>
                  <a:lnTo>
                    <a:pt x="10801" y="10964"/>
                  </a:lnTo>
                  <a:lnTo>
                    <a:pt x="11059" y="10996"/>
                  </a:lnTo>
                  <a:lnTo>
                    <a:pt x="11319" y="11028"/>
                  </a:lnTo>
                  <a:lnTo>
                    <a:pt x="11447" y="11128"/>
                  </a:lnTo>
                  <a:lnTo>
                    <a:pt x="11577" y="11192"/>
                  </a:lnTo>
                  <a:lnTo>
                    <a:pt x="11707" y="11356"/>
                  </a:lnTo>
                  <a:lnTo>
                    <a:pt x="11770" y="11454"/>
                  </a:lnTo>
                  <a:lnTo>
                    <a:pt x="13518" y="20618"/>
                  </a:lnTo>
                  <a:lnTo>
                    <a:pt x="13581" y="20815"/>
                  </a:lnTo>
                  <a:lnTo>
                    <a:pt x="13775" y="21011"/>
                  </a:lnTo>
                  <a:lnTo>
                    <a:pt x="13969" y="21174"/>
                  </a:lnTo>
                  <a:lnTo>
                    <a:pt x="14227" y="21338"/>
                  </a:lnTo>
                  <a:lnTo>
                    <a:pt x="14550" y="21436"/>
                  </a:lnTo>
                  <a:lnTo>
                    <a:pt x="14938" y="21534"/>
                  </a:lnTo>
                  <a:lnTo>
                    <a:pt x="15262" y="21600"/>
                  </a:lnTo>
                  <a:lnTo>
                    <a:pt x="16037" y="21600"/>
                  </a:lnTo>
                  <a:lnTo>
                    <a:pt x="16491" y="21534"/>
                  </a:lnTo>
                  <a:lnTo>
                    <a:pt x="16879" y="21436"/>
                  </a:lnTo>
                  <a:lnTo>
                    <a:pt x="17203" y="21306"/>
                  </a:lnTo>
                  <a:lnTo>
                    <a:pt x="17461" y="21110"/>
                  </a:lnTo>
                  <a:lnTo>
                    <a:pt x="17721" y="20913"/>
                  </a:lnTo>
                  <a:lnTo>
                    <a:pt x="17848" y="20717"/>
                  </a:lnTo>
                  <a:lnTo>
                    <a:pt x="17915" y="20487"/>
                  </a:lnTo>
                  <a:lnTo>
                    <a:pt x="17915" y="20259"/>
                  </a:lnTo>
                  <a:lnTo>
                    <a:pt x="17527" y="17640"/>
                  </a:lnTo>
                  <a:lnTo>
                    <a:pt x="16815" y="11945"/>
                  </a:lnTo>
                  <a:lnTo>
                    <a:pt x="16428" y="8869"/>
                  </a:lnTo>
                  <a:lnTo>
                    <a:pt x="16167" y="6185"/>
                  </a:lnTo>
                  <a:lnTo>
                    <a:pt x="16037" y="4254"/>
                  </a:lnTo>
                  <a:lnTo>
                    <a:pt x="16037" y="3468"/>
                  </a:lnTo>
                  <a:lnTo>
                    <a:pt x="16167" y="3468"/>
                  </a:lnTo>
                  <a:lnTo>
                    <a:pt x="16298" y="3600"/>
                  </a:lnTo>
                  <a:lnTo>
                    <a:pt x="16555" y="4025"/>
                  </a:lnTo>
                  <a:lnTo>
                    <a:pt x="16943" y="4680"/>
                  </a:lnTo>
                  <a:lnTo>
                    <a:pt x="17267" y="5531"/>
                  </a:lnTo>
                  <a:lnTo>
                    <a:pt x="17591" y="6480"/>
                  </a:lnTo>
                  <a:lnTo>
                    <a:pt x="17848" y="7462"/>
                  </a:lnTo>
                  <a:lnTo>
                    <a:pt x="18042" y="8411"/>
                  </a:lnTo>
                  <a:lnTo>
                    <a:pt x="18108" y="9229"/>
                  </a:lnTo>
                  <a:lnTo>
                    <a:pt x="18172" y="9425"/>
                  </a:lnTo>
                  <a:lnTo>
                    <a:pt x="18239" y="9622"/>
                  </a:lnTo>
                  <a:lnTo>
                    <a:pt x="18366" y="9818"/>
                  </a:lnTo>
                  <a:lnTo>
                    <a:pt x="18560" y="9949"/>
                  </a:lnTo>
                  <a:lnTo>
                    <a:pt x="18820" y="10080"/>
                  </a:lnTo>
                  <a:lnTo>
                    <a:pt x="19141" y="10178"/>
                  </a:lnTo>
                  <a:lnTo>
                    <a:pt x="19465" y="10244"/>
                  </a:lnTo>
                  <a:lnTo>
                    <a:pt x="19853" y="10276"/>
                  </a:lnTo>
                  <a:lnTo>
                    <a:pt x="20243" y="10244"/>
                  </a:lnTo>
                  <a:lnTo>
                    <a:pt x="20564" y="10178"/>
                  </a:lnTo>
                  <a:lnTo>
                    <a:pt x="20888" y="10080"/>
                  </a:lnTo>
                  <a:lnTo>
                    <a:pt x="21146" y="9949"/>
                  </a:lnTo>
                  <a:lnTo>
                    <a:pt x="21342" y="9818"/>
                  </a:lnTo>
                  <a:lnTo>
                    <a:pt x="21470" y="9622"/>
                  </a:lnTo>
                  <a:lnTo>
                    <a:pt x="21536" y="9425"/>
                  </a:lnTo>
                  <a:lnTo>
                    <a:pt x="21600" y="9229"/>
                  </a:lnTo>
                  <a:lnTo>
                    <a:pt x="21536" y="7396"/>
                  </a:lnTo>
                  <a:lnTo>
                    <a:pt x="21470" y="6546"/>
                  </a:lnTo>
                  <a:lnTo>
                    <a:pt x="21342" y="5759"/>
                  </a:lnTo>
                  <a:lnTo>
                    <a:pt x="21146" y="4975"/>
                  </a:lnTo>
                  <a:lnTo>
                    <a:pt x="20888" y="4254"/>
                  </a:lnTo>
                  <a:lnTo>
                    <a:pt x="20564" y="3568"/>
                  </a:lnTo>
                  <a:lnTo>
                    <a:pt x="20177" y="2912"/>
                  </a:lnTo>
                  <a:lnTo>
                    <a:pt x="19659" y="2356"/>
                  </a:lnTo>
                  <a:lnTo>
                    <a:pt x="19078" y="1833"/>
                  </a:lnTo>
                  <a:lnTo>
                    <a:pt x="18754" y="1571"/>
                  </a:lnTo>
                  <a:lnTo>
                    <a:pt x="18366" y="1341"/>
                  </a:lnTo>
                  <a:lnTo>
                    <a:pt x="17591" y="949"/>
                  </a:lnTo>
                  <a:lnTo>
                    <a:pt x="17137" y="753"/>
                  </a:lnTo>
                  <a:lnTo>
                    <a:pt x="16622" y="589"/>
                  </a:lnTo>
                  <a:lnTo>
                    <a:pt x="16104" y="458"/>
                  </a:lnTo>
                  <a:lnTo>
                    <a:pt x="15586" y="327"/>
                  </a:lnTo>
                  <a:lnTo>
                    <a:pt x="15004" y="228"/>
                  </a:lnTo>
                  <a:lnTo>
                    <a:pt x="14357" y="130"/>
                  </a:lnTo>
                  <a:lnTo>
                    <a:pt x="13711" y="66"/>
                  </a:lnTo>
                  <a:lnTo>
                    <a:pt x="1300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64" name="Google Shape;495;p37"/>
            <p:cNvSpPr/>
            <p:nvPr/>
          </p:nvSpPr>
          <p:spPr>
            <a:xfrm>
              <a:off x="49652" y="0"/>
              <a:ext cx="71654" cy="78818"/>
            </a:xfrm>
            <a:custGeom>
              <a:avLst/>
              <a:gdLst/>
              <a:ahLst/>
              <a:cxnLst>
                <a:cxn ang="0">
                  <a:pos x="wd2" y="hd2"/>
                </a:cxn>
                <a:cxn ang="5400000">
                  <a:pos x="wd2" y="hd2"/>
                </a:cxn>
                <a:cxn ang="10800000">
                  <a:pos x="wd2" y="hd2"/>
                </a:cxn>
                <a:cxn ang="16200000">
                  <a:pos x="wd2" y="hd2"/>
                </a:cxn>
              </a:cxnLst>
              <a:rect l="0" t="0" r="r" b="b"/>
              <a:pathLst>
                <a:path w="21600" h="21600" extrusionOk="0">
                  <a:moveTo>
                    <a:pt x="0" y="9818"/>
                  </a:moveTo>
                  <a:lnTo>
                    <a:pt x="0" y="8695"/>
                  </a:lnTo>
                  <a:lnTo>
                    <a:pt x="152" y="7572"/>
                  </a:lnTo>
                  <a:lnTo>
                    <a:pt x="462" y="6593"/>
                  </a:lnTo>
                  <a:lnTo>
                    <a:pt x="773" y="5753"/>
                  </a:lnTo>
                  <a:lnTo>
                    <a:pt x="1235" y="4906"/>
                  </a:lnTo>
                  <a:lnTo>
                    <a:pt x="1850" y="4065"/>
                  </a:lnTo>
                  <a:lnTo>
                    <a:pt x="2470" y="3369"/>
                  </a:lnTo>
                  <a:lnTo>
                    <a:pt x="3085" y="2666"/>
                  </a:lnTo>
                  <a:lnTo>
                    <a:pt x="3858" y="1964"/>
                  </a:lnTo>
                  <a:lnTo>
                    <a:pt x="4782" y="1543"/>
                  </a:lnTo>
                  <a:lnTo>
                    <a:pt x="5707" y="985"/>
                  </a:lnTo>
                  <a:lnTo>
                    <a:pt x="6632" y="703"/>
                  </a:lnTo>
                  <a:lnTo>
                    <a:pt x="7557" y="282"/>
                  </a:lnTo>
                  <a:lnTo>
                    <a:pt x="8640" y="138"/>
                  </a:lnTo>
                  <a:lnTo>
                    <a:pt x="9717" y="0"/>
                  </a:lnTo>
                  <a:lnTo>
                    <a:pt x="11877" y="0"/>
                  </a:lnTo>
                  <a:lnTo>
                    <a:pt x="12960" y="138"/>
                  </a:lnTo>
                  <a:lnTo>
                    <a:pt x="14037" y="282"/>
                  </a:lnTo>
                  <a:lnTo>
                    <a:pt x="14962" y="703"/>
                  </a:lnTo>
                  <a:lnTo>
                    <a:pt x="15886" y="985"/>
                  </a:lnTo>
                  <a:lnTo>
                    <a:pt x="16818" y="1543"/>
                  </a:lnTo>
                  <a:lnTo>
                    <a:pt x="17742" y="1964"/>
                  </a:lnTo>
                  <a:lnTo>
                    <a:pt x="18509" y="2666"/>
                  </a:lnTo>
                  <a:lnTo>
                    <a:pt x="19130" y="3369"/>
                  </a:lnTo>
                  <a:lnTo>
                    <a:pt x="19744" y="4065"/>
                  </a:lnTo>
                  <a:lnTo>
                    <a:pt x="20365" y="4906"/>
                  </a:lnTo>
                  <a:lnTo>
                    <a:pt x="20827" y="5753"/>
                  </a:lnTo>
                  <a:lnTo>
                    <a:pt x="21131" y="6593"/>
                  </a:lnTo>
                  <a:lnTo>
                    <a:pt x="21442" y="7572"/>
                  </a:lnTo>
                  <a:lnTo>
                    <a:pt x="21600" y="8695"/>
                  </a:lnTo>
                  <a:lnTo>
                    <a:pt x="21600" y="10941"/>
                  </a:lnTo>
                  <a:lnTo>
                    <a:pt x="21442" y="12064"/>
                  </a:lnTo>
                  <a:lnTo>
                    <a:pt x="21131" y="13043"/>
                  </a:lnTo>
                  <a:lnTo>
                    <a:pt x="20827" y="14166"/>
                  </a:lnTo>
                  <a:lnTo>
                    <a:pt x="20365" y="15145"/>
                  </a:lnTo>
                  <a:lnTo>
                    <a:pt x="19744" y="16129"/>
                  </a:lnTo>
                  <a:lnTo>
                    <a:pt x="19130" y="17108"/>
                  </a:lnTo>
                  <a:lnTo>
                    <a:pt x="18509" y="17949"/>
                  </a:lnTo>
                  <a:lnTo>
                    <a:pt x="17742" y="18796"/>
                  </a:lnTo>
                  <a:lnTo>
                    <a:pt x="16818" y="19492"/>
                  </a:lnTo>
                  <a:lnTo>
                    <a:pt x="15886" y="20057"/>
                  </a:lnTo>
                  <a:lnTo>
                    <a:pt x="14962" y="20615"/>
                  </a:lnTo>
                  <a:lnTo>
                    <a:pt x="14037" y="21036"/>
                  </a:lnTo>
                  <a:lnTo>
                    <a:pt x="12960" y="21318"/>
                  </a:lnTo>
                  <a:lnTo>
                    <a:pt x="11877" y="21600"/>
                  </a:lnTo>
                  <a:lnTo>
                    <a:pt x="9717" y="21600"/>
                  </a:lnTo>
                  <a:lnTo>
                    <a:pt x="8640" y="21318"/>
                  </a:lnTo>
                  <a:lnTo>
                    <a:pt x="7557" y="21036"/>
                  </a:lnTo>
                  <a:lnTo>
                    <a:pt x="6632" y="20615"/>
                  </a:lnTo>
                  <a:lnTo>
                    <a:pt x="5707" y="20057"/>
                  </a:lnTo>
                  <a:lnTo>
                    <a:pt x="4782" y="19492"/>
                  </a:lnTo>
                  <a:lnTo>
                    <a:pt x="3858" y="18796"/>
                  </a:lnTo>
                  <a:lnTo>
                    <a:pt x="3085" y="17949"/>
                  </a:lnTo>
                  <a:lnTo>
                    <a:pt x="2470" y="17108"/>
                  </a:lnTo>
                  <a:lnTo>
                    <a:pt x="1850" y="16129"/>
                  </a:lnTo>
                  <a:lnTo>
                    <a:pt x="1235" y="15145"/>
                  </a:lnTo>
                  <a:lnTo>
                    <a:pt x="773" y="14166"/>
                  </a:lnTo>
                  <a:lnTo>
                    <a:pt x="462" y="13043"/>
                  </a:lnTo>
                  <a:lnTo>
                    <a:pt x="152" y="12064"/>
                  </a:lnTo>
                  <a:lnTo>
                    <a:pt x="0" y="10941"/>
                  </a:lnTo>
                  <a:lnTo>
                    <a:pt x="0" y="9818"/>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68" name="Google Shape;496;p37"/>
          <p:cNvGrpSpPr/>
          <p:nvPr/>
        </p:nvGrpSpPr>
        <p:grpSpPr>
          <a:xfrm>
            <a:off x="5366537" y="2997832"/>
            <a:ext cx="140217" cy="318298"/>
            <a:chOff x="21" y="21"/>
            <a:chExt cx="140216" cy="318296"/>
          </a:xfrm>
        </p:grpSpPr>
        <p:sp>
          <p:nvSpPr>
            <p:cNvPr id="466" name="Google Shape;497;p37"/>
            <p:cNvSpPr/>
            <p:nvPr/>
          </p:nvSpPr>
          <p:spPr>
            <a:xfrm>
              <a:off x="21" y="79847"/>
              <a:ext cx="140217" cy="238471"/>
            </a:xfrm>
            <a:custGeom>
              <a:avLst/>
              <a:gdLst/>
              <a:ahLst/>
              <a:cxnLst>
                <a:cxn ang="0">
                  <a:pos x="wd2" y="hd2"/>
                </a:cxn>
                <a:cxn ang="5400000">
                  <a:pos x="wd2" y="hd2"/>
                </a:cxn>
                <a:cxn ang="10800000">
                  <a:pos x="wd2" y="hd2"/>
                </a:cxn>
                <a:cxn ang="16200000">
                  <a:pos x="wd2" y="hd2"/>
                </a:cxn>
              </a:cxnLst>
              <a:rect l="0" t="0" r="r" b="b"/>
              <a:pathLst>
                <a:path w="21600" h="21600" extrusionOk="0">
                  <a:moveTo>
                    <a:pt x="13006" y="0"/>
                  </a:moveTo>
                  <a:lnTo>
                    <a:pt x="12533" y="139"/>
                  </a:lnTo>
                  <a:lnTo>
                    <a:pt x="11983" y="232"/>
                  </a:lnTo>
                  <a:lnTo>
                    <a:pt x="11352" y="325"/>
                  </a:lnTo>
                  <a:lnTo>
                    <a:pt x="10248" y="325"/>
                  </a:lnTo>
                  <a:lnTo>
                    <a:pt x="9695" y="278"/>
                  </a:lnTo>
                  <a:lnTo>
                    <a:pt x="9144" y="139"/>
                  </a:lnTo>
                  <a:lnTo>
                    <a:pt x="8591" y="46"/>
                  </a:lnTo>
                  <a:lnTo>
                    <a:pt x="7804" y="46"/>
                  </a:lnTo>
                  <a:lnTo>
                    <a:pt x="7014" y="185"/>
                  </a:lnTo>
                  <a:lnTo>
                    <a:pt x="6306" y="325"/>
                  </a:lnTo>
                  <a:lnTo>
                    <a:pt x="5519" y="603"/>
                  </a:lnTo>
                  <a:lnTo>
                    <a:pt x="4807" y="927"/>
                  </a:lnTo>
                  <a:lnTo>
                    <a:pt x="4020" y="1298"/>
                  </a:lnTo>
                  <a:lnTo>
                    <a:pt x="3389" y="1762"/>
                  </a:lnTo>
                  <a:lnTo>
                    <a:pt x="2758" y="2271"/>
                  </a:lnTo>
                  <a:lnTo>
                    <a:pt x="2127" y="2874"/>
                  </a:lnTo>
                  <a:lnTo>
                    <a:pt x="1654" y="3523"/>
                  </a:lnTo>
                  <a:lnTo>
                    <a:pt x="1181" y="4218"/>
                  </a:lnTo>
                  <a:lnTo>
                    <a:pt x="787" y="5006"/>
                  </a:lnTo>
                  <a:lnTo>
                    <a:pt x="395" y="5887"/>
                  </a:lnTo>
                  <a:lnTo>
                    <a:pt x="155" y="6814"/>
                  </a:lnTo>
                  <a:lnTo>
                    <a:pt x="0" y="7788"/>
                  </a:lnTo>
                  <a:lnTo>
                    <a:pt x="0" y="9086"/>
                  </a:lnTo>
                  <a:lnTo>
                    <a:pt x="78" y="9316"/>
                  </a:lnTo>
                  <a:lnTo>
                    <a:pt x="236" y="9503"/>
                  </a:lnTo>
                  <a:lnTo>
                    <a:pt x="473" y="9688"/>
                  </a:lnTo>
                  <a:lnTo>
                    <a:pt x="709" y="9826"/>
                  </a:lnTo>
                  <a:lnTo>
                    <a:pt x="1023" y="9965"/>
                  </a:lnTo>
                  <a:lnTo>
                    <a:pt x="1340" y="10013"/>
                  </a:lnTo>
                  <a:lnTo>
                    <a:pt x="1735" y="10059"/>
                  </a:lnTo>
                  <a:lnTo>
                    <a:pt x="2127" y="10013"/>
                  </a:lnTo>
                  <a:lnTo>
                    <a:pt x="2444" y="9965"/>
                  </a:lnTo>
                  <a:lnTo>
                    <a:pt x="2758" y="9826"/>
                  </a:lnTo>
                  <a:lnTo>
                    <a:pt x="2994" y="9688"/>
                  </a:lnTo>
                  <a:lnTo>
                    <a:pt x="3230" y="9503"/>
                  </a:lnTo>
                  <a:lnTo>
                    <a:pt x="3311" y="9316"/>
                  </a:lnTo>
                  <a:lnTo>
                    <a:pt x="3389" y="9086"/>
                  </a:lnTo>
                  <a:lnTo>
                    <a:pt x="3467" y="8854"/>
                  </a:lnTo>
                  <a:lnTo>
                    <a:pt x="3548" y="7973"/>
                  </a:lnTo>
                  <a:lnTo>
                    <a:pt x="3703" y="7092"/>
                  </a:lnTo>
                  <a:lnTo>
                    <a:pt x="3939" y="6304"/>
                  </a:lnTo>
                  <a:lnTo>
                    <a:pt x="4257" y="5563"/>
                  </a:lnTo>
                  <a:lnTo>
                    <a:pt x="4651" y="4914"/>
                  </a:lnTo>
                  <a:lnTo>
                    <a:pt x="4965" y="4450"/>
                  </a:lnTo>
                  <a:lnTo>
                    <a:pt x="5283" y="4126"/>
                  </a:lnTo>
                  <a:lnTo>
                    <a:pt x="5438" y="4079"/>
                  </a:lnTo>
                  <a:lnTo>
                    <a:pt x="5519" y="4079"/>
                  </a:lnTo>
                  <a:lnTo>
                    <a:pt x="5597" y="4265"/>
                  </a:lnTo>
                  <a:lnTo>
                    <a:pt x="5597" y="4775"/>
                  </a:lnTo>
                  <a:lnTo>
                    <a:pt x="5438" y="6629"/>
                  </a:lnTo>
                  <a:lnTo>
                    <a:pt x="5202" y="9177"/>
                  </a:lnTo>
                  <a:lnTo>
                    <a:pt x="4807" y="12099"/>
                  </a:lnTo>
                  <a:lnTo>
                    <a:pt x="4020" y="17569"/>
                  </a:lnTo>
                  <a:lnTo>
                    <a:pt x="3703" y="20024"/>
                  </a:lnTo>
                  <a:lnTo>
                    <a:pt x="3703" y="20582"/>
                  </a:lnTo>
                  <a:lnTo>
                    <a:pt x="3862" y="20812"/>
                  </a:lnTo>
                  <a:lnTo>
                    <a:pt x="4098" y="21044"/>
                  </a:lnTo>
                  <a:lnTo>
                    <a:pt x="4334" y="21231"/>
                  </a:lnTo>
                  <a:lnTo>
                    <a:pt x="4729" y="21415"/>
                  </a:lnTo>
                  <a:lnTo>
                    <a:pt x="5124" y="21554"/>
                  </a:lnTo>
                  <a:lnTo>
                    <a:pt x="5519" y="21600"/>
                  </a:lnTo>
                  <a:lnTo>
                    <a:pt x="6306" y="21600"/>
                  </a:lnTo>
                  <a:lnTo>
                    <a:pt x="6700" y="21554"/>
                  </a:lnTo>
                  <a:lnTo>
                    <a:pt x="7014" y="21415"/>
                  </a:lnTo>
                  <a:lnTo>
                    <a:pt x="7332" y="21276"/>
                  </a:lnTo>
                  <a:lnTo>
                    <a:pt x="7568" y="21138"/>
                  </a:lnTo>
                  <a:lnTo>
                    <a:pt x="7804" y="20951"/>
                  </a:lnTo>
                  <a:lnTo>
                    <a:pt x="7963" y="20721"/>
                  </a:lnTo>
                  <a:lnTo>
                    <a:pt x="8118" y="20489"/>
                  </a:lnTo>
                  <a:lnTo>
                    <a:pt x="9853" y="13349"/>
                  </a:lnTo>
                  <a:lnTo>
                    <a:pt x="9853" y="13258"/>
                  </a:lnTo>
                  <a:lnTo>
                    <a:pt x="10012" y="13072"/>
                  </a:lnTo>
                  <a:lnTo>
                    <a:pt x="10326" y="12887"/>
                  </a:lnTo>
                  <a:lnTo>
                    <a:pt x="10562" y="12839"/>
                  </a:lnTo>
                  <a:lnTo>
                    <a:pt x="10798" y="12794"/>
                  </a:lnTo>
                  <a:lnTo>
                    <a:pt x="11035" y="12839"/>
                  </a:lnTo>
                  <a:lnTo>
                    <a:pt x="11274" y="12887"/>
                  </a:lnTo>
                  <a:lnTo>
                    <a:pt x="11588" y="13072"/>
                  </a:lnTo>
                  <a:lnTo>
                    <a:pt x="11747" y="13258"/>
                  </a:lnTo>
                  <a:lnTo>
                    <a:pt x="11747" y="13349"/>
                  </a:lnTo>
                  <a:lnTo>
                    <a:pt x="13479" y="20489"/>
                  </a:lnTo>
                  <a:lnTo>
                    <a:pt x="13637" y="20721"/>
                  </a:lnTo>
                  <a:lnTo>
                    <a:pt x="13796" y="20951"/>
                  </a:lnTo>
                  <a:lnTo>
                    <a:pt x="14032" y="21138"/>
                  </a:lnTo>
                  <a:lnTo>
                    <a:pt x="14268" y="21276"/>
                  </a:lnTo>
                  <a:lnTo>
                    <a:pt x="14582" y="21415"/>
                  </a:lnTo>
                  <a:lnTo>
                    <a:pt x="14900" y="21554"/>
                  </a:lnTo>
                  <a:lnTo>
                    <a:pt x="15294" y="21600"/>
                  </a:lnTo>
                  <a:lnTo>
                    <a:pt x="16081" y="21600"/>
                  </a:lnTo>
                  <a:lnTo>
                    <a:pt x="16476" y="21554"/>
                  </a:lnTo>
                  <a:lnTo>
                    <a:pt x="16871" y="21415"/>
                  </a:lnTo>
                  <a:lnTo>
                    <a:pt x="17263" y="21231"/>
                  </a:lnTo>
                  <a:lnTo>
                    <a:pt x="17502" y="21044"/>
                  </a:lnTo>
                  <a:lnTo>
                    <a:pt x="17738" y="20812"/>
                  </a:lnTo>
                  <a:lnTo>
                    <a:pt x="17894" y="20582"/>
                  </a:lnTo>
                  <a:lnTo>
                    <a:pt x="17894" y="20024"/>
                  </a:lnTo>
                  <a:lnTo>
                    <a:pt x="16790" y="12145"/>
                  </a:lnTo>
                  <a:lnTo>
                    <a:pt x="16162" y="6675"/>
                  </a:lnTo>
                  <a:lnTo>
                    <a:pt x="16003" y="4821"/>
                  </a:lnTo>
                  <a:lnTo>
                    <a:pt x="16003" y="4265"/>
                  </a:lnTo>
                  <a:lnTo>
                    <a:pt x="16081" y="4079"/>
                  </a:lnTo>
                  <a:lnTo>
                    <a:pt x="16162" y="4079"/>
                  </a:lnTo>
                  <a:lnTo>
                    <a:pt x="16317" y="4126"/>
                  </a:lnTo>
                  <a:lnTo>
                    <a:pt x="16635" y="4404"/>
                  </a:lnTo>
                  <a:lnTo>
                    <a:pt x="16949" y="4867"/>
                  </a:lnTo>
                  <a:lnTo>
                    <a:pt x="17263" y="5516"/>
                  </a:lnTo>
                  <a:lnTo>
                    <a:pt x="17580" y="6258"/>
                  </a:lnTo>
                  <a:lnTo>
                    <a:pt x="17894" y="7092"/>
                  </a:lnTo>
                  <a:lnTo>
                    <a:pt x="18052" y="7973"/>
                  </a:lnTo>
                  <a:lnTo>
                    <a:pt x="18130" y="8854"/>
                  </a:lnTo>
                  <a:lnTo>
                    <a:pt x="18211" y="9086"/>
                  </a:lnTo>
                  <a:lnTo>
                    <a:pt x="18289" y="9316"/>
                  </a:lnTo>
                  <a:lnTo>
                    <a:pt x="18366" y="9503"/>
                  </a:lnTo>
                  <a:lnTo>
                    <a:pt x="18606" y="9688"/>
                  </a:lnTo>
                  <a:lnTo>
                    <a:pt x="18842" y="9826"/>
                  </a:lnTo>
                  <a:lnTo>
                    <a:pt x="19156" y="9965"/>
                  </a:lnTo>
                  <a:lnTo>
                    <a:pt x="19470" y="10013"/>
                  </a:lnTo>
                  <a:lnTo>
                    <a:pt x="19865" y="10059"/>
                  </a:lnTo>
                  <a:lnTo>
                    <a:pt x="20260" y="10013"/>
                  </a:lnTo>
                  <a:lnTo>
                    <a:pt x="20574" y="9965"/>
                  </a:lnTo>
                  <a:lnTo>
                    <a:pt x="20891" y="9826"/>
                  </a:lnTo>
                  <a:lnTo>
                    <a:pt x="21127" y="9688"/>
                  </a:lnTo>
                  <a:lnTo>
                    <a:pt x="21364" y="9503"/>
                  </a:lnTo>
                  <a:lnTo>
                    <a:pt x="21522" y="9316"/>
                  </a:lnTo>
                  <a:lnTo>
                    <a:pt x="21600" y="9086"/>
                  </a:lnTo>
                  <a:lnTo>
                    <a:pt x="21600" y="7788"/>
                  </a:lnTo>
                  <a:lnTo>
                    <a:pt x="21441" y="6768"/>
                  </a:lnTo>
                  <a:lnTo>
                    <a:pt x="21205" y="5841"/>
                  </a:lnTo>
                  <a:lnTo>
                    <a:pt x="20891" y="5006"/>
                  </a:lnTo>
                  <a:lnTo>
                    <a:pt x="20574" y="4218"/>
                  </a:lnTo>
                  <a:lnTo>
                    <a:pt x="20101" y="3477"/>
                  </a:lnTo>
                  <a:lnTo>
                    <a:pt x="19629" y="2828"/>
                  </a:lnTo>
                  <a:lnTo>
                    <a:pt x="19078" y="2225"/>
                  </a:lnTo>
                  <a:lnTo>
                    <a:pt x="18447" y="1715"/>
                  </a:lnTo>
                  <a:lnTo>
                    <a:pt x="17816" y="1252"/>
                  </a:lnTo>
                  <a:lnTo>
                    <a:pt x="17107" y="881"/>
                  </a:lnTo>
                  <a:lnTo>
                    <a:pt x="16317" y="556"/>
                  </a:lnTo>
                  <a:lnTo>
                    <a:pt x="15531" y="325"/>
                  </a:lnTo>
                  <a:lnTo>
                    <a:pt x="14741" y="139"/>
                  </a:lnTo>
                  <a:lnTo>
                    <a:pt x="13873" y="46"/>
                  </a:lnTo>
                  <a:lnTo>
                    <a:pt x="13006"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67" name="Google Shape;498;p37"/>
            <p:cNvSpPr/>
            <p:nvPr/>
          </p:nvSpPr>
          <p:spPr>
            <a:xfrm>
              <a:off x="37885" y="21"/>
              <a:ext cx="64488" cy="70623"/>
            </a:xfrm>
            <a:custGeom>
              <a:avLst/>
              <a:gdLst/>
              <a:ahLst/>
              <a:cxnLst>
                <a:cxn ang="0">
                  <a:pos x="wd2" y="hd2"/>
                </a:cxn>
                <a:cxn ang="5400000">
                  <a:pos x="wd2" y="hd2"/>
                </a:cxn>
                <a:cxn ang="10800000">
                  <a:pos x="wd2" y="hd2"/>
                </a:cxn>
                <a:cxn ang="16200000">
                  <a:pos x="wd2" y="hd2"/>
                </a:cxn>
              </a:cxnLst>
              <a:rect l="0" t="0" r="r" b="b"/>
              <a:pathLst>
                <a:path w="21600" h="21600" extrusionOk="0">
                  <a:moveTo>
                    <a:pt x="0" y="9704"/>
                  </a:moveTo>
                  <a:lnTo>
                    <a:pt x="169" y="8605"/>
                  </a:lnTo>
                  <a:lnTo>
                    <a:pt x="345" y="7513"/>
                  </a:lnTo>
                  <a:lnTo>
                    <a:pt x="514" y="6574"/>
                  </a:lnTo>
                  <a:lnTo>
                    <a:pt x="859" y="5630"/>
                  </a:lnTo>
                  <a:lnTo>
                    <a:pt x="1372" y="4852"/>
                  </a:lnTo>
                  <a:lnTo>
                    <a:pt x="1886" y="4068"/>
                  </a:lnTo>
                  <a:lnTo>
                    <a:pt x="2569" y="3284"/>
                  </a:lnTo>
                  <a:lnTo>
                    <a:pt x="3259" y="2661"/>
                  </a:lnTo>
                  <a:lnTo>
                    <a:pt x="4800" y="1407"/>
                  </a:lnTo>
                  <a:lnTo>
                    <a:pt x="6686" y="623"/>
                  </a:lnTo>
                  <a:lnTo>
                    <a:pt x="8572" y="154"/>
                  </a:lnTo>
                  <a:lnTo>
                    <a:pt x="10796" y="0"/>
                  </a:lnTo>
                  <a:lnTo>
                    <a:pt x="13028" y="154"/>
                  </a:lnTo>
                  <a:lnTo>
                    <a:pt x="14914" y="623"/>
                  </a:lnTo>
                  <a:lnTo>
                    <a:pt x="16800" y="1407"/>
                  </a:lnTo>
                  <a:lnTo>
                    <a:pt x="18341" y="2661"/>
                  </a:lnTo>
                  <a:lnTo>
                    <a:pt x="19024" y="3284"/>
                  </a:lnTo>
                  <a:lnTo>
                    <a:pt x="19714" y="4068"/>
                  </a:lnTo>
                  <a:lnTo>
                    <a:pt x="20228" y="4852"/>
                  </a:lnTo>
                  <a:lnTo>
                    <a:pt x="20741" y="5630"/>
                  </a:lnTo>
                  <a:lnTo>
                    <a:pt x="21086" y="6574"/>
                  </a:lnTo>
                  <a:lnTo>
                    <a:pt x="21255" y="7513"/>
                  </a:lnTo>
                  <a:lnTo>
                    <a:pt x="21424" y="8605"/>
                  </a:lnTo>
                  <a:lnTo>
                    <a:pt x="21600" y="9704"/>
                  </a:lnTo>
                  <a:lnTo>
                    <a:pt x="21424" y="10797"/>
                  </a:lnTo>
                  <a:lnTo>
                    <a:pt x="21255" y="11896"/>
                  </a:lnTo>
                  <a:lnTo>
                    <a:pt x="20741" y="14087"/>
                  </a:lnTo>
                  <a:lnTo>
                    <a:pt x="19714" y="16118"/>
                  </a:lnTo>
                  <a:lnTo>
                    <a:pt x="18341" y="17840"/>
                  </a:lnTo>
                  <a:lnTo>
                    <a:pt x="17659" y="18624"/>
                  </a:lnTo>
                  <a:lnTo>
                    <a:pt x="16800" y="19409"/>
                  </a:lnTo>
                  <a:lnTo>
                    <a:pt x="15941" y="20032"/>
                  </a:lnTo>
                  <a:lnTo>
                    <a:pt x="14914" y="20501"/>
                  </a:lnTo>
                  <a:lnTo>
                    <a:pt x="14055" y="20970"/>
                  </a:lnTo>
                  <a:lnTo>
                    <a:pt x="13028" y="21285"/>
                  </a:lnTo>
                  <a:lnTo>
                    <a:pt x="11831" y="21439"/>
                  </a:lnTo>
                  <a:lnTo>
                    <a:pt x="10796" y="21600"/>
                  </a:lnTo>
                  <a:lnTo>
                    <a:pt x="9769" y="21439"/>
                  </a:lnTo>
                  <a:lnTo>
                    <a:pt x="8572" y="21285"/>
                  </a:lnTo>
                  <a:lnTo>
                    <a:pt x="7545" y="20970"/>
                  </a:lnTo>
                  <a:lnTo>
                    <a:pt x="6686" y="20501"/>
                  </a:lnTo>
                  <a:lnTo>
                    <a:pt x="5659" y="20032"/>
                  </a:lnTo>
                  <a:lnTo>
                    <a:pt x="4800" y="19409"/>
                  </a:lnTo>
                  <a:lnTo>
                    <a:pt x="3941" y="18624"/>
                  </a:lnTo>
                  <a:lnTo>
                    <a:pt x="3259" y="17840"/>
                  </a:lnTo>
                  <a:lnTo>
                    <a:pt x="1886" y="16118"/>
                  </a:lnTo>
                  <a:lnTo>
                    <a:pt x="859" y="14087"/>
                  </a:lnTo>
                  <a:lnTo>
                    <a:pt x="345" y="11896"/>
                  </a:lnTo>
                  <a:lnTo>
                    <a:pt x="169" y="10797"/>
                  </a:lnTo>
                  <a:lnTo>
                    <a:pt x="0" y="970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71" name="Google Shape;499;p37"/>
          <p:cNvGrpSpPr/>
          <p:nvPr/>
        </p:nvGrpSpPr>
        <p:grpSpPr>
          <a:xfrm>
            <a:off x="4798990" y="2945615"/>
            <a:ext cx="145344" cy="422730"/>
            <a:chOff x="0" y="0"/>
            <a:chExt cx="145343" cy="422728"/>
          </a:xfrm>
        </p:grpSpPr>
        <p:sp>
          <p:nvSpPr>
            <p:cNvPr id="469" name="Google Shape;500;p37"/>
            <p:cNvSpPr/>
            <p:nvPr/>
          </p:nvSpPr>
          <p:spPr>
            <a:xfrm>
              <a:off x="38894" y="0"/>
              <a:ext cx="67555" cy="76780"/>
            </a:xfrm>
            <a:custGeom>
              <a:avLst/>
              <a:gdLst/>
              <a:ahLst/>
              <a:cxnLst>
                <a:cxn ang="0">
                  <a:pos x="wd2" y="hd2"/>
                </a:cxn>
                <a:cxn ang="5400000">
                  <a:pos x="wd2" y="hd2"/>
                </a:cxn>
                <a:cxn ang="10800000">
                  <a:pos x="wd2" y="hd2"/>
                </a:cxn>
                <a:cxn ang="16200000">
                  <a:pos x="wd2" y="hd2"/>
                </a:cxn>
              </a:cxnLst>
              <a:rect l="0" t="0" r="r" b="b"/>
              <a:pathLst>
                <a:path w="21600" h="21600" extrusionOk="0">
                  <a:moveTo>
                    <a:pt x="0" y="9795"/>
                  </a:moveTo>
                  <a:lnTo>
                    <a:pt x="0" y="8642"/>
                  </a:lnTo>
                  <a:lnTo>
                    <a:pt x="161" y="7632"/>
                  </a:lnTo>
                  <a:lnTo>
                    <a:pt x="490" y="6627"/>
                  </a:lnTo>
                  <a:lnTo>
                    <a:pt x="820" y="5764"/>
                  </a:lnTo>
                  <a:lnTo>
                    <a:pt x="1310" y="4900"/>
                  </a:lnTo>
                  <a:lnTo>
                    <a:pt x="1801" y="4032"/>
                  </a:lnTo>
                  <a:lnTo>
                    <a:pt x="2452" y="3316"/>
                  </a:lnTo>
                  <a:lnTo>
                    <a:pt x="3111" y="2595"/>
                  </a:lnTo>
                  <a:lnTo>
                    <a:pt x="3930" y="2016"/>
                  </a:lnTo>
                  <a:lnTo>
                    <a:pt x="4743" y="1442"/>
                  </a:lnTo>
                  <a:lnTo>
                    <a:pt x="5731" y="1011"/>
                  </a:lnTo>
                  <a:lnTo>
                    <a:pt x="6544" y="721"/>
                  </a:lnTo>
                  <a:lnTo>
                    <a:pt x="7525" y="437"/>
                  </a:lnTo>
                  <a:lnTo>
                    <a:pt x="8674" y="148"/>
                  </a:lnTo>
                  <a:lnTo>
                    <a:pt x="9654" y="0"/>
                  </a:lnTo>
                  <a:lnTo>
                    <a:pt x="11946" y="0"/>
                  </a:lnTo>
                  <a:lnTo>
                    <a:pt x="12926" y="148"/>
                  </a:lnTo>
                  <a:lnTo>
                    <a:pt x="14075" y="437"/>
                  </a:lnTo>
                  <a:lnTo>
                    <a:pt x="15056" y="721"/>
                  </a:lnTo>
                  <a:lnTo>
                    <a:pt x="15876" y="1011"/>
                  </a:lnTo>
                  <a:lnTo>
                    <a:pt x="16857" y="1442"/>
                  </a:lnTo>
                  <a:lnTo>
                    <a:pt x="17670" y="2016"/>
                  </a:lnTo>
                  <a:lnTo>
                    <a:pt x="18489" y="2595"/>
                  </a:lnTo>
                  <a:lnTo>
                    <a:pt x="19148" y="3316"/>
                  </a:lnTo>
                  <a:lnTo>
                    <a:pt x="19799" y="4032"/>
                  </a:lnTo>
                  <a:lnTo>
                    <a:pt x="20290" y="4900"/>
                  </a:lnTo>
                  <a:lnTo>
                    <a:pt x="20780" y="5764"/>
                  </a:lnTo>
                  <a:lnTo>
                    <a:pt x="21110" y="6627"/>
                  </a:lnTo>
                  <a:lnTo>
                    <a:pt x="21439" y="7632"/>
                  </a:lnTo>
                  <a:lnTo>
                    <a:pt x="21600" y="8642"/>
                  </a:lnTo>
                  <a:lnTo>
                    <a:pt x="21600" y="10800"/>
                  </a:lnTo>
                  <a:lnTo>
                    <a:pt x="21439" y="11953"/>
                  </a:lnTo>
                  <a:lnTo>
                    <a:pt x="21110" y="13105"/>
                  </a:lnTo>
                  <a:lnTo>
                    <a:pt x="20780" y="14110"/>
                  </a:lnTo>
                  <a:lnTo>
                    <a:pt x="20290" y="15121"/>
                  </a:lnTo>
                  <a:lnTo>
                    <a:pt x="19799" y="16126"/>
                  </a:lnTo>
                  <a:lnTo>
                    <a:pt x="19148" y="16989"/>
                  </a:lnTo>
                  <a:lnTo>
                    <a:pt x="18489" y="17852"/>
                  </a:lnTo>
                  <a:lnTo>
                    <a:pt x="17670" y="18721"/>
                  </a:lnTo>
                  <a:lnTo>
                    <a:pt x="16857" y="19436"/>
                  </a:lnTo>
                  <a:lnTo>
                    <a:pt x="15876" y="20016"/>
                  </a:lnTo>
                  <a:lnTo>
                    <a:pt x="15056" y="20589"/>
                  </a:lnTo>
                  <a:lnTo>
                    <a:pt x="14075" y="21021"/>
                  </a:lnTo>
                  <a:lnTo>
                    <a:pt x="12926" y="21310"/>
                  </a:lnTo>
                  <a:lnTo>
                    <a:pt x="11946" y="21452"/>
                  </a:lnTo>
                  <a:lnTo>
                    <a:pt x="10803" y="21600"/>
                  </a:lnTo>
                  <a:lnTo>
                    <a:pt x="9654" y="21452"/>
                  </a:lnTo>
                  <a:lnTo>
                    <a:pt x="8674" y="21310"/>
                  </a:lnTo>
                  <a:lnTo>
                    <a:pt x="7525" y="21021"/>
                  </a:lnTo>
                  <a:lnTo>
                    <a:pt x="6544" y="20589"/>
                  </a:lnTo>
                  <a:lnTo>
                    <a:pt x="5731" y="20016"/>
                  </a:lnTo>
                  <a:lnTo>
                    <a:pt x="4743" y="19436"/>
                  </a:lnTo>
                  <a:lnTo>
                    <a:pt x="3930" y="18721"/>
                  </a:lnTo>
                  <a:lnTo>
                    <a:pt x="3111" y="17852"/>
                  </a:lnTo>
                  <a:lnTo>
                    <a:pt x="2452" y="16989"/>
                  </a:lnTo>
                  <a:lnTo>
                    <a:pt x="1801" y="16126"/>
                  </a:lnTo>
                  <a:lnTo>
                    <a:pt x="1310" y="15121"/>
                  </a:lnTo>
                  <a:lnTo>
                    <a:pt x="820" y="14110"/>
                  </a:lnTo>
                  <a:lnTo>
                    <a:pt x="490" y="13105"/>
                  </a:lnTo>
                  <a:lnTo>
                    <a:pt x="161" y="11953"/>
                  </a:lnTo>
                  <a:lnTo>
                    <a:pt x="0" y="10800"/>
                  </a:lnTo>
                  <a:lnTo>
                    <a:pt x="0" y="979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70" name="Google Shape;501;p37"/>
            <p:cNvSpPr/>
            <p:nvPr/>
          </p:nvSpPr>
          <p:spPr>
            <a:xfrm>
              <a:off x="0" y="86487"/>
              <a:ext cx="145344" cy="336242"/>
            </a:xfrm>
            <a:custGeom>
              <a:avLst/>
              <a:gdLst/>
              <a:ahLst/>
              <a:cxnLst>
                <a:cxn ang="0">
                  <a:pos x="wd2" y="hd2"/>
                </a:cxn>
                <a:cxn ang="5400000">
                  <a:pos x="wd2" y="hd2"/>
                </a:cxn>
                <a:cxn ang="10800000">
                  <a:pos x="wd2" y="hd2"/>
                </a:cxn>
                <a:cxn ang="16200000">
                  <a:pos x="wd2" y="hd2"/>
                </a:cxn>
              </a:cxnLst>
              <a:rect l="0" t="0" r="r" b="b"/>
              <a:pathLst>
                <a:path w="21600" h="21600" extrusionOk="0">
                  <a:moveTo>
                    <a:pt x="13081" y="0"/>
                  </a:moveTo>
                  <a:lnTo>
                    <a:pt x="12550" y="132"/>
                  </a:lnTo>
                  <a:lnTo>
                    <a:pt x="12016" y="198"/>
                  </a:lnTo>
                  <a:lnTo>
                    <a:pt x="11407" y="263"/>
                  </a:lnTo>
                  <a:lnTo>
                    <a:pt x="10802" y="297"/>
                  </a:lnTo>
                  <a:lnTo>
                    <a:pt x="10193" y="263"/>
                  </a:lnTo>
                  <a:lnTo>
                    <a:pt x="9584" y="198"/>
                  </a:lnTo>
                  <a:lnTo>
                    <a:pt x="9050" y="132"/>
                  </a:lnTo>
                  <a:lnTo>
                    <a:pt x="8519" y="0"/>
                  </a:lnTo>
                  <a:lnTo>
                    <a:pt x="7910" y="66"/>
                  </a:lnTo>
                  <a:lnTo>
                    <a:pt x="7301" y="165"/>
                  </a:lnTo>
                  <a:lnTo>
                    <a:pt x="6770" y="263"/>
                  </a:lnTo>
                  <a:lnTo>
                    <a:pt x="6314" y="396"/>
                  </a:lnTo>
                  <a:lnTo>
                    <a:pt x="5324" y="659"/>
                  </a:lnTo>
                  <a:lnTo>
                    <a:pt x="4487" y="1019"/>
                  </a:lnTo>
                  <a:lnTo>
                    <a:pt x="3650" y="1447"/>
                  </a:lnTo>
                  <a:lnTo>
                    <a:pt x="2967" y="1907"/>
                  </a:lnTo>
                  <a:lnTo>
                    <a:pt x="2358" y="2434"/>
                  </a:lnTo>
                  <a:lnTo>
                    <a:pt x="1827" y="2993"/>
                  </a:lnTo>
                  <a:lnTo>
                    <a:pt x="1371" y="3650"/>
                  </a:lnTo>
                  <a:lnTo>
                    <a:pt x="990" y="4307"/>
                  </a:lnTo>
                  <a:lnTo>
                    <a:pt x="684" y="5031"/>
                  </a:lnTo>
                  <a:lnTo>
                    <a:pt x="456" y="5819"/>
                  </a:lnTo>
                  <a:lnTo>
                    <a:pt x="228" y="6609"/>
                  </a:lnTo>
                  <a:lnTo>
                    <a:pt x="75" y="7463"/>
                  </a:lnTo>
                  <a:lnTo>
                    <a:pt x="0" y="8351"/>
                  </a:lnTo>
                  <a:lnTo>
                    <a:pt x="0" y="9272"/>
                  </a:lnTo>
                  <a:lnTo>
                    <a:pt x="75" y="9469"/>
                  </a:lnTo>
                  <a:lnTo>
                    <a:pt x="153" y="9666"/>
                  </a:lnTo>
                  <a:lnTo>
                    <a:pt x="306" y="9863"/>
                  </a:lnTo>
                  <a:lnTo>
                    <a:pt x="534" y="9994"/>
                  </a:lnTo>
                  <a:lnTo>
                    <a:pt x="762" y="10126"/>
                  </a:lnTo>
                  <a:lnTo>
                    <a:pt x="990" y="10225"/>
                  </a:lnTo>
                  <a:lnTo>
                    <a:pt x="1293" y="10291"/>
                  </a:lnTo>
                  <a:lnTo>
                    <a:pt x="1977" y="10291"/>
                  </a:lnTo>
                  <a:lnTo>
                    <a:pt x="2283" y="10225"/>
                  </a:lnTo>
                  <a:lnTo>
                    <a:pt x="2511" y="10126"/>
                  </a:lnTo>
                  <a:lnTo>
                    <a:pt x="2739" y="9994"/>
                  </a:lnTo>
                  <a:lnTo>
                    <a:pt x="2892" y="9863"/>
                  </a:lnTo>
                  <a:lnTo>
                    <a:pt x="2967" y="9666"/>
                  </a:lnTo>
                  <a:lnTo>
                    <a:pt x="3042" y="9272"/>
                  </a:lnTo>
                  <a:lnTo>
                    <a:pt x="3120" y="8778"/>
                  </a:lnTo>
                  <a:lnTo>
                    <a:pt x="3195" y="8219"/>
                  </a:lnTo>
                  <a:lnTo>
                    <a:pt x="3576" y="6872"/>
                  </a:lnTo>
                  <a:lnTo>
                    <a:pt x="4031" y="5524"/>
                  </a:lnTo>
                  <a:lnTo>
                    <a:pt x="4259" y="4932"/>
                  </a:lnTo>
                  <a:lnTo>
                    <a:pt x="4562" y="4438"/>
                  </a:lnTo>
                  <a:lnTo>
                    <a:pt x="4412" y="4176"/>
                  </a:lnTo>
                  <a:lnTo>
                    <a:pt x="4334" y="3913"/>
                  </a:lnTo>
                  <a:lnTo>
                    <a:pt x="4334" y="3650"/>
                  </a:lnTo>
                  <a:lnTo>
                    <a:pt x="4412" y="3419"/>
                  </a:lnTo>
                  <a:lnTo>
                    <a:pt x="4487" y="3222"/>
                  </a:lnTo>
                  <a:lnTo>
                    <a:pt x="4715" y="3025"/>
                  </a:lnTo>
                  <a:lnTo>
                    <a:pt x="4943" y="2860"/>
                  </a:lnTo>
                  <a:lnTo>
                    <a:pt x="5171" y="2762"/>
                  </a:lnTo>
                  <a:lnTo>
                    <a:pt x="4943" y="2894"/>
                  </a:lnTo>
                  <a:lnTo>
                    <a:pt x="4790" y="3091"/>
                  </a:lnTo>
                  <a:lnTo>
                    <a:pt x="4640" y="3354"/>
                  </a:lnTo>
                  <a:lnTo>
                    <a:pt x="4640" y="3618"/>
                  </a:lnTo>
                  <a:lnTo>
                    <a:pt x="4715" y="3879"/>
                  </a:lnTo>
                  <a:lnTo>
                    <a:pt x="4868" y="4143"/>
                  </a:lnTo>
                  <a:lnTo>
                    <a:pt x="5021" y="4275"/>
                  </a:lnTo>
                  <a:lnTo>
                    <a:pt x="5249" y="4406"/>
                  </a:lnTo>
                  <a:lnTo>
                    <a:pt x="5477" y="4504"/>
                  </a:lnTo>
                  <a:lnTo>
                    <a:pt x="5780" y="4603"/>
                  </a:lnTo>
                  <a:lnTo>
                    <a:pt x="5933" y="5096"/>
                  </a:lnTo>
                  <a:lnTo>
                    <a:pt x="6008" y="5359"/>
                  </a:lnTo>
                  <a:lnTo>
                    <a:pt x="6086" y="5656"/>
                  </a:lnTo>
                  <a:lnTo>
                    <a:pt x="6008" y="5984"/>
                  </a:lnTo>
                  <a:lnTo>
                    <a:pt x="5933" y="6378"/>
                  </a:lnTo>
                  <a:lnTo>
                    <a:pt x="5705" y="6773"/>
                  </a:lnTo>
                  <a:lnTo>
                    <a:pt x="5324" y="7266"/>
                  </a:lnTo>
                  <a:lnTo>
                    <a:pt x="4715" y="7956"/>
                  </a:lnTo>
                  <a:lnTo>
                    <a:pt x="4259" y="8613"/>
                  </a:lnTo>
                  <a:lnTo>
                    <a:pt x="3957" y="9206"/>
                  </a:lnTo>
                  <a:lnTo>
                    <a:pt x="3803" y="9732"/>
                  </a:lnTo>
                  <a:lnTo>
                    <a:pt x="3650" y="10257"/>
                  </a:lnTo>
                  <a:lnTo>
                    <a:pt x="3650" y="10784"/>
                  </a:lnTo>
                  <a:lnTo>
                    <a:pt x="3729" y="11869"/>
                  </a:lnTo>
                  <a:lnTo>
                    <a:pt x="3878" y="13447"/>
                  </a:lnTo>
                  <a:lnTo>
                    <a:pt x="4031" y="15025"/>
                  </a:lnTo>
                  <a:lnTo>
                    <a:pt x="4106" y="17819"/>
                  </a:lnTo>
                  <a:lnTo>
                    <a:pt x="4184" y="19824"/>
                  </a:lnTo>
                  <a:lnTo>
                    <a:pt x="4184" y="20613"/>
                  </a:lnTo>
                  <a:lnTo>
                    <a:pt x="4259" y="20909"/>
                  </a:lnTo>
                  <a:lnTo>
                    <a:pt x="4412" y="21140"/>
                  </a:lnTo>
                  <a:lnTo>
                    <a:pt x="4640" y="21303"/>
                  </a:lnTo>
                  <a:lnTo>
                    <a:pt x="4943" y="21435"/>
                  </a:lnTo>
                  <a:lnTo>
                    <a:pt x="5171" y="21534"/>
                  </a:lnTo>
                  <a:lnTo>
                    <a:pt x="5399" y="21566"/>
                  </a:lnTo>
                  <a:lnTo>
                    <a:pt x="5705" y="21600"/>
                  </a:lnTo>
                  <a:lnTo>
                    <a:pt x="6086" y="21600"/>
                  </a:lnTo>
                  <a:lnTo>
                    <a:pt x="6464" y="21534"/>
                  </a:lnTo>
                  <a:lnTo>
                    <a:pt x="6770" y="21468"/>
                  </a:lnTo>
                  <a:lnTo>
                    <a:pt x="7226" y="21271"/>
                  </a:lnTo>
                  <a:lnTo>
                    <a:pt x="7454" y="21106"/>
                  </a:lnTo>
                  <a:lnTo>
                    <a:pt x="7529" y="20909"/>
                  </a:lnTo>
                  <a:lnTo>
                    <a:pt x="7682" y="20712"/>
                  </a:lnTo>
                  <a:lnTo>
                    <a:pt x="9812" y="11507"/>
                  </a:lnTo>
                  <a:lnTo>
                    <a:pt x="9812" y="11375"/>
                  </a:lnTo>
                  <a:lnTo>
                    <a:pt x="9965" y="11146"/>
                  </a:lnTo>
                  <a:lnTo>
                    <a:pt x="10115" y="11013"/>
                  </a:lnTo>
                  <a:lnTo>
                    <a:pt x="10268" y="10882"/>
                  </a:lnTo>
                  <a:lnTo>
                    <a:pt x="10496" y="10784"/>
                  </a:lnTo>
                  <a:lnTo>
                    <a:pt x="10802" y="10751"/>
                  </a:lnTo>
                  <a:lnTo>
                    <a:pt x="11104" y="10784"/>
                  </a:lnTo>
                  <a:lnTo>
                    <a:pt x="11332" y="10882"/>
                  </a:lnTo>
                  <a:lnTo>
                    <a:pt x="11485" y="11013"/>
                  </a:lnTo>
                  <a:lnTo>
                    <a:pt x="11635" y="11146"/>
                  </a:lnTo>
                  <a:lnTo>
                    <a:pt x="11788" y="11375"/>
                  </a:lnTo>
                  <a:lnTo>
                    <a:pt x="11788" y="11507"/>
                  </a:lnTo>
                  <a:lnTo>
                    <a:pt x="13918" y="20712"/>
                  </a:lnTo>
                  <a:lnTo>
                    <a:pt x="14071" y="20909"/>
                  </a:lnTo>
                  <a:lnTo>
                    <a:pt x="14146" y="21106"/>
                  </a:lnTo>
                  <a:lnTo>
                    <a:pt x="14374" y="21271"/>
                  </a:lnTo>
                  <a:lnTo>
                    <a:pt x="14830" y="21468"/>
                  </a:lnTo>
                  <a:lnTo>
                    <a:pt x="15136" y="21534"/>
                  </a:lnTo>
                  <a:lnTo>
                    <a:pt x="15517" y="21600"/>
                  </a:lnTo>
                  <a:lnTo>
                    <a:pt x="15895" y="21600"/>
                  </a:lnTo>
                  <a:lnTo>
                    <a:pt x="16201" y="21566"/>
                  </a:lnTo>
                  <a:lnTo>
                    <a:pt x="16429" y="21534"/>
                  </a:lnTo>
                  <a:lnTo>
                    <a:pt x="16657" y="21435"/>
                  </a:lnTo>
                  <a:lnTo>
                    <a:pt x="16960" y="21303"/>
                  </a:lnTo>
                  <a:lnTo>
                    <a:pt x="17188" y="21140"/>
                  </a:lnTo>
                  <a:lnTo>
                    <a:pt x="17341" y="20909"/>
                  </a:lnTo>
                  <a:lnTo>
                    <a:pt x="17416" y="20613"/>
                  </a:lnTo>
                  <a:lnTo>
                    <a:pt x="17416" y="19824"/>
                  </a:lnTo>
                  <a:lnTo>
                    <a:pt x="17494" y="17819"/>
                  </a:lnTo>
                  <a:lnTo>
                    <a:pt x="17569" y="15025"/>
                  </a:lnTo>
                  <a:lnTo>
                    <a:pt x="17875" y="11869"/>
                  </a:lnTo>
                  <a:lnTo>
                    <a:pt x="17950" y="10784"/>
                  </a:lnTo>
                  <a:lnTo>
                    <a:pt x="17950" y="10257"/>
                  </a:lnTo>
                  <a:lnTo>
                    <a:pt x="17797" y="9732"/>
                  </a:lnTo>
                  <a:lnTo>
                    <a:pt x="17643" y="9206"/>
                  </a:lnTo>
                  <a:lnTo>
                    <a:pt x="17341" y="8613"/>
                  </a:lnTo>
                  <a:lnTo>
                    <a:pt x="16885" y="7956"/>
                  </a:lnTo>
                  <a:lnTo>
                    <a:pt x="16276" y="7266"/>
                  </a:lnTo>
                  <a:lnTo>
                    <a:pt x="15895" y="6773"/>
                  </a:lnTo>
                  <a:lnTo>
                    <a:pt x="15667" y="6378"/>
                  </a:lnTo>
                  <a:lnTo>
                    <a:pt x="15592" y="5984"/>
                  </a:lnTo>
                  <a:lnTo>
                    <a:pt x="15517" y="5656"/>
                  </a:lnTo>
                  <a:lnTo>
                    <a:pt x="15592" y="5359"/>
                  </a:lnTo>
                  <a:lnTo>
                    <a:pt x="15667" y="5096"/>
                  </a:lnTo>
                  <a:lnTo>
                    <a:pt x="15820" y="4603"/>
                  </a:lnTo>
                  <a:lnTo>
                    <a:pt x="16123" y="4504"/>
                  </a:lnTo>
                  <a:lnTo>
                    <a:pt x="16351" y="4406"/>
                  </a:lnTo>
                  <a:lnTo>
                    <a:pt x="16582" y="4275"/>
                  </a:lnTo>
                  <a:lnTo>
                    <a:pt x="16732" y="4143"/>
                  </a:lnTo>
                  <a:lnTo>
                    <a:pt x="16885" y="3879"/>
                  </a:lnTo>
                  <a:lnTo>
                    <a:pt x="16960" y="3618"/>
                  </a:lnTo>
                  <a:lnTo>
                    <a:pt x="16960" y="3354"/>
                  </a:lnTo>
                  <a:lnTo>
                    <a:pt x="16810" y="3091"/>
                  </a:lnTo>
                  <a:lnTo>
                    <a:pt x="16657" y="2894"/>
                  </a:lnTo>
                  <a:lnTo>
                    <a:pt x="16429" y="2762"/>
                  </a:lnTo>
                  <a:lnTo>
                    <a:pt x="16657" y="2860"/>
                  </a:lnTo>
                  <a:lnTo>
                    <a:pt x="16885" y="3025"/>
                  </a:lnTo>
                  <a:lnTo>
                    <a:pt x="17113" y="3222"/>
                  </a:lnTo>
                  <a:lnTo>
                    <a:pt x="17188" y="3419"/>
                  </a:lnTo>
                  <a:lnTo>
                    <a:pt x="17266" y="3650"/>
                  </a:lnTo>
                  <a:lnTo>
                    <a:pt x="17266" y="3913"/>
                  </a:lnTo>
                  <a:lnTo>
                    <a:pt x="17188" y="4176"/>
                  </a:lnTo>
                  <a:lnTo>
                    <a:pt x="17038" y="4438"/>
                  </a:lnTo>
                  <a:lnTo>
                    <a:pt x="17341" y="4932"/>
                  </a:lnTo>
                  <a:lnTo>
                    <a:pt x="17569" y="5524"/>
                  </a:lnTo>
                  <a:lnTo>
                    <a:pt x="18024" y="6872"/>
                  </a:lnTo>
                  <a:lnTo>
                    <a:pt x="18405" y="8219"/>
                  </a:lnTo>
                  <a:lnTo>
                    <a:pt x="18480" y="8778"/>
                  </a:lnTo>
                  <a:lnTo>
                    <a:pt x="18558" y="9272"/>
                  </a:lnTo>
                  <a:lnTo>
                    <a:pt x="18633" y="9666"/>
                  </a:lnTo>
                  <a:lnTo>
                    <a:pt x="18708" y="9863"/>
                  </a:lnTo>
                  <a:lnTo>
                    <a:pt x="18861" y="9994"/>
                  </a:lnTo>
                  <a:lnTo>
                    <a:pt x="19089" y="10126"/>
                  </a:lnTo>
                  <a:lnTo>
                    <a:pt x="19317" y="10225"/>
                  </a:lnTo>
                  <a:lnTo>
                    <a:pt x="19623" y="10291"/>
                  </a:lnTo>
                  <a:lnTo>
                    <a:pt x="20307" y="10291"/>
                  </a:lnTo>
                  <a:lnTo>
                    <a:pt x="20610" y="10225"/>
                  </a:lnTo>
                  <a:lnTo>
                    <a:pt x="20838" y="10126"/>
                  </a:lnTo>
                  <a:lnTo>
                    <a:pt x="21066" y="9994"/>
                  </a:lnTo>
                  <a:lnTo>
                    <a:pt x="21297" y="9863"/>
                  </a:lnTo>
                  <a:lnTo>
                    <a:pt x="21447" y="9666"/>
                  </a:lnTo>
                  <a:lnTo>
                    <a:pt x="21525" y="9469"/>
                  </a:lnTo>
                  <a:lnTo>
                    <a:pt x="21600" y="9272"/>
                  </a:lnTo>
                  <a:lnTo>
                    <a:pt x="21600" y="8351"/>
                  </a:lnTo>
                  <a:lnTo>
                    <a:pt x="21525" y="7463"/>
                  </a:lnTo>
                  <a:lnTo>
                    <a:pt x="21372" y="6609"/>
                  </a:lnTo>
                  <a:lnTo>
                    <a:pt x="21144" y="5819"/>
                  </a:lnTo>
                  <a:lnTo>
                    <a:pt x="20916" y="5031"/>
                  </a:lnTo>
                  <a:lnTo>
                    <a:pt x="20610" y="4307"/>
                  </a:lnTo>
                  <a:lnTo>
                    <a:pt x="20232" y="3650"/>
                  </a:lnTo>
                  <a:lnTo>
                    <a:pt x="19773" y="2993"/>
                  </a:lnTo>
                  <a:lnTo>
                    <a:pt x="19242" y="2434"/>
                  </a:lnTo>
                  <a:lnTo>
                    <a:pt x="18633" y="1907"/>
                  </a:lnTo>
                  <a:lnTo>
                    <a:pt x="17950" y="1447"/>
                  </a:lnTo>
                  <a:lnTo>
                    <a:pt x="17113" y="1019"/>
                  </a:lnTo>
                  <a:lnTo>
                    <a:pt x="16276" y="659"/>
                  </a:lnTo>
                  <a:lnTo>
                    <a:pt x="15286" y="396"/>
                  </a:lnTo>
                  <a:lnTo>
                    <a:pt x="14830" y="263"/>
                  </a:lnTo>
                  <a:lnTo>
                    <a:pt x="14299" y="165"/>
                  </a:lnTo>
                  <a:lnTo>
                    <a:pt x="13690" y="66"/>
                  </a:lnTo>
                  <a:lnTo>
                    <a:pt x="13081"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472" name="Google Shape;502;p37"/>
          <p:cNvSpPr/>
          <p:nvPr/>
        </p:nvSpPr>
        <p:spPr>
          <a:xfrm>
            <a:off x="5841610" y="2990216"/>
            <a:ext cx="320358" cy="337777"/>
          </a:xfrm>
          <a:custGeom>
            <a:avLst/>
            <a:gdLst/>
            <a:ahLst/>
            <a:cxnLst>
              <a:cxn ang="0">
                <a:pos x="wd2" y="hd2"/>
              </a:cxn>
              <a:cxn ang="5400000">
                <a:pos x="wd2" y="hd2"/>
              </a:cxn>
              <a:cxn ang="10800000">
                <a:pos x="wd2" y="hd2"/>
              </a:cxn>
              <a:cxn ang="16200000">
                <a:pos x="wd2" y="hd2"/>
              </a:cxn>
            </a:cxnLst>
            <a:rect l="0" t="0" r="r" b="b"/>
            <a:pathLst>
              <a:path w="21600" h="21600" extrusionOk="0">
                <a:moveTo>
                  <a:pt x="13319" y="14400"/>
                </a:moveTo>
                <a:lnTo>
                  <a:pt x="12871" y="14367"/>
                </a:lnTo>
                <a:lnTo>
                  <a:pt x="12871" y="12894"/>
                </a:lnTo>
                <a:lnTo>
                  <a:pt x="13319" y="12600"/>
                </a:lnTo>
                <a:lnTo>
                  <a:pt x="13768" y="12272"/>
                </a:lnTo>
                <a:lnTo>
                  <a:pt x="14182" y="11913"/>
                </a:lnTo>
                <a:lnTo>
                  <a:pt x="14596" y="11520"/>
                </a:lnTo>
                <a:lnTo>
                  <a:pt x="14941" y="11061"/>
                </a:lnTo>
                <a:lnTo>
                  <a:pt x="15562" y="10080"/>
                </a:lnTo>
                <a:lnTo>
                  <a:pt x="15804" y="9524"/>
                </a:lnTo>
                <a:lnTo>
                  <a:pt x="15907" y="9556"/>
                </a:lnTo>
                <a:lnTo>
                  <a:pt x="16114" y="9556"/>
                </a:lnTo>
                <a:lnTo>
                  <a:pt x="16287" y="9458"/>
                </a:lnTo>
                <a:lnTo>
                  <a:pt x="16459" y="9328"/>
                </a:lnTo>
                <a:lnTo>
                  <a:pt x="16597" y="9098"/>
                </a:lnTo>
                <a:lnTo>
                  <a:pt x="16735" y="8870"/>
                </a:lnTo>
                <a:lnTo>
                  <a:pt x="16874" y="8574"/>
                </a:lnTo>
                <a:lnTo>
                  <a:pt x="16942" y="8248"/>
                </a:lnTo>
                <a:lnTo>
                  <a:pt x="17011" y="7888"/>
                </a:lnTo>
                <a:lnTo>
                  <a:pt x="17045" y="7560"/>
                </a:lnTo>
                <a:lnTo>
                  <a:pt x="17011" y="7233"/>
                </a:lnTo>
                <a:lnTo>
                  <a:pt x="16977" y="6971"/>
                </a:lnTo>
                <a:lnTo>
                  <a:pt x="16908" y="6709"/>
                </a:lnTo>
                <a:lnTo>
                  <a:pt x="16838" y="6481"/>
                </a:lnTo>
                <a:lnTo>
                  <a:pt x="16735" y="6284"/>
                </a:lnTo>
                <a:lnTo>
                  <a:pt x="16597" y="6153"/>
                </a:lnTo>
                <a:lnTo>
                  <a:pt x="16425" y="6055"/>
                </a:lnTo>
                <a:lnTo>
                  <a:pt x="16528" y="5564"/>
                </a:lnTo>
                <a:lnTo>
                  <a:pt x="16562" y="5106"/>
                </a:lnTo>
                <a:lnTo>
                  <a:pt x="16562" y="4288"/>
                </a:lnTo>
                <a:lnTo>
                  <a:pt x="16528" y="3895"/>
                </a:lnTo>
                <a:lnTo>
                  <a:pt x="16459" y="3535"/>
                </a:lnTo>
                <a:lnTo>
                  <a:pt x="16355" y="3207"/>
                </a:lnTo>
                <a:lnTo>
                  <a:pt x="16252" y="2881"/>
                </a:lnTo>
                <a:lnTo>
                  <a:pt x="16114" y="2585"/>
                </a:lnTo>
                <a:lnTo>
                  <a:pt x="15975" y="2291"/>
                </a:lnTo>
                <a:lnTo>
                  <a:pt x="15804" y="2029"/>
                </a:lnTo>
                <a:lnTo>
                  <a:pt x="15597" y="1801"/>
                </a:lnTo>
                <a:lnTo>
                  <a:pt x="15389" y="1571"/>
                </a:lnTo>
                <a:lnTo>
                  <a:pt x="15182" y="1375"/>
                </a:lnTo>
                <a:lnTo>
                  <a:pt x="14734" y="1014"/>
                </a:lnTo>
                <a:lnTo>
                  <a:pt x="14216" y="754"/>
                </a:lnTo>
                <a:lnTo>
                  <a:pt x="13699" y="492"/>
                </a:lnTo>
                <a:lnTo>
                  <a:pt x="13182" y="328"/>
                </a:lnTo>
                <a:lnTo>
                  <a:pt x="12663" y="196"/>
                </a:lnTo>
                <a:lnTo>
                  <a:pt x="12146" y="98"/>
                </a:lnTo>
                <a:lnTo>
                  <a:pt x="11663" y="34"/>
                </a:lnTo>
                <a:lnTo>
                  <a:pt x="11214" y="0"/>
                </a:lnTo>
                <a:lnTo>
                  <a:pt x="10800" y="0"/>
                </a:lnTo>
                <a:lnTo>
                  <a:pt x="10317" y="34"/>
                </a:lnTo>
                <a:lnTo>
                  <a:pt x="9903" y="132"/>
                </a:lnTo>
                <a:lnTo>
                  <a:pt x="9557" y="230"/>
                </a:lnTo>
                <a:lnTo>
                  <a:pt x="9247" y="394"/>
                </a:lnTo>
                <a:lnTo>
                  <a:pt x="8971" y="524"/>
                </a:lnTo>
                <a:lnTo>
                  <a:pt x="8764" y="720"/>
                </a:lnTo>
                <a:lnTo>
                  <a:pt x="8557" y="884"/>
                </a:lnTo>
                <a:lnTo>
                  <a:pt x="8420" y="1048"/>
                </a:lnTo>
                <a:lnTo>
                  <a:pt x="7867" y="1146"/>
                </a:lnTo>
                <a:lnTo>
                  <a:pt x="7350" y="1310"/>
                </a:lnTo>
                <a:lnTo>
                  <a:pt x="6901" y="1539"/>
                </a:lnTo>
                <a:lnTo>
                  <a:pt x="6521" y="1768"/>
                </a:lnTo>
                <a:lnTo>
                  <a:pt x="6177" y="2063"/>
                </a:lnTo>
                <a:lnTo>
                  <a:pt x="5901" y="2357"/>
                </a:lnTo>
                <a:lnTo>
                  <a:pt x="5694" y="2717"/>
                </a:lnTo>
                <a:lnTo>
                  <a:pt x="5521" y="3077"/>
                </a:lnTo>
                <a:lnTo>
                  <a:pt x="5382" y="3437"/>
                </a:lnTo>
                <a:lnTo>
                  <a:pt x="5279" y="3797"/>
                </a:lnTo>
                <a:lnTo>
                  <a:pt x="5211" y="4190"/>
                </a:lnTo>
                <a:lnTo>
                  <a:pt x="5141" y="4582"/>
                </a:lnTo>
                <a:lnTo>
                  <a:pt x="5141" y="5334"/>
                </a:lnTo>
                <a:lnTo>
                  <a:pt x="5211" y="6022"/>
                </a:lnTo>
                <a:lnTo>
                  <a:pt x="5211" y="6055"/>
                </a:lnTo>
                <a:lnTo>
                  <a:pt x="5038" y="6121"/>
                </a:lnTo>
                <a:lnTo>
                  <a:pt x="4901" y="6251"/>
                </a:lnTo>
                <a:lnTo>
                  <a:pt x="4796" y="6447"/>
                </a:lnTo>
                <a:lnTo>
                  <a:pt x="4692" y="6677"/>
                </a:lnTo>
                <a:lnTo>
                  <a:pt x="4624" y="6939"/>
                </a:lnTo>
                <a:lnTo>
                  <a:pt x="4589" y="7233"/>
                </a:lnTo>
                <a:lnTo>
                  <a:pt x="4555" y="7560"/>
                </a:lnTo>
                <a:lnTo>
                  <a:pt x="4589" y="7888"/>
                </a:lnTo>
                <a:lnTo>
                  <a:pt x="4658" y="8248"/>
                </a:lnTo>
                <a:lnTo>
                  <a:pt x="4728" y="8574"/>
                </a:lnTo>
                <a:lnTo>
                  <a:pt x="4865" y="8870"/>
                </a:lnTo>
                <a:lnTo>
                  <a:pt x="5004" y="9098"/>
                </a:lnTo>
                <a:lnTo>
                  <a:pt x="5141" y="9328"/>
                </a:lnTo>
                <a:lnTo>
                  <a:pt x="5314" y="9458"/>
                </a:lnTo>
                <a:lnTo>
                  <a:pt x="5487" y="9556"/>
                </a:lnTo>
                <a:lnTo>
                  <a:pt x="5694" y="9556"/>
                </a:lnTo>
                <a:lnTo>
                  <a:pt x="5797" y="9524"/>
                </a:lnTo>
                <a:lnTo>
                  <a:pt x="6038" y="10080"/>
                </a:lnTo>
                <a:lnTo>
                  <a:pt x="6349" y="10571"/>
                </a:lnTo>
                <a:lnTo>
                  <a:pt x="6660" y="11061"/>
                </a:lnTo>
                <a:lnTo>
                  <a:pt x="7040" y="11520"/>
                </a:lnTo>
                <a:lnTo>
                  <a:pt x="7418" y="11913"/>
                </a:lnTo>
                <a:lnTo>
                  <a:pt x="7833" y="12272"/>
                </a:lnTo>
                <a:lnTo>
                  <a:pt x="8281" y="12600"/>
                </a:lnTo>
                <a:lnTo>
                  <a:pt x="8730" y="12894"/>
                </a:lnTo>
                <a:lnTo>
                  <a:pt x="8730" y="14335"/>
                </a:lnTo>
                <a:lnTo>
                  <a:pt x="8005" y="14400"/>
                </a:lnTo>
                <a:lnTo>
                  <a:pt x="7177" y="14531"/>
                </a:lnTo>
                <a:lnTo>
                  <a:pt x="5591" y="14859"/>
                </a:lnTo>
                <a:lnTo>
                  <a:pt x="4831" y="15087"/>
                </a:lnTo>
                <a:lnTo>
                  <a:pt x="4141" y="15349"/>
                </a:lnTo>
                <a:lnTo>
                  <a:pt x="3485" y="15643"/>
                </a:lnTo>
                <a:lnTo>
                  <a:pt x="2865" y="15971"/>
                </a:lnTo>
                <a:lnTo>
                  <a:pt x="2312" y="16330"/>
                </a:lnTo>
                <a:lnTo>
                  <a:pt x="1795" y="16690"/>
                </a:lnTo>
                <a:lnTo>
                  <a:pt x="1346" y="17116"/>
                </a:lnTo>
                <a:lnTo>
                  <a:pt x="966" y="17574"/>
                </a:lnTo>
                <a:lnTo>
                  <a:pt x="622" y="18032"/>
                </a:lnTo>
                <a:lnTo>
                  <a:pt x="380" y="18557"/>
                </a:lnTo>
                <a:lnTo>
                  <a:pt x="173" y="19079"/>
                </a:lnTo>
                <a:lnTo>
                  <a:pt x="69" y="19669"/>
                </a:lnTo>
                <a:lnTo>
                  <a:pt x="0" y="20258"/>
                </a:lnTo>
                <a:lnTo>
                  <a:pt x="69" y="20323"/>
                </a:lnTo>
                <a:lnTo>
                  <a:pt x="346" y="20454"/>
                </a:lnTo>
                <a:lnTo>
                  <a:pt x="587" y="20552"/>
                </a:lnTo>
                <a:lnTo>
                  <a:pt x="897" y="20684"/>
                </a:lnTo>
                <a:lnTo>
                  <a:pt x="1277" y="20814"/>
                </a:lnTo>
                <a:lnTo>
                  <a:pt x="1795" y="20912"/>
                </a:lnTo>
                <a:lnTo>
                  <a:pt x="2416" y="21044"/>
                </a:lnTo>
                <a:lnTo>
                  <a:pt x="3140" y="21174"/>
                </a:lnTo>
                <a:lnTo>
                  <a:pt x="4002" y="21272"/>
                </a:lnTo>
                <a:lnTo>
                  <a:pt x="5038" y="21402"/>
                </a:lnTo>
                <a:lnTo>
                  <a:pt x="6211" y="21468"/>
                </a:lnTo>
                <a:lnTo>
                  <a:pt x="7522" y="21534"/>
                </a:lnTo>
                <a:lnTo>
                  <a:pt x="9040" y="21566"/>
                </a:lnTo>
                <a:lnTo>
                  <a:pt x="10766" y="21600"/>
                </a:lnTo>
                <a:lnTo>
                  <a:pt x="12456" y="21566"/>
                </a:lnTo>
                <a:lnTo>
                  <a:pt x="13975" y="21534"/>
                </a:lnTo>
                <a:lnTo>
                  <a:pt x="15321" y="21468"/>
                </a:lnTo>
                <a:lnTo>
                  <a:pt x="16494" y="21402"/>
                </a:lnTo>
                <a:lnTo>
                  <a:pt x="17528" y="21272"/>
                </a:lnTo>
                <a:lnTo>
                  <a:pt x="18391" y="21174"/>
                </a:lnTo>
                <a:lnTo>
                  <a:pt x="19150" y="21044"/>
                </a:lnTo>
                <a:lnTo>
                  <a:pt x="19771" y="20912"/>
                </a:lnTo>
                <a:lnTo>
                  <a:pt x="20289" y="20814"/>
                </a:lnTo>
                <a:lnTo>
                  <a:pt x="20703" y="20684"/>
                </a:lnTo>
                <a:lnTo>
                  <a:pt x="21013" y="20552"/>
                </a:lnTo>
                <a:lnTo>
                  <a:pt x="21256" y="20454"/>
                </a:lnTo>
                <a:lnTo>
                  <a:pt x="21497" y="20323"/>
                </a:lnTo>
                <a:lnTo>
                  <a:pt x="21600" y="20258"/>
                </a:lnTo>
                <a:lnTo>
                  <a:pt x="21532" y="19636"/>
                </a:lnTo>
                <a:lnTo>
                  <a:pt x="21429" y="19047"/>
                </a:lnTo>
                <a:lnTo>
                  <a:pt x="21256" y="18491"/>
                </a:lnTo>
                <a:lnTo>
                  <a:pt x="21013" y="17967"/>
                </a:lnTo>
                <a:lnTo>
                  <a:pt x="20669" y="17476"/>
                </a:lnTo>
                <a:lnTo>
                  <a:pt x="20289" y="17018"/>
                </a:lnTo>
                <a:lnTo>
                  <a:pt x="19840" y="16626"/>
                </a:lnTo>
                <a:lnTo>
                  <a:pt x="19323" y="16232"/>
                </a:lnTo>
                <a:lnTo>
                  <a:pt x="18771" y="15873"/>
                </a:lnTo>
                <a:lnTo>
                  <a:pt x="18150" y="15578"/>
                </a:lnTo>
                <a:lnTo>
                  <a:pt x="17460" y="15283"/>
                </a:lnTo>
                <a:lnTo>
                  <a:pt x="16735" y="15055"/>
                </a:lnTo>
                <a:lnTo>
                  <a:pt x="15941" y="14825"/>
                </a:lnTo>
                <a:lnTo>
                  <a:pt x="15114" y="14661"/>
                </a:lnTo>
                <a:lnTo>
                  <a:pt x="14216" y="14499"/>
                </a:lnTo>
                <a:lnTo>
                  <a:pt x="13319" y="14400"/>
                </a:lnTo>
                <a:close/>
              </a:path>
            </a:pathLst>
          </a:custGeom>
          <a:ln w="12175" cap="rnd">
            <a:solidFill>
              <a:srgbClr val="FFFFFF"/>
            </a:solidFill>
          </a:ln>
        </p:spPr>
        <p:txBody>
          <a:bodyPr lIns="0" tIns="0" rIns="0" bIns="0" anchor="ctr"/>
          <a:lstStyle/>
          <a:p>
            <a:endParaRPr/>
          </a:p>
        </p:txBody>
      </p:sp>
      <p:grpSp>
        <p:nvGrpSpPr>
          <p:cNvPr id="475" name="Google Shape;503;p37"/>
          <p:cNvGrpSpPr/>
          <p:nvPr/>
        </p:nvGrpSpPr>
        <p:grpSpPr>
          <a:xfrm>
            <a:off x="6396696" y="2996299"/>
            <a:ext cx="345951" cy="325463"/>
            <a:chOff x="0" y="21"/>
            <a:chExt cx="345950" cy="325462"/>
          </a:xfrm>
        </p:grpSpPr>
        <p:sp>
          <p:nvSpPr>
            <p:cNvPr id="473" name="Google Shape;504;p37"/>
            <p:cNvSpPr/>
            <p:nvPr/>
          </p:nvSpPr>
          <p:spPr>
            <a:xfrm>
              <a:off x="-1" y="123343"/>
              <a:ext cx="82392" cy="1847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3282" y="5923"/>
                  </a:moveTo>
                  <a:lnTo>
                    <a:pt x="12477" y="5864"/>
                  </a:lnTo>
                  <a:lnTo>
                    <a:pt x="11805" y="5805"/>
                  </a:lnTo>
                  <a:lnTo>
                    <a:pt x="11139" y="5626"/>
                  </a:lnTo>
                  <a:lnTo>
                    <a:pt x="10599" y="5444"/>
                  </a:lnTo>
                  <a:lnTo>
                    <a:pt x="10065" y="5147"/>
                  </a:lnTo>
                  <a:lnTo>
                    <a:pt x="9662" y="4847"/>
                  </a:lnTo>
                  <a:lnTo>
                    <a:pt x="9525" y="4547"/>
                  </a:lnTo>
                  <a:lnTo>
                    <a:pt x="9393" y="4189"/>
                  </a:lnTo>
                  <a:lnTo>
                    <a:pt x="9525" y="3830"/>
                  </a:lnTo>
                  <a:lnTo>
                    <a:pt x="9662" y="3530"/>
                  </a:lnTo>
                  <a:lnTo>
                    <a:pt x="10065" y="3231"/>
                  </a:lnTo>
                  <a:lnTo>
                    <a:pt x="11139" y="2752"/>
                  </a:lnTo>
                  <a:lnTo>
                    <a:pt x="11805" y="2634"/>
                  </a:lnTo>
                  <a:lnTo>
                    <a:pt x="12477" y="2513"/>
                  </a:lnTo>
                  <a:lnTo>
                    <a:pt x="13282" y="2454"/>
                  </a:lnTo>
                  <a:lnTo>
                    <a:pt x="14086" y="2513"/>
                  </a:lnTo>
                  <a:lnTo>
                    <a:pt x="14758" y="2634"/>
                  </a:lnTo>
                  <a:lnTo>
                    <a:pt x="15430" y="2752"/>
                  </a:lnTo>
                  <a:lnTo>
                    <a:pt x="15964" y="2992"/>
                  </a:lnTo>
                  <a:lnTo>
                    <a:pt x="16504" y="3231"/>
                  </a:lnTo>
                  <a:lnTo>
                    <a:pt x="16907" y="3530"/>
                  </a:lnTo>
                  <a:lnTo>
                    <a:pt x="17039" y="3830"/>
                  </a:lnTo>
                  <a:lnTo>
                    <a:pt x="17176" y="4189"/>
                  </a:lnTo>
                  <a:lnTo>
                    <a:pt x="17039" y="4547"/>
                  </a:lnTo>
                  <a:lnTo>
                    <a:pt x="16907" y="4847"/>
                  </a:lnTo>
                  <a:lnTo>
                    <a:pt x="16504" y="5147"/>
                  </a:lnTo>
                  <a:lnTo>
                    <a:pt x="15964" y="5444"/>
                  </a:lnTo>
                  <a:lnTo>
                    <a:pt x="15430" y="5626"/>
                  </a:lnTo>
                  <a:lnTo>
                    <a:pt x="14758" y="5805"/>
                  </a:lnTo>
                  <a:lnTo>
                    <a:pt x="14086" y="5864"/>
                  </a:lnTo>
                  <a:lnTo>
                    <a:pt x="13282" y="5923"/>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74" name="Google Shape;505;p37"/>
            <p:cNvSpPr/>
            <p:nvPr/>
          </p:nvSpPr>
          <p:spPr>
            <a:xfrm>
              <a:off x="88546" y="21"/>
              <a:ext cx="257405" cy="325463"/>
            </a:xfrm>
            <a:custGeom>
              <a:avLst/>
              <a:gdLst/>
              <a:ahLst/>
              <a:cxnLst>
                <a:cxn ang="0">
                  <a:pos x="wd2" y="hd2"/>
                </a:cxn>
                <a:cxn ang="5400000">
                  <a:pos x="wd2" y="hd2"/>
                </a:cxn>
                <a:cxn ang="10800000">
                  <a:pos x="wd2" y="hd2"/>
                </a:cxn>
                <a:cxn ang="16200000">
                  <a:pos x="wd2" y="hd2"/>
                </a:cxn>
              </a:cxnLst>
              <a:rect l="0" t="0" r="r" b="b"/>
              <a:pathLst>
                <a:path w="21600" h="21600" extrusionOk="0">
                  <a:moveTo>
                    <a:pt x="0" y="18680"/>
                  </a:moveTo>
                  <a:lnTo>
                    <a:pt x="2663" y="18680"/>
                  </a:lnTo>
                  <a:lnTo>
                    <a:pt x="3521" y="19019"/>
                  </a:lnTo>
                  <a:lnTo>
                    <a:pt x="4724" y="19427"/>
                  </a:lnTo>
                  <a:lnTo>
                    <a:pt x="6268" y="19903"/>
                  </a:lnTo>
                  <a:lnTo>
                    <a:pt x="7988" y="20412"/>
                  </a:lnTo>
                  <a:lnTo>
                    <a:pt x="9834" y="20854"/>
                  </a:lnTo>
                  <a:lnTo>
                    <a:pt x="10779" y="21058"/>
                  </a:lnTo>
                  <a:lnTo>
                    <a:pt x="11724" y="21226"/>
                  </a:lnTo>
                  <a:lnTo>
                    <a:pt x="12625" y="21396"/>
                  </a:lnTo>
                  <a:lnTo>
                    <a:pt x="13526" y="21498"/>
                  </a:lnTo>
                  <a:lnTo>
                    <a:pt x="14342" y="21567"/>
                  </a:lnTo>
                  <a:lnTo>
                    <a:pt x="15159" y="21600"/>
                  </a:lnTo>
                  <a:lnTo>
                    <a:pt x="16532" y="21600"/>
                  </a:lnTo>
                  <a:lnTo>
                    <a:pt x="17262" y="21567"/>
                  </a:lnTo>
                  <a:lnTo>
                    <a:pt x="17950" y="21498"/>
                  </a:lnTo>
                  <a:lnTo>
                    <a:pt x="18551" y="21363"/>
                  </a:lnTo>
                  <a:lnTo>
                    <a:pt x="18851" y="21295"/>
                  </a:lnTo>
                  <a:lnTo>
                    <a:pt x="19066" y="21226"/>
                  </a:lnTo>
                  <a:lnTo>
                    <a:pt x="19281" y="21124"/>
                  </a:lnTo>
                  <a:lnTo>
                    <a:pt x="19452" y="20989"/>
                  </a:lnTo>
                  <a:lnTo>
                    <a:pt x="19539" y="20854"/>
                  </a:lnTo>
                  <a:lnTo>
                    <a:pt x="19625" y="20684"/>
                  </a:lnTo>
                  <a:lnTo>
                    <a:pt x="19754" y="19698"/>
                  </a:lnTo>
                  <a:lnTo>
                    <a:pt x="19712" y="19461"/>
                  </a:lnTo>
                  <a:lnTo>
                    <a:pt x="19625" y="19257"/>
                  </a:lnTo>
                  <a:lnTo>
                    <a:pt x="19452" y="19054"/>
                  </a:lnTo>
                  <a:lnTo>
                    <a:pt x="19195" y="18883"/>
                  </a:lnTo>
                  <a:lnTo>
                    <a:pt x="19410" y="18850"/>
                  </a:lnTo>
                  <a:lnTo>
                    <a:pt x="19840" y="18713"/>
                  </a:lnTo>
                  <a:lnTo>
                    <a:pt x="20011" y="18578"/>
                  </a:lnTo>
                  <a:lnTo>
                    <a:pt x="20140" y="18441"/>
                  </a:lnTo>
                  <a:lnTo>
                    <a:pt x="20269" y="18273"/>
                  </a:lnTo>
                  <a:lnTo>
                    <a:pt x="20355" y="18068"/>
                  </a:lnTo>
                  <a:lnTo>
                    <a:pt x="20397" y="17899"/>
                  </a:lnTo>
                  <a:lnTo>
                    <a:pt x="20526" y="16676"/>
                  </a:lnTo>
                  <a:lnTo>
                    <a:pt x="20526" y="16370"/>
                  </a:lnTo>
                  <a:lnTo>
                    <a:pt x="20484" y="16200"/>
                  </a:lnTo>
                  <a:lnTo>
                    <a:pt x="20397" y="16065"/>
                  </a:lnTo>
                  <a:lnTo>
                    <a:pt x="20182" y="15827"/>
                  </a:lnTo>
                  <a:lnTo>
                    <a:pt x="19925" y="15623"/>
                  </a:lnTo>
                  <a:lnTo>
                    <a:pt x="20140" y="15590"/>
                  </a:lnTo>
                  <a:lnTo>
                    <a:pt x="20313" y="15521"/>
                  </a:lnTo>
                  <a:lnTo>
                    <a:pt x="20484" y="15419"/>
                  </a:lnTo>
                  <a:lnTo>
                    <a:pt x="20655" y="15283"/>
                  </a:lnTo>
                  <a:lnTo>
                    <a:pt x="20784" y="15147"/>
                  </a:lnTo>
                  <a:lnTo>
                    <a:pt x="20870" y="15012"/>
                  </a:lnTo>
                  <a:lnTo>
                    <a:pt x="20956" y="14842"/>
                  </a:lnTo>
                  <a:lnTo>
                    <a:pt x="20999" y="14638"/>
                  </a:lnTo>
                  <a:lnTo>
                    <a:pt x="21127" y="13449"/>
                  </a:lnTo>
                  <a:lnTo>
                    <a:pt x="21127" y="13110"/>
                  </a:lnTo>
                  <a:lnTo>
                    <a:pt x="21085" y="12940"/>
                  </a:lnTo>
                  <a:lnTo>
                    <a:pt x="20999" y="12803"/>
                  </a:lnTo>
                  <a:lnTo>
                    <a:pt x="20912" y="12668"/>
                  </a:lnTo>
                  <a:lnTo>
                    <a:pt x="20655" y="12464"/>
                  </a:lnTo>
                  <a:lnTo>
                    <a:pt x="20484" y="12363"/>
                  </a:lnTo>
                  <a:lnTo>
                    <a:pt x="20655" y="12328"/>
                  </a:lnTo>
                  <a:lnTo>
                    <a:pt x="20828" y="12226"/>
                  </a:lnTo>
                  <a:lnTo>
                    <a:pt x="20999" y="12124"/>
                  </a:lnTo>
                  <a:lnTo>
                    <a:pt x="21127" y="12022"/>
                  </a:lnTo>
                  <a:lnTo>
                    <a:pt x="21256" y="11887"/>
                  </a:lnTo>
                  <a:lnTo>
                    <a:pt x="21343" y="11750"/>
                  </a:lnTo>
                  <a:lnTo>
                    <a:pt x="21385" y="11582"/>
                  </a:lnTo>
                  <a:lnTo>
                    <a:pt x="21429" y="11412"/>
                  </a:lnTo>
                  <a:lnTo>
                    <a:pt x="21600" y="10188"/>
                  </a:lnTo>
                  <a:lnTo>
                    <a:pt x="21558" y="10018"/>
                  </a:lnTo>
                  <a:lnTo>
                    <a:pt x="21514" y="9850"/>
                  </a:lnTo>
                  <a:lnTo>
                    <a:pt x="21429" y="9713"/>
                  </a:lnTo>
                  <a:lnTo>
                    <a:pt x="21343" y="9578"/>
                  </a:lnTo>
                  <a:lnTo>
                    <a:pt x="21214" y="9441"/>
                  </a:lnTo>
                  <a:lnTo>
                    <a:pt x="21043" y="9339"/>
                  </a:lnTo>
                  <a:lnTo>
                    <a:pt x="20655" y="9136"/>
                  </a:lnTo>
                  <a:lnTo>
                    <a:pt x="20226" y="8965"/>
                  </a:lnTo>
                  <a:lnTo>
                    <a:pt x="19712" y="8830"/>
                  </a:lnTo>
                  <a:lnTo>
                    <a:pt x="19153" y="8728"/>
                  </a:lnTo>
                  <a:lnTo>
                    <a:pt x="18594" y="8660"/>
                  </a:lnTo>
                  <a:lnTo>
                    <a:pt x="17391" y="8525"/>
                  </a:lnTo>
                  <a:lnTo>
                    <a:pt x="15545" y="8388"/>
                  </a:lnTo>
                  <a:lnTo>
                    <a:pt x="13355" y="8286"/>
                  </a:lnTo>
                  <a:lnTo>
                    <a:pt x="11123" y="8185"/>
                  </a:lnTo>
                  <a:lnTo>
                    <a:pt x="11422" y="7777"/>
                  </a:lnTo>
                  <a:lnTo>
                    <a:pt x="11680" y="7302"/>
                  </a:lnTo>
                  <a:lnTo>
                    <a:pt x="11937" y="6793"/>
                  </a:lnTo>
                  <a:lnTo>
                    <a:pt x="12110" y="6249"/>
                  </a:lnTo>
                  <a:lnTo>
                    <a:pt x="12281" y="5705"/>
                  </a:lnTo>
                  <a:lnTo>
                    <a:pt x="12454" y="5128"/>
                  </a:lnTo>
                  <a:lnTo>
                    <a:pt x="12625" y="4008"/>
                  </a:lnTo>
                  <a:lnTo>
                    <a:pt x="12754" y="2988"/>
                  </a:lnTo>
                  <a:lnTo>
                    <a:pt x="12840" y="2139"/>
                  </a:lnTo>
                  <a:lnTo>
                    <a:pt x="12840" y="1120"/>
                  </a:lnTo>
                  <a:lnTo>
                    <a:pt x="12711" y="848"/>
                  </a:lnTo>
                  <a:lnTo>
                    <a:pt x="12583" y="644"/>
                  </a:lnTo>
                  <a:lnTo>
                    <a:pt x="12368" y="441"/>
                  </a:lnTo>
                  <a:lnTo>
                    <a:pt x="12110" y="237"/>
                  </a:lnTo>
                  <a:lnTo>
                    <a:pt x="11809" y="135"/>
                  </a:lnTo>
                  <a:lnTo>
                    <a:pt x="11465" y="33"/>
                  </a:lnTo>
                  <a:lnTo>
                    <a:pt x="11123" y="0"/>
                  </a:lnTo>
                  <a:lnTo>
                    <a:pt x="10477" y="33"/>
                  </a:lnTo>
                  <a:lnTo>
                    <a:pt x="10049" y="102"/>
                  </a:lnTo>
                  <a:lnTo>
                    <a:pt x="9705" y="204"/>
                  </a:lnTo>
                  <a:lnTo>
                    <a:pt x="9448" y="305"/>
                  </a:lnTo>
                  <a:lnTo>
                    <a:pt x="8760" y="2037"/>
                  </a:lnTo>
                  <a:lnTo>
                    <a:pt x="8416" y="2818"/>
                  </a:lnTo>
                  <a:lnTo>
                    <a:pt x="8072" y="3532"/>
                  </a:lnTo>
                  <a:lnTo>
                    <a:pt x="7730" y="4177"/>
                  </a:lnTo>
                  <a:lnTo>
                    <a:pt x="7386" y="4721"/>
                  </a:lnTo>
                  <a:lnTo>
                    <a:pt x="7085" y="5128"/>
                  </a:lnTo>
                  <a:lnTo>
                    <a:pt x="6827" y="5468"/>
                  </a:lnTo>
                  <a:lnTo>
                    <a:pt x="5840" y="6249"/>
                  </a:lnTo>
                  <a:lnTo>
                    <a:pt x="4422" y="7302"/>
                  </a:lnTo>
                  <a:lnTo>
                    <a:pt x="2534" y="8660"/>
                  </a:lnTo>
                  <a:lnTo>
                    <a:pt x="0" y="866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84" name="Google Shape;506;p37"/>
          <p:cNvGrpSpPr/>
          <p:nvPr/>
        </p:nvGrpSpPr>
        <p:grpSpPr>
          <a:xfrm>
            <a:off x="1991992" y="3524428"/>
            <a:ext cx="109518" cy="399175"/>
            <a:chOff x="0" y="21"/>
            <a:chExt cx="109516" cy="399173"/>
          </a:xfrm>
        </p:grpSpPr>
        <p:sp>
          <p:nvSpPr>
            <p:cNvPr id="476" name="Google Shape;507;p37"/>
            <p:cNvSpPr/>
            <p:nvPr/>
          </p:nvSpPr>
          <p:spPr>
            <a:xfrm>
              <a:off x="0" y="21"/>
              <a:ext cx="109517" cy="399175"/>
            </a:xfrm>
            <a:custGeom>
              <a:avLst/>
              <a:gdLst/>
              <a:ahLst/>
              <a:cxnLst>
                <a:cxn ang="0">
                  <a:pos x="wd2" y="hd2"/>
                </a:cxn>
                <a:cxn ang="5400000">
                  <a:pos x="wd2" y="hd2"/>
                </a:cxn>
                <a:cxn ang="10800000">
                  <a:pos x="wd2" y="hd2"/>
                </a:cxn>
                <a:cxn ang="16200000">
                  <a:pos x="wd2" y="hd2"/>
                </a:cxn>
              </a:cxnLst>
              <a:rect l="0" t="0" r="r" b="b"/>
              <a:pathLst>
                <a:path w="21600" h="21600" extrusionOk="0">
                  <a:moveTo>
                    <a:pt x="17970" y="16421"/>
                  </a:moveTo>
                  <a:lnTo>
                    <a:pt x="17970" y="1800"/>
                  </a:lnTo>
                  <a:lnTo>
                    <a:pt x="17866" y="1578"/>
                  </a:lnTo>
                  <a:lnTo>
                    <a:pt x="17663" y="1412"/>
                  </a:lnTo>
                  <a:lnTo>
                    <a:pt x="17464" y="1219"/>
                  </a:lnTo>
                  <a:lnTo>
                    <a:pt x="17161" y="1052"/>
                  </a:lnTo>
                  <a:lnTo>
                    <a:pt x="16755" y="886"/>
                  </a:lnTo>
                  <a:lnTo>
                    <a:pt x="16353" y="720"/>
                  </a:lnTo>
                  <a:lnTo>
                    <a:pt x="15848" y="581"/>
                  </a:lnTo>
                  <a:lnTo>
                    <a:pt x="14837" y="360"/>
                  </a:lnTo>
                  <a:lnTo>
                    <a:pt x="14231" y="249"/>
                  </a:lnTo>
                  <a:lnTo>
                    <a:pt x="13626" y="166"/>
                  </a:lnTo>
                  <a:lnTo>
                    <a:pt x="12922" y="110"/>
                  </a:lnTo>
                  <a:lnTo>
                    <a:pt x="12213" y="56"/>
                  </a:lnTo>
                  <a:lnTo>
                    <a:pt x="11509" y="27"/>
                  </a:lnTo>
                  <a:lnTo>
                    <a:pt x="10800" y="0"/>
                  </a:lnTo>
                  <a:lnTo>
                    <a:pt x="10095" y="27"/>
                  </a:lnTo>
                  <a:lnTo>
                    <a:pt x="9387" y="56"/>
                  </a:lnTo>
                  <a:lnTo>
                    <a:pt x="8682" y="110"/>
                  </a:lnTo>
                  <a:lnTo>
                    <a:pt x="7974" y="166"/>
                  </a:lnTo>
                  <a:lnTo>
                    <a:pt x="7369" y="249"/>
                  </a:lnTo>
                  <a:lnTo>
                    <a:pt x="6763" y="360"/>
                  </a:lnTo>
                  <a:lnTo>
                    <a:pt x="6258" y="471"/>
                  </a:lnTo>
                  <a:lnTo>
                    <a:pt x="5756" y="581"/>
                  </a:lnTo>
                  <a:lnTo>
                    <a:pt x="5251" y="720"/>
                  </a:lnTo>
                  <a:lnTo>
                    <a:pt x="4845" y="886"/>
                  </a:lnTo>
                  <a:lnTo>
                    <a:pt x="4443" y="1052"/>
                  </a:lnTo>
                  <a:lnTo>
                    <a:pt x="4140" y="1219"/>
                  </a:lnTo>
                  <a:lnTo>
                    <a:pt x="3937" y="1412"/>
                  </a:lnTo>
                  <a:lnTo>
                    <a:pt x="3734" y="1578"/>
                  </a:lnTo>
                  <a:lnTo>
                    <a:pt x="3635" y="1800"/>
                  </a:lnTo>
                  <a:lnTo>
                    <a:pt x="3635" y="16421"/>
                  </a:lnTo>
                  <a:lnTo>
                    <a:pt x="2826" y="16643"/>
                  </a:lnTo>
                  <a:lnTo>
                    <a:pt x="2122" y="16864"/>
                  </a:lnTo>
                  <a:lnTo>
                    <a:pt x="1517" y="17113"/>
                  </a:lnTo>
                  <a:lnTo>
                    <a:pt x="1011" y="17391"/>
                  </a:lnTo>
                  <a:lnTo>
                    <a:pt x="605" y="17695"/>
                  </a:lnTo>
                  <a:lnTo>
                    <a:pt x="303" y="18000"/>
                  </a:lnTo>
                  <a:lnTo>
                    <a:pt x="104" y="18305"/>
                  </a:lnTo>
                  <a:lnTo>
                    <a:pt x="0" y="18637"/>
                  </a:lnTo>
                  <a:lnTo>
                    <a:pt x="104" y="18913"/>
                  </a:lnTo>
                  <a:lnTo>
                    <a:pt x="203" y="19218"/>
                  </a:lnTo>
                  <a:lnTo>
                    <a:pt x="506" y="19495"/>
                  </a:lnTo>
                  <a:lnTo>
                    <a:pt x="808" y="19772"/>
                  </a:lnTo>
                  <a:lnTo>
                    <a:pt x="1314" y="20049"/>
                  </a:lnTo>
                  <a:lnTo>
                    <a:pt x="1819" y="20271"/>
                  </a:lnTo>
                  <a:lnTo>
                    <a:pt x="2524" y="20520"/>
                  </a:lnTo>
                  <a:lnTo>
                    <a:pt x="3129" y="20713"/>
                  </a:lnTo>
                  <a:lnTo>
                    <a:pt x="3937" y="20908"/>
                  </a:lnTo>
                  <a:lnTo>
                    <a:pt x="4745" y="21074"/>
                  </a:lnTo>
                  <a:lnTo>
                    <a:pt x="5653" y="21240"/>
                  </a:lnTo>
                  <a:lnTo>
                    <a:pt x="6560" y="21351"/>
                  </a:lnTo>
                  <a:lnTo>
                    <a:pt x="7572" y="21461"/>
                  </a:lnTo>
                  <a:lnTo>
                    <a:pt x="8579" y="21517"/>
                  </a:lnTo>
                  <a:lnTo>
                    <a:pt x="9689" y="21572"/>
                  </a:lnTo>
                  <a:lnTo>
                    <a:pt x="10800" y="21600"/>
                  </a:lnTo>
                  <a:lnTo>
                    <a:pt x="11911" y="21572"/>
                  </a:lnTo>
                  <a:lnTo>
                    <a:pt x="13021" y="21517"/>
                  </a:lnTo>
                  <a:lnTo>
                    <a:pt x="14033" y="21461"/>
                  </a:lnTo>
                  <a:lnTo>
                    <a:pt x="15040" y="21351"/>
                  </a:lnTo>
                  <a:lnTo>
                    <a:pt x="15947" y="21240"/>
                  </a:lnTo>
                  <a:lnTo>
                    <a:pt x="16859" y="21074"/>
                  </a:lnTo>
                  <a:lnTo>
                    <a:pt x="17663" y="20908"/>
                  </a:lnTo>
                  <a:lnTo>
                    <a:pt x="18471" y="20713"/>
                  </a:lnTo>
                  <a:lnTo>
                    <a:pt x="19076" y="20520"/>
                  </a:lnTo>
                  <a:lnTo>
                    <a:pt x="19785" y="20271"/>
                  </a:lnTo>
                  <a:lnTo>
                    <a:pt x="20290" y="20049"/>
                  </a:lnTo>
                  <a:lnTo>
                    <a:pt x="20792" y="19772"/>
                  </a:lnTo>
                  <a:lnTo>
                    <a:pt x="21099" y="19495"/>
                  </a:lnTo>
                  <a:lnTo>
                    <a:pt x="21401" y="19218"/>
                  </a:lnTo>
                  <a:lnTo>
                    <a:pt x="21501" y="18913"/>
                  </a:lnTo>
                  <a:lnTo>
                    <a:pt x="21600" y="18637"/>
                  </a:lnTo>
                  <a:lnTo>
                    <a:pt x="21501" y="18305"/>
                  </a:lnTo>
                  <a:lnTo>
                    <a:pt x="21297" y="18000"/>
                  </a:lnTo>
                  <a:lnTo>
                    <a:pt x="20995" y="17695"/>
                  </a:lnTo>
                  <a:lnTo>
                    <a:pt x="20593" y="17391"/>
                  </a:lnTo>
                  <a:lnTo>
                    <a:pt x="20087" y="17113"/>
                  </a:lnTo>
                  <a:lnTo>
                    <a:pt x="19482" y="16864"/>
                  </a:lnTo>
                  <a:lnTo>
                    <a:pt x="18774" y="16643"/>
                  </a:lnTo>
                  <a:lnTo>
                    <a:pt x="17970" y="16421"/>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77" name="Google Shape;508;p37"/>
            <p:cNvSpPr/>
            <p:nvPr/>
          </p:nvSpPr>
          <p:spPr>
            <a:xfrm>
              <a:off x="20487" y="111071"/>
              <a:ext cx="68564" cy="267658"/>
            </a:xfrm>
            <a:custGeom>
              <a:avLst/>
              <a:gdLst/>
              <a:ahLst/>
              <a:cxnLst>
                <a:cxn ang="0">
                  <a:pos x="wd2" y="hd2"/>
                </a:cxn>
                <a:cxn ang="5400000">
                  <a:pos x="wd2" y="hd2"/>
                </a:cxn>
                <a:cxn ang="10800000">
                  <a:pos x="wd2" y="hd2"/>
                </a:cxn>
                <a:cxn ang="16200000">
                  <a:pos x="wd2" y="hd2"/>
                </a:cxn>
              </a:cxnLst>
              <a:rect l="0" t="0" r="r" b="b"/>
              <a:pathLst>
                <a:path w="21600" h="21600" extrusionOk="0">
                  <a:moveTo>
                    <a:pt x="15795" y="0"/>
                  </a:moveTo>
                  <a:lnTo>
                    <a:pt x="5799" y="0"/>
                  </a:lnTo>
                  <a:lnTo>
                    <a:pt x="5799" y="15528"/>
                  </a:lnTo>
                  <a:lnTo>
                    <a:pt x="5640" y="15858"/>
                  </a:lnTo>
                  <a:lnTo>
                    <a:pt x="5157" y="16189"/>
                  </a:lnTo>
                  <a:lnTo>
                    <a:pt x="4508" y="16479"/>
                  </a:lnTo>
                  <a:lnTo>
                    <a:pt x="3542" y="16767"/>
                  </a:lnTo>
                  <a:lnTo>
                    <a:pt x="2741" y="16974"/>
                  </a:lnTo>
                  <a:lnTo>
                    <a:pt x="2092" y="17181"/>
                  </a:lnTo>
                  <a:lnTo>
                    <a:pt x="1450" y="17429"/>
                  </a:lnTo>
                  <a:lnTo>
                    <a:pt x="966" y="17676"/>
                  </a:lnTo>
                  <a:lnTo>
                    <a:pt x="483" y="17964"/>
                  </a:lnTo>
                  <a:lnTo>
                    <a:pt x="318" y="18254"/>
                  </a:lnTo>
                  <a:lnTo>
                    <a:pt x="0" y="18543"/>
                  </a:lnTo>
                  <a:lnTo>
                    <a:pt x="0" y="19080"/>
                  </a:lnTo>
                  <a:lnTo>
                    <a:pt x="159" y="19368"/>
                  </a:lnTo>
                  <a:lnTo>
                    <a:pt x="483" y="19618"/>
                  </a:lnTo>
                  <a:lnTo>
                    <a:pt x="801" y="19906"/>
                  </a:lnTo>
                  <a:lnTo>
                    <a:pt x="1284" y="20113"/>
                  </a:lnTo>
                  <a:lnTo>
                    <a:pt x="1933" y="20360"/>
                  </a:lnTo>
                  <a:lnTo>
                    <a:pt x="2416" y="20567"/>
                  </a:lnTo>
                  <a:lnTo>
                    <a:pt x="3224" y="20772"/>
                  </a:lnTo>
                  <a:lnTo>
                    <a:pt x="3866" y="20939"/>
                  </a:lnTo>
                  <a:lnTo>
                    <a:pt x="4832" y="21103"/>
                  </a:lnTo>
                  <a:lnTo>
                    <a:pt x="5640" y="21227"/>
                  </a:lnTo>
                  <a:lnTo>
                    <a:pt x="6606" y="21351"/>
                  </a:lnTo>
                  <a:lnTo>
                    <a:pt x="7573" y="21476"/>
                  </a:lnTo>
                  <a:lnTo>
                    <a:pt x="8705" y="21517"/>
                  </a:lnTo>
                  <a:lnTo>
                    <a:pt x="9671" y="21558"/>
                  </a:lnTo>
                  <a:lnTo>
                    <a:pt x="10797" y="21600"/>
                  </a:lnTo>
                  <a:lnTo>
                    <a:pt x="11929" y="21558"/>
                  </a:lnTo>
                  <a:lnTo>
                    <a:pt x="12895" y="21517"/>
                  </a:lnTo>
                  <a:lnTo>
                    <a:pt x="14020" y="21476"/>
                  </a:lnTo>
                  <a:lnTo>
                    <a:pt x="14994" y="21351"/>
                  </a:lnTo>
                  <a:lnTo>
                    <a:pt x="15960" y="21227"/>
                  </a:lnTo>
                  <a:lnTo>
                    <a:pt x="16761" y="21103"/>
                  </a:lnTo>
                  <a:lnTo>
                    <a:pt x="17734" y="20939"/>
                  </a:lnTo>
                  <a:lnTo>
                    <a:pt x="18376" y="20772"/>
                  </a:lnTo>
                  <a:lnTo>
                    <a:pt x="19184" y="20567"/>
                  </a:lnTo>
                  <a:lnTo>
                    <a:pt x="19667" y="20360"/>
                  </a:lnTo>
                  <a:lnTo>
                    <a:pt x="20309" y="20113"/>
                  </a:lnTo>
                  <a:lnTo>
                    <a:pt x="20792" y="19906"/>
                  </a:lnTo>
                  <a:lnTo>
                    <a:pt x="21117" y="19618"/>
                  </a:lnTo>
                  <a:lnTo>
                    <a:pt x="21441" y="19368"/>
                  </a:lnTo>
                  <a:lnTo>
                    <a:pt x="21600" y="19080"/>
                  </a:lnTo>
                  <a:lnTo>
                    <a:pt x="21600" y="18543"/>
                  </a:lnTo>
                  <a:lnTo>
                    <a:pt x="21276" y="18254"/>
                  </a:lnTo>
                  <a:lnTo>
                    <a:pt x="21117" y="17964"/>
                  </a:lnTo>
                  <a:lnTo>
                    <a:pt x="20634" y="17676"/>
                  </a:lnTo>
                  <a:lnTo>
                    <a:pt x="20150" y="17429"/>
                  </a:lnTo>
                  <a:lnTo>
                    <a:pt x="19502" y="17181"/>
                  </a:lnTo>
                  <a:lnTo>
                    <a:pt x="18859" y="16974"/>
                  </a:lnTo>
                  <a:lnTo>
                    <a:pt x="18052" y="16767"/>
                  </a:lnTo>
                  <a:lnTo>
                    <a:pt x="17085" y="16479"/>
                  </a:lnTo>
                  <a:lnTo>
                    <a:pt x="16443" y="16189"/>
                  </a:lnTo>
                  <a:lnTo>
                    <a:pt x="15960" y="15858"/>
                  </a:lnTo>
                  <a:lnTo>
                    <a:pt x="15795" y="15528"/>
                  </a:lnTo>
                  <a:lnTo>
                    <a:pt x="15795"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78" name="Google Shape;509;p37"/>
            <p:cNvSpPr/>
            <p:nvPr/>
          </p:nvSpPr>
          <p:spPr>
            <a:xfrm flipH="1">
              <a:off x="58641" y="143305"/>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79" name="Google Shape;510;p37"/>
            <p:cNvSpPr/>
            <p:nvPr/>
          </p:nvSpPr>
          <p:spPr>
            <a:xfrm flipH="1">
              <a:off x="58641" y="171461"/>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80" name="Google Shape;511;p37"/>
            <p:cNvSpPr/>
            <p:nvPr/>
          </p:nvSpPr>
          <p:spPr>
            <a:xfrm flipH="1">
              <a:off x="58641" y="199597"/>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81" name="Google Shape;512;p37"/>
            <p:cNvSpPr/>
            <p:nvPr/>
          </p:nvSpPr>
          <p:spPr>
            <a:xfrm flipH="1">
              <a:off x="58641" y="227754"/>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82" name="Google Shape;513;p37"/>
            <p:cNvSpPr/>
            <p:nvPr/>
          </p:nvSpPr>
          <p:spPr>
            <a:xfrm flipH="1">
              <a:off x="58641" y="255889"/>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483" name="Google Shape;514;p37"/>
            <p:cNvSpPr/>
            <p:nvPr/>
          </p:nvSpPr>
          <p:spPr>
            <a:xfrm flipH="1">
              <a:off x="58641" y="284046"/>
              <a:ext cx="1270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sp>
        <p:nvSpPr>
          <p:cNvPr id="485" name="Google Shape;515;p37"/>
          <p:cNvSpPr/>
          <p:nvPr/>
        </p:nvSpPr>
        <p:spPr>
          <a:xfrm>
            <a:off x="3008935" y="3508655"/>
            <a:ext cx="335697" cy="430904"/>
          </a:xfrm>
          <a:custGeom>
            <a:avLst/>
            <a:gdLst/>
            <a:ahLst/>
            <a:cxnLst>
              <a:cxn ang="0">
                <a:pos x="wd2" y="hd2"/>
              </a:cxn>
              <a:cxn ang="5400000">
                <a:pos x="wd2" y="hd2"/>
              </a:cxn>
              <a:cxn ang="10800000">
                <a:pos x="wd2" y="hd2"/>
              </a:cxn>
              <a:cxn ang="16200000">
                <a:pos x="wd2" y="hd2"/>
              </a:cxn>
            </a:cxnLst>
            <a:rect l="0" t="0" r="r" b="b"/>
            <a:pathLst>
              <a:path w="21600" h="21600" extrusionOk="0">
                <a:moveTo>
                  <a:pt x="21600" y="1360"/>
                </a:moveTo>
                <a:lnTo>
                  <a:pt x="21600" y="20240"/>
                </a:lnTo>
                <a:lnTo>
                  <a:pt x="21568" y="20522"/>
                </a:lnTo>
                <a:lnTo>
                  <a:pt x="21469" y="20778"/>
                </a:lnTo>
                <a:lnTo>
                  <a:pt x="21304" y="21010"/>
                </a:lnTo>
                <a:lnTo>
                  <a:pt x="21107" y="21214"/>
                </a:lnTo>
                <a:lnTo>
                  <a:pt x="20843" y="21369"/>
                </a:lnTo>
                <a:lnTo>
                  <a:pt x="20547" y="21497"/>
                </a:lnTo>
                <a:lnTo>
                  <a:pt x="20218" y="21574"/>
                </a:lnTo>
                <a:lnTo>
                  <a:pt x="19888" y="21600"/>
                </a:lnTo>
                <a:lnTo>
                  <a:pt x="1712" y="21600"/>
                </a:lnTo>
                <a:lnTo>
                  <a:pt x="1382" y="21574"/>
                </a:lnTo>
                <a:lnTo>
                  <a:pt x="1053" y="21497"/>
                </a:lnTo>
                <a:lnTo>
                  <a:pt x="757" y="21369"/>
                </a:lnTo>
                <a:lnTo>
                  <a:pt x="493" y="21214"/>
                </a:lnTo>
                <a:lnTo>
                  <a:pt x="296" y="21010"/>
                </a:lnTo>
                <a:lnTo>
                  <a:pt x="131" y="20778"/>
                </a:lnTo>
                <a:lnTo>
                  <a:pt x="32" y="20522"/>
                </a:lnTo>
                <a:lnTo>
                  <a:pt x="0" y="20240"/>
                </a:lnTo>
                <a:lnTo>
                  <a:pt x="0" y="1360"/>
                </a:lnTo>
                <a:lnTo>
                  <a:pt x="32" y="1078"/>
                </a:lnTo>
                <a:lnTo>
                  <a:pt x="131" y="821"/>
                </a:lnTo>
                <a:lnTo>
                  <a:pt x="296" y="590"/>
                </a:lnTo>
                <a:lnTo>
                  <a:pt x="493" y="384"/>
                </a:lnTo>
                <a:lnTo>
                  <a:pt x="757" y="231"/>
                </a:lnTo>
                <a:lnTo>
                  <a:pt x="1053" y="102"/>
                </a:lnTo>
                <a:lnTo>
                  <a:pt x="1382" y="25"/>
                </a:lnTo>
                <a:lnTo>
                  <a:pt x="1712" y="0"/>
                </a:lnTo>
                <a:lnTo>
                  <a:pt x="19888" y="0"/>
                </a:lnTo>
                <a:lnTo>
                  <a:pt x="20218" y="25"/>
                </a:lnTo>
                <a:lnTo>
                  <a:pt x="20547" y="102"/>
                </a:lnTo>
                <a:lnTo>
                  <a:pt x="20843" y="231"/>
                </a:lnTo>
                <a:lnTo>
                  <a:pt x="21107" y="384"/>
                </a:lnTo>
                <a:lnTo>
                  <a:pt x="21304" y="590"/>
                </a:lnTo>
                <a:lnTo>
                  <a:pt x="21469" y="821"/>
                </a:lnTo>
                <a:lnTo>
                  <a:pt x="21568" y="1078"/>
                </a:lnTo>
                <a:lnTo>
                  <a:pt x="21600" y="1360"/>
                </a:lnTo>
                <a:close/>
                <a:moveTo>
                  <a:pt x="10800" y="20959"/>
                </a:moveTo>
                <a:lnTo>
                  <a:pt x="11030" y="20933"/>
                </a:lnTo>
                <a:lnTo>
                  <a:pt x="11229" y="20882"/>
                </a:lnTo>
                <a:lnTo>
                  <a:pt x="11426" y="20805"/>
                </a:lnTo>
                <a:lnTo>
                  <a:pt x="11591" y="20702"/>
                </a:lnTo>
                <a:lnTo>
                  <a:pt x="11722" y="20574"/>
                </a:lnTo>
                <a:lnTo>
                  <a:pt x="11821" y="20419"/>
                </a:lnTo>
                <a:lnTo>
                  <a:pt x="11887" y="20265"/>
                </a:lnTo>
                <a:lnTo>
                  <a:pt x="11919" y="20086"/>
                </a:lnTo>
                <a:lnTo>
                  <a:pt x="11887" y="19906"/>
                </a:lnTo>
                <a:lnTo>
                  <a:pt x="11821" y="19753"/>
                </a:lnTo>
                <a:lnTo>
                  <a:pt x="11722" y="19599"/>
                </a:lnTo>
                <a:lnTo>
                  <a:pt x="11591" y="19470"/>
                </a:lnTo>
                <a:lnTo>
                  <a:pt x="11426" y="19368"/>
                </a:lnTo>
                <a:lnTo>
                  <a:pt x="11229" y="19291"/>
                </a:lnTo>
                <a:lnTo>
                  <a:pt x="11030" y="19240"/>
                </a:lnTo>
                <a:lnTo>
                  <a:pt x="10800" y="19214"/>
                </a:lnTo>
                <a:lnTo>
                  <a:pt x="10570" y="19240"/>
                </a:lnTo>
                <a:lnTo>
                  <a:pt x="10371" y="19291"/>
                </a:lnTo>
                <a:lnTo>
                  <a:pt x="10174" y="19368"/>
                </a:lnTo>
                <a:lnTo>
                  <a:pt x="10009" y="19470"/>
                </a:lnTo>
                <a:lnTo>
                  <a:pt x="9878" y="19599"/>
                </a:lnTo>
                <a:lnTo>
                  <a:pt x="9779" y="19753"/>
                </a:lnTo>
                <a:lnTo>
                  <a:pt x="9713" y="19906"/>
                </a:lnTo>
                <a:lnTo>
                  <a:pt x="9681" y="20086"/>
                </a:lnTo>
                <a:lnTo>
                  <a:pt x="9713" y="20265"/>
                </a:lnTo>
                <a:lnTo>
                  <a:pt x="9779" y="20419"/>
                </a:lnTo>
                <a:lnTo>
                  <a:pt x="9878" y="20574"/>
                </a:lnTo>
                <a:lnTo>
                  <a:pt x="10009" y="20702"/>
                </a:lnTo>
                <a:lnTo>
                  <a:pt x="10174" y="20805"/>
                </a:lnTo>
                <a:lnTo>
                  <a:pt x="10371" y="20882"/>
                </a:lnTo>
                <a:lnTo>
                  <a:pt x="10570" y="20933"/>
                </a:lnTo>
                <a:lnTo>
                  <a:pt x="10800" y="20959"/>
                </a:lnTo>
                <a:close/>
                <a:moveTo>
                  <a:pt x="19460" y="1667"/>
                </a:moveTo>
                <a:lnTo>
                  <a:pt x="2140" y="1667"/>
                </a:lnTo>
                <a:lnTo>
                  <a:pt x="2140" y="18573"/>
                </a:lnTo>
                <a:lnTo>
                  <a:pt x="19460" y="18573"/>
                </a:lnTo>
                <a:lnTo>
                  <a:pt x="19460" y="1667"/>
                </a:lnTo>
                <a:close/>
              </a:path>
            </a:pathLst>
          </a:custGeom>
          <a:ln w="12175" cap="rnd">
            <a:solidFill>
              <a:srgbClr val="FFFFFF"/>
            </a:solidFill>
          </a:ln>
        </p:spPr>
        <p:txBody>
          <a:bodyPr lIns="0" tIns="0" rIns="0" bIns="0" anchor="ctr"/>
          <a:lstStyle/>
          <a:p>
            <a:endParaRPr/>
          </a:p>
        </p:txBody>
      </p:sp>
      <p:sp>
        <p:nvSpPr>
          <p:cNvPr id="486" name="Google Shape;516;p37"/>
          <p:cNvSpPr/>
          <p:nvPr/>
        </p:nvSpPr>
        <p:spPr>
          <a:xfrm>
            <a:off x="2487426" y="3508655"/>
            <a:ext cx="248705" cy="430904"/>
          </a:xfrm>
          <a:custGeom>
            <a:avLst/>
            <a:gdLst/>
            <a:ahLst/>
            <a:cxnLst>
              <a:cxn ang="0">
                <a:pos x="wd2" y="hd2"/>
              </a:cxn>
              <a:cxn ang="5400000">
                <a:pos x="wd2" y="hd2"/>
              </a:cxn>
              <a:cxn ang="10800000">
                <a:pos x="wd2" y="hd2"/>
              </a:cxn>
              <a:cxn ang="16200000">
                <a:pos x="wd2" y="hd2"/>
              </a:cxn>
            </a:cxnLst>
            <a:rect l="0" t="0" r="r" b="b"/>
            <a:pathLst>
              <a:path w="21600" h="21600" extrusionOk="0">
                <a:moveTo>
                  <a:pt x="19246" y="0"/>
                </a:moveTo>
                <a:lnTo>
                  <a:pt x="2356" y="0"/>
                </a:lnTo>
                <a:lnTo>
                  <a:pt x="1867" y="25"/>
                </a:lnTo>
                <a:lnTo>
                  <a:pt x="1422" y="102"/>
                </a:lnTo>
                <a:lnTo>
                  <a:pt x="1022" y="231"/>
                </a:lnTo>
                <a:lnTo>
                  <a:pt x="666" y="384"/>
                </a:lnTo>
                <a:lnTo>
                  <a:pt x="400" y="590"/>
                </a:lnTo>
                <a:lnTo>
                  <a:pt x="177" y="821"/>
                </a:lnTo>
                <a:lnTo>
                  <a:pt x="44" y="1078"/>
                </a:lnTo>
                <a:lnTo>
                  <a:pt x="0" y="1360"/>
                </a:lnTo>
                <a:lnTo>
                  <a:pt x="0" y="20240"/>
                </a:lnTo>
                <a:lnTo>
                  <a:pt x="44" y="20522"/>
                </a:lnTo>
                <a:lnTo>
                  <a:pt x="177" y="20778"/>
                </a:lnTo>
                <a:lnTo>
                  <a:pt x="400" y="21010"/>
                </a:lnTo>
                <a:lnTo>
                  <a:pt x="666" y="21214"/>
                </a:lnTo>
                <a:lnTo>
                  <a:pt x="1022" y="21369"/>
                </a:lnTo>
                <a:lnTo>
                  <a:pt x="1422" y="21497"/>
                </a:lnTo>
                <a:lnTo>
                  <a:pt x="1867" y="21574"/>
                </a:lnTo>
                <a:lnTo>
                  <a:pt x="2356" y="21600"/>
                </a:lnTo>
                <a:lnTo>
                  <a:pt x="19246" y="21600"/>
                </a:lnTo>
                <a:lnTo>
                  <a:pt x="19733" y="21574"/>
                </a:lnTo>
                <a:lnTo>
                  <a:pt x="20178" y="21497"/>
                </a:lnTo>
                <a:lnTo>
                  <a:pt x="20578" y="21369"/>
                </a:lnTo>
                <a:lnTo>
                  <a:pt x="20934" y="21214"/>
                </a:lnTo>
                <a:lnTo>
                  <a:pt x="21200" y="21010"/>
                </a:lnTo>
                <a:lnTo>
                  <a:pt x="21423" y="20778"/>
                </a:lnTo>
                <a:lnTo>
                  <a:pt x="21556" y="20522"/>
                </a:lnTo>
                <a:lnTo>
                  <a:pt x="21600" y="20240"/>
                </a:lnTo>
                <a:lnTo>
                  <a:pt x="21600" y="1360"/>
                </a:lnTo>
                <a:lnTo>
                  <a:pt x="21556" y="1078"/>
                </a:lnTo>
                <a:lnTo>
                  <a:pt x="21423" y="821"/>
                </a:lnTo>
                <a:lnTo>
                  <a:pt x="21200" y="590"/>
                </a:lnTo>
                <a:lnTo>
                  <a:pt x="20934" y="384"/>
                </a:lnTo>
                <a:lnTo>
                  <a:pt x="20578" y="231"/>
                </a:lnTo>
                <a:lnTo>
                  <a:pt x="20178" y="102"/>
                </a:lnTo>
                <a:lnTo>
                  <a:pt x="19733" y="25"/>
                </a:lnTo>
                <a:lnTo>
                  <a:pt x="19246" y="0"/>
                </a:lnTo>
                <a:close/>
                <a:moveTo>
                  <a:pt x="10134" y="1026"/>
                </a:moveTo>
                <a:lnTo>
                  <a:pt x="11466" y="1026"/>
                </a:lnTo>
                <a:lnTo>
                  <a:pt x="11689" y="1051"/>
                </a:lnTo>
                <a:lnTo>
                  <a:pt x="11822" y="1129"/>
                </a:lnTo>
                <a:lnTo>
                  <a:pt x="11955" y="1206"/>
                </a:lnTo>
                <a:lnTo>
                  <a:pt x="12001" y="1333"/>
                </a:lnTo>
                <a:lnTo>
                  <a:pt x="11955" y="1437"/>
                </a:lnTo>
                <a:lnTo>
                  <a:pt x="11822" y="1539"/>
                </a:lnTo>
                <a:lnTo>
                  <a:pt x="11689" y="1590"/>
                </a:lnTo>
                <a:lnTo>
                  <a:pt x="11466" y="1616"/>
                </a:lnTo>
                <a:lnTo>
                  <a:pt x="10134" y="1616"/>
                </a:lnTo>
                <a:lnTo>
                  <a:pt x="9911" y="1590"/>
                </a:lnTo>
                <a:lnTo>
                  <a:pt x="9778" y="1539"/>
                </a:lnTo>
                <a:lnTo>
                  <a:pt x="9645" y="1437"/>
                </a:lnTo>
                <a:lnTo>
                  <a:pt x="9601" y="1333"/>
                </a:lnTo>
                <a:lnTo>
                  <a:pt x="9645" y="1206"/>
                </a:lnTo>
                <a:lnTo>
                  <a:pt x="9778" y="1129"/>
                </a:lnTo>
                <a:lnTo>
                  <a:pt x="9911" y="1051"/>
                </a:lnTo>
                <a:lnTo>
                  <a:pt x="10134" y="1026"/>
                </a:lnTo>
                <a:close/>
                <a:moveTo>
                  <a:pt x="10800" y="20471"/>
                </a:moveTo>
                <a:lnTo>
                  <a:pt x="10490" y="20446"/>
                </a:lnTo>
                <a:lnTo>
                  <a:pt x="10178" y="20394"/>
                </a:lnTo>
                <a:lnTo>
                  <a:pt x="9911" y="20317"/>
                </a:lnTo>
                <a:lnTo>
                  <a:pt x="9689" y="20215"/>
                </a:lnTo>
                <a:lnTo>
                  <a:pt x="9512" y="20086"/>
                </a:lnTo>
                <a:lnTo>
                  <a:pt x="9378" y="19933"/>
                </a:lnTo>
                <a:lnTo>
                  <a:pt x="9289" y="19753"/>
                </a:lnTo>
                <a:lnTo>
                  <a:pt x="9245" y="19573"/>
                </a:lnTo>
                <a:lnTo>
                  <a:pt x="9289" y="19393"/>
                </a:lnTo>
                <a:lnTo>
                  <a:pt x="9378" y="19214"/>
                </a:lnTo>
                <a:lnTo>
                  <a:pt x="9512" y="19060"/>
                </a:lnTo>
                <a:lnTo>
                  <a:pt x="9689" y="18932"/>
                </a:lnTo>
                <a:lnTo>
                  <a:pt x="9911" y="18829"/>
                </a:lnTo>
                <a:lnTo>
                  <a:pt x="10178" y="18752"/>
                </a:lnTo>
                <a:lnTo>
                  <a:pt x="10490" y="18701"/>
                </a:lnTo>
                <a:lnTo>
                  <a:pt x="10800" y="18675"/>
                </a:lnTo>
                <a:lnTo>
                  <a:pt x="11112" y="18701"/>
                </a:lnTo>
                <a:lnTo>
                  <a:pt x="11422" y="18752"/>
                </a:lnTo>
                <a:lnTo>
                  <a:pt x="11689" y="18829"/>
                </a:lnTo>
                <a:lnTo>
                  <a:pt x="11911" y="18932"/>
                </a:lnTo>
                <a:lnTo>
                  <a:pt x="12088" y="19060"/>
                </a:lnTo>
                <a:lnTo>
                  <a:pt x="12223" y="19214"/>
                </a:lnTo>
                <a:lnTo>
                  <a:pt x="12311" y="19393"/>
                </a:lnTo>
                <a:lnTo>
                  <a:pt x="12357" y="19573"/>
                </a:lnTo>
                <a:lnTo>
                  <a:pt x="12311" y="19753"/>
                </a:lnTo>
                <a:lnTo>
                  <a:pt x="12223" y="19933"/>
                </a:lnTo>
                <a:lnTo>
                  <a:pt x="12088" y="20086"/>
                </a:lnTo>
                <a:lnTo>
                  <a:pt x="11911" y="20215"/>
                </a:lnTo>
                <a:lnTo>
                  <a:pt x="11689" y="20317"/>
                </a:lnTo>
                <a:lnTo>
                  <a:pt x="11422" y="20394"/>
                </a:lnTo>
                <a:lnTo>
                  <a:pt x="11112" y="20446"/>
                </a:lnTo>
                <a:lnTo>
                  <a:pt x="10800" y="20471"/>
                </a:lnTo>
                <a:close/>
                <a:moveTo>
                  <a:pt x="19246" y="17547"/>
                </a:moveTo>
                <a:lnTo>
                  <a:pt x="2356" y="17547"/>
                </a:lnTo>
                <a:lnTo>
                  <a:pt x="2356" y="2693"/>
                </a:lnTo>
                <a:lnTo>
                  <a:pt x="19246" y="2693"/>
                </a:lnTo>
                <a:lnTo>
                  <a:pt x="19246" y="17547"/>
                </a:lnTo>
                <a:close/>
              </a:path>
            </a:pathLst>
          </a:custGeom>
          <a:ln w="12175" cap="rnd">
            <a:solidFill>
              <a:srgbClr val="FFFFFF"/>
            </a:solidFill>
          </a:ln>
        </p:spPr>
        <p:txBody>
          <a:bodyPr lIns="0" tIns="0" rIns="0" bIns="0" anchor="ctr"/>
          <a:lstStyle/>
          <a:p>
            <a:endParaRPr/>
          </a:p>
        </p:txBody>
      </p:sp>
      <p:grpSp>
        <p:nvGrpSpPr>
          <p:cNvPr id="489" name="Google Shape;517;p37"/>
          <p:cNvGrpSpPr/>
          <p:nvPr/>
        </p:nvGrpSpPr>
        <p:grpSpPr>
          <a:xfrm>
            <a:off x="3547737" y="3537223"/>
            <a:ext cx="387913" cy="367447"/>
            <a:chOff x="0" y="20"/>
            <a:chExt cx="387912" cy="367446"/>
          </a:xfrm>
        </p:grpSpPr>
        <p:sp>
          <p:nvSpPr>
            <p:cNvPr id="487" name="Google Shape;518;p37"/>
            <p:cNvSpPr/>
            <p:nvPr/>
          </p:nvSpPr>
          <p:spPr>
            <a:xfrm>
              <a:off x="99284" y="287619"/>
              <a:ext cx="189344" cy="79849"/>
            </a:xfrm>
            <a:custGeom>
              <a:avLst/>
              <a:gdLst/>
              <a:ahLst/>
              <a:cxnLst>
                <a:cxn ang="0">
                  <a:pos x="wd2" y="hd2"/>
                </a:cxn>
                <a:cxn ang="5400000">
                  <a:pos x="wd2" y="hd2"/>
                </a:cxn>
                <a:cxn ang="10800000">
                  <a:pos x="wd2" y="hd2"/>
                </a:cxn>
                <a:cxn ang="16200000">
                  <a:pos x="wd2" y="hd2"/>
                </a:cxn>
              </a:cxnLst>
              <a:rect l="0" t="0" r="r" b="b"/>
              <a:pathLst>
                <a:path w="21600" h="21600" extrusionOk="0">
                  <a:moveTo>
                    <a:pt x="7064" y="0"/>
                  </a:moveTo>
                  <a:lnTo>
                    <a:pt x="7064" y="16751"/>
                  </a:lnTo>
                  <a:lnTo>
                    <a:pt x="1635" y="16751"/>
                  </a:lnTo>
                  <a:lnTo>
                    <a:pt x="1227" y="17030"/>
                  </a:lnTo>
                  <a:lnTo>
                    <a:pt x="875" y="17581"/>
                  </a:lnTo>
                  <a:lnTo>
                    <a:pt x="585" y="18138"/>
                  </a:lnTo>
                  <a:lnTo>
                    <a:pt x="350" y="18832"/>
                  </a:lnTo>
                  <a:lnTo>
                    <a:pt x="117" y="19662"/>
                  </a:lnTo>
                  <a:lnTo>
                    <a:pt x="0" y="20628"/>
                  </a:lnTo>
                  <a:lnTo>
                    <a:pt x="0" y="21600"/>
                  </a:lnTo>
                  <a:lnTo>
                    <a:pt x="21600" y="21600"/>
                  </a:lnTo>
                  <a:lnTo>
                    <a:pt x="21600" y="20628"/>
                  </a:lnTo>
                  <a:lnTo>
                    <a:pt x="21485" y="19662"/>
                  </a:lnTo>
                  <a:lnTo>
                    <a:pt x="21250" y="18832"/>
                  </a:lnTo>
                  <a:lnTo>
                    <a:pt x="21018" y="18138"/>
                  </a:lnTo>
                  <a:lnTo>
                    <a:pt x="20725" y="17581"/>
                  </a:lnTo>
                  <a:lnTo>
                    <a:pt x="20375" y="17030"/>
                  </a:lnTo>
                  <a:lnTo>
                    <a:pt x="19968" y="16751"/>
                  </a:lnTo>
                  <a:lnTo>
                    <a:pt x="14538" y="16751"/>
                  </a:lnTo>
                  <a:lnTo>
                    <a:pt x="14538"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88" name="Google Shape;519;p37"/>
            <p:cNvSpPr/>
            <p:nvPr/>
          </p:nvSpPr>
          <p:spPr>
            <a:xfrm>
              <a:off x="-1" y="20"/>
              <a:ext cx="387913" cy="282494"/>
            </a:xfrm>
            <a:custGeom>
              <a:avLst/>
              <a:gdLst/>
              <a:ahLst/>
              <a:cxnLst>
                <a:cxn ang="0">
                  <a:pos x="wd2" y="hd2"/>
                </a:cxn>
                <a:cxn ang="5400000">
                  <a:pos x="wd2" y="hd2"/>
                </a:cxn>
                <a:cxn ang="10800000">
                  <a:pos x="wd2" y="hd2"/>
                </a:cxn>
                <a:cxn ang="16200000">
                  <a:pos x="wd2" y="hd2"/>
                </a:cxn>
              </a:cxnLst>
              <a:rect l="0" t="0" r="r" b="b"/>
              <a:pathLst>
                <a:path w="21600" h="21600" extrusionOk="0">
                  <a:moveTo>
                    <a:pt x="21030" y="0"/>
                  </a:moveTo>
                  <a:lnTo>
                    <a:pt x="456" y="0"/>
                  </a:lnTo>
                  <a:lnTo>
                    <a:pt x="371" y="79"/>
                  </a:lnTo>
                  <a:lnTo>
                    <a:pt x="257" y="117"/>
                  </a:lnTo>
                  <a:lnTo>
                    <a:pt x="171" y="235"/>
                  </a:lnTo>
                  <a:lnTo>
                    <a:pt x="115" y="352"/>
                  </a:lnTo>
                  <a:lnTo>
                    <a:pt x="57" y="469"/>
                  </a:lnTo>
                  <a:lnTo>
                    <a:pt x="29" y="625"/>
                  </a:lnTo>
                  <a:lnTo>
                    <a:pt x="0" y="782"/>
                  </a:lnTo>
                  <a:lnTo>
                    <a:pt x="0" y="20818"/>
                  </a:lnTo>
                  <a:lnTo>
                    <a:pt x="29" y="20973"/>
                  </a:lnTo>
                  <a:lnTo>
                    <a:pt x="57" y="21129"/>
                  </a:lnTo>
                  <a:lnTo>
                    <a:pt x="115" y="21248"/>
                  </a:lnTo>
                  <a:lnTo>
                    <a:pt x="171" y="21365"/>
                  </a:lnTo>
                  <a:lnTo>
                    <a:pt x="257" y="21483"/>
                  </a:lnTo>
                  <a:lnTo>
                    <a:pt x="371" y="21521"/>
                  </a:lnTo>
                  <a:lnTo>
                    <a:pt x="456" y="21600"/>
                  </a:lnTo>
                  <a:lnTo>
                    <a:pt x="21145" y="21600"/>
                  </a:lnTo>
                  <a:lnTo>
                    <a:pt x="21230" y="21521"/>
                  </a:lnTo>
                  <a:lnTo>
                    <a:pt x="21344" y="21483"/>
                  </a:lnTo>
                  <a:lnTo>
                    <a:pt x="21429" y="21365"/>
                  </a:lnTo>
                  <a:lnTo>
                    <a:pt x="21487" y="21248"/>
                  </a:lnTo>
                  <a:lnTo>
                    <a:pt x="21544" y="21129"/>
                  </a:lnTo>
                  <a:lnTo>
                    <a:pt x="21600" y="20818"/>
                  </a:lnTo>
                  <a:lnTo>
                    <a:pt x="21600" y="782"/>
                  </a:lnTo>
                  <a:lnTo>
                    <a:pt x="21572" y="625"/>
                  </a:lnTo>
                  <a:lnTo>
                    <a:pt x="21544" y="469"/>
                  </a:lnTo>
                  <a:lnTo>
                    <a:pt x="21429" y="235"/>
                  </a:lnTo>
                  <a:lnTo>
                    <a:pt x="21344" y="117"/>
                  </a:lnTo>
                  <a:lnTo>
                    <a:pt x="21230" y="79"/>
                  </a:lnTo>
                  <a:lnTo>
                    <a:pt x="21145" y="0"/>
                  </a:lnTo>
                  <a:lnTo>
                    <a:pt x="21030" y="0"/>
                  </a:lnTo>
                  <a:close/>
                  <a:moveTo>
                    <a:pt x="19891" y="19251"/>
                  </a:moveTo>
                  <a:lnTo>
                    <a:pt x="1711" y="19251"/>
                  </a:lnTo>
                  <a:lnTo>
                    <a:pt x="1711" y="2347"/>
                  </a:lnTo>
                  <a:lnTo>
                    <a:pt x="19891" y="2347"/>
                  </a:lnTo>
                  <a:lnTo>
                    <a:pt x="19891" y="19251"/>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490" name="Google Shape;520;p37"/>
          <p:cNvSpPr/>
          <p:nvPr/>
        </p:nvSpPr>
        <p:spPr>
          <a:xfrm>
            <a:off x="5258701" y="3546018"/>
            <a:ext cx="356184" cy="356184"/>
          </a:xfrm>
          <a:custGeom>
            <a:avLst/>
            <a:gdLst/>
            <a:ahLst/>
            <a:cxnLst>
              <a:cxn ang="0">
                <a:pos x="wd2" y="hd2"/>
              </a:cxn>
              <a:cxn ang="5400000">
                <a:pos x="wd2" y="hd2"/>
              </a:cxn>
              <a:cxn ang="10800000">
                <a:pos x="wd2" y="hd2"/>
              </a:cxn>
              <a:cxn ang="16200000">
                <a:pos x="wd2" y="hd2"/>
              </a:cxn>
            </a:cxnLst>
            <a:rect l="0" t="0" r="r" b="b"/>
            <a:pathLst>
              <a:path w="21600" h="21600" extrusionOk="0">
                <a:moveTo>
                  <a:pt x="20607" y="8938"/>
                </a:moveTo>
                <a:lnTo>
                  <a:pt x="18372" y="8689"/>
                </a:lnTo>
                <a:lnTo>
                  <a:pt x="18249" y="8255"/>
                </a:lnTo>
                <a:lnTo>
                  <a:pt x="18061" y="7790"/>
                </a:lnTo>
                <a:lnTo>
                  <a:pt x="17875" y="7355"/>
                </a:lnTo>
                <a:lnTo>
                  <a:pt x="17659" y="6921"/>
                </a:lnTo>
                <a:lnTo>
                  <a:pt x="19055" y="5182"/>
                </a:lnTo>
                <a:lnTo>
                  <a:pt x="19148" y="4996"/>
                </a:lnTo>
                <a:lnTo>
                  <a:pt x="19211" y="4810"/>
                </a:lnTo>
                <a:lnTo>
                  <a:pt x="19272" y="4624"/>
                </a:lnTo>
                <a:lnTo>
                  <a:pt x="19272" y="4438"/>
                </a:lnTo>
                <a:lnTo>
                  <a:pt x="19241" y="4220"/>
                </a:lnTo>
                <a:lnTo>
                  <a:pt x="19179" y="4034"/>
                </a:lnTo>
                <a:lnTo>
                  <a:pt x="19086" y="3848"/>
                </a:lnTo>
                <a:lnTo>
                  <a:pt x="18962" y="3693"/>
                </a:lnTo>
                <a:lnTo>
                  <a:pt x="17907" y="2638"/>
                </a:lnTo>
                <a:lnTo>
                  <a:pt x="17752" y="2514"/>
                </a:lnTo>
                <a:lnTo>
                  <a:pt x="17566" y="2421"/>
                </a:lnTo>
                <a:lnTo>
                  <a:pt x="17380" y="2359"/>
                </a:lnTo>
                <a:lnTo>
                  <a:pt x="17162" y="2327"/>
                </a:lnTo>
                <a:lnTo>
                  <a:pt x="16976" y="2327"/>
                </a:lnTo>
                <a:lnTo>
                  <a:pt x="16604" y="2452"/>
                </a:lnTo>
                <a:lnTo>
                  <a:pt x="16418" y="2575"/>
                </a:lnTo>
                <a:lnTo>
                  <a:pt x="14679" y="3941"/>
                </a:lnTo>
                <a:lnTo>
                  <a:pt x="14245" y="3723"/>
                </a:lnTo>
                <a:lnTo>
                  <a:pt x="13810" y="3537"/>
                </a:lnTo>
                <a:lnTo>
                  <a:pt x="13344" y="3351"/>
                </a:lnTo>
                <a:lnTo>
                  <a:pt x="12911" y="3228"/>
                </a:lnTo>
                <a:lnTo>
                  <a:pt x="12662" y="993"/>
                </a:lnTo>
                <a:lnTo>
                  <a:pt x="12537" y="621"/>
                </a:lnTo>
                <a:lnTo>
                  <a:pt x="12414" y="435"/>
                </a:lnTo>
                <a:lnTo>
                  <a:pt x="12289" y="310"/>
                </a:lnTo>
                <a:lnTo>
                  <a:pt x="12103" y="186"/>
                </a:lnTo>
                <a:lnTo>
                  <a:pt x="11949" y="93"/>
                </a:lnTo>
                <a:lnTo>
                  <a:pt x="11761" y="31"/>
                </a:lnTo>
                <a:lnTo>
                  <a:pt x="11545" y="0"/>
                </a:lnTo>
                <a:lnTo>
                  <a:pt x="10055" y="0"/>
                </a:lnTo>
                <a:lnTo>
                  <a:pt x="9837" y="31"/>
                </a:lnTo>
                <a:lnTo>
                  <a:pt x="9651" y="93"/>
                </a:lnTo>
                <a:lnTo>
                  <a:pt x="9496" y="186"/>
                </a:lnTo>
                <a:lnTo>
                  <a:pt x="9310" y="310"/>
                </a:lnTo>
                <a:lnTo>
                  <a:pt x="9186" y="435"/>
                </a:lnTo>
                <a:lnTo>
                  <a:pt x="9061" y="621"/>
                </a:lnTo>
                <a:lnTo>
                  <a:pt x="9000" y="807"/>
                </a:lnTo>
                <a:lnTo>
                  <a:pt x="8938" y="993"/>
                </a:lnTo>
                <a:lnTo>
                  <a:pt x="8689" y="3228"/>
                </a:lnTo>
                <a:lnTo>
                  <a:pt x="8255" y="3351"/>
                </a:lnTo>
                <a:lnTo>
                  <a:pt x="7790" y="3537"/>
                </a:lnTo>
                <a:lnTo>
                  <a:pt x="7355" y="3723"/>
                </a:lnTo>
                <a:lnTo>
                  <a:pt x="6921" y="3941"/>
                </a:lnTo>
                <a:lnTo>
                  <a:pt x="5182" y="2575"/>
                </a:lnTo>
                <a:lnTo>
                  <a:pt x="4996" y="2452"/>
                </a:lnTo>
                <a:lnTo>
                  <a:pt x="4624" y="2327"/>
                </a:lnTo>
                <a:lnTo>
                  <a:pt x="4438" y="2327"/>
                </a:lnTo>
                <a:lnTo>
                  <a:pt x="4220" y="2359"/>
                </a:lnTo>
                <a:lnTo>
                  <a:pt x="4034" y="2421"/>
                </a:lnTo>
                <a:lnTo>
                  <a:pt x="3848" y="2514"/>
                </a:lnTo>
                <a:lnTo>
                  <a:pt x="3693" y="2638"/>
                </a:lnTo>
                <a:lnTo>
                  <a:pt x="2638" y="3693"/>
                </a:lnTo>
                <a:lnTo>
                  <a:pt x="2514" y="3848"/>
                </a:lnTo>
                <a:lnTo>
                  <a:pt x="2421" y="4034"/>
                </a:lnTo>
                <a:lnTo>
                  <a:pt x="2359" y="4220"/>
                </a:lnTo>
                <a:lnTo>
                  <a:pt x="2327" y="4438"/>
                </a:lnTo>
                <a:lnTo>
                  <a:pt x="2327" y="4624"/>
                </a:lnTo>
                <a:lnTo>
                  <a:pt x="2452" y="4996"/>
                </a:lnTo>
                <a:lnTo>
                  <a:pt x="2575" y="5182"/>
                </a:lnTo>
                <a:lnTo>
                  <a:pt x="3941" y="6921"/>
                </a:lnTo>
                <a:lnTo>
                  <a:pt x="3723" y="7355"/>
                </a:lnTo>
                <a:lnTo>
                  <a:pt x="3537" y="7790"/>
                </a:lnTo>
                <a:lnTo>
                  <a:pt x="3351" y="8255"/>
                </a:lnTo>
                <a:lnTo>
                  <a:pt x="3228" y="8689"/>
                </a:lnTo>
                <a:lnTo>
                  <a:pt x="993" y="8938"/>
                </a:lnTo>
                <a:lnTo>
                  <a:pt x="807" y="9000"/>
                </a:lnTo>
                <a:lnTo>
                  <a:pt x="621" y="9061"/>
                </a:lnTo>
                <a:lnTo>
                  <a:pt x="435" y="9186"/>
                </a:lnTo>
                <a:lnTo>
                  <a:pt x="310" y="9310"/>
                </a:lnTo>
                <a:lnTo>
                  <a:pt x="186" y="9496"/>
                </a:lnTo>
                <a:lnTo>
                  <a:pt x="93" y="9651"/>
                </a:lnTo>
                <a:lnTo>
                  <a:pt x="31" y="9837"/>
                </a:lnTo>
                <a:lnTo>
                  <a:pt x="0" y="10055"/>
                </a:lnTo>
                <a:lnTo>
                  <a:pt x="0" y="11545"/>
                </a:lnTo>
                <a:lnTo>
                  <a:pt x="31" y="11761"/>
                </a:lnTo>
                <a:lnTo>
                  <a:pt x="93" y="11947"/>
                </a:lnTo>
                <a:lnTo>
                  <a:pt x="186" y="12103"/>
                </a:lnTo>
                <a:lnTo>
                  <a:pt x="310" y="12289"/>
                </a:lnTo>
                <a:lnTo>
                  <a:pt x="435" y="12414"/>
                </a:lnTo>
                <a:lnTo>
                  <a:pt x="621" y="12537"/>
                </a:lnTo>
                <a:lnTo>
                  <a:pt x="993" y="12662"/>
                </a:lnTo>
                <a:lnTo>
                  <a:pt x="3228" y="12910"/>
                </a:lnTo>
                <a:lnTo>
                  <a:pt x="3351" y="13344"/>
                </a:lnTo>
                <a:lnTo>
                  <a:pt x="3537" y="13810"/>
                </a:lnTo>
                <a:lnTo>
                  <a:pt x="3723" y="14245"/>
                </a:lnTo>
                <a:lnTo>
                  <a:pt x="3941" y="14679"/>
                </a:lnTo>
                <a:lnTo>
                  <a:pt x="2575" y="16418"/>
                </a:lnTo>
                <a:lnTo>
                  <a:pt x="2452" y="16604"/>
                </a:lnTo>
                <a:lnTo>
                  <a:pt x="2327" y="16976"/>
                </a:lnTo>
                <a:lnTo>
                  <a:pt x="2327" y="17162"/>
                </a:lnTo>
                <a:lnTo>
                  <a:pt x="2359" y="17380"/>
                </a:lnTo>
                <a:lnTo>
                  <a:pt x="2421" y="17566"/>
                </a:lnTo>
                <a:lnTo>
                  <a:pt x="2514" y="17752"/>
                </a:lnTo>
                <a:lnTo>
                  <a:pt x="2638" y="17907"/>
                </a:lnTo>
                <a:lnTo>
                  <a:pt x="3693" y="18962"/>
                </a:lnTo>
                <a:lnTo>
                  <a:pt x="3848" y="19086"/>
                </a:lnTo>
                <a:lnTo>
                  <a:pt x="4034" y="19179"/>
                </a:lnTo>
                <a:lnTo>
                  <a:pt x="4220" y="19241"/>
                </a:lnTo>
                <a:lnTo>
                  <a:pt x="4438" y="19272"/>
                </a:lnTo>
                <a:lnTo>
                  <a:pt x="4624" y="19272"/>
                </a:lnTo>
                <a:lnTo>
                  <a:pt x="4810" y="19211"/>
                </a:lnTo>
                <a:lnTo>
                  <a:pt x="4996" y="19148"/>
                </a:lnTo>
                <a:lnTo>
                  <a:pt x="5182" y="19055"/>
                </a:lnTo>
                <a:lnTo>
                  <a:pt x="6921" y="17659"/>
                </a:lnTo>
                <a:lnTo>
                  <a:pt x="7355" y="17875"/>
                </a:lnTo>
                <a:lnTo>
                  <a:pt x="7790" y="18061"/>
                </a:lnTo>
                <a:lnTo>
                  <a:pt x="8255" y="18249"/>
                </a:lnTo>
                <a:lnTo>
                  <a:pt x="8689" y="18372"/>
                </a:lnTo>
                <a:lnTo>
                  <a:pt x="8938" y="20607"/>
                </a:lnTo>
                <a:lnTo>
                  <a:pt x="9000" y="20793"/>
                </a:lnTo>
                <a:lnTo>
                  <a:pt x="9061" y="20979"/>
                </a:lnTo>
                <a:lnTo>
                  <a:pt x="9186" y="21165"/>
                </a:lnTo>
                <a:lnTo>
                  <a:pt x="9310" y="21289"/>
                </a:lnTo>
                <a:lnTo>
                  <a:pt x="9496" y="21414"/>
                </a:lnTo>
                <a:lnTo>
                  <a:pt x="9651" y="21507"/>
                </a:lnTo>
                <a:lnTo>
                  <a:pt x="9837" y="21569"/>
                </a:lnTo>
                <a:lnTo>
                  <a:pt x="10055" y="21600"/>
                </a:lnTo>
                <a:lnTo>
                  <a:pt x="11545" y="21600"/>
                </a:lnTo>
                <a:lnTo>
                  <a:pt x="11761" y="21569"/>
                </a:lnTo>
                <a:lnTo>
                  <a:pt x="11949" y="21507"/>
                </a:lnTo>
                <a:lnTo>
                  <a:pt x="12103" y="21414"/>
                </a:lnTo>
                <a:lnTo>
                  <a:pt x="12289" y="21289"/>
                </a:lnTo>
                <a:lnTo>
                  <a:pt x="12414" y="21165"/>
                </a:lnTo>
                <a:lnTo>
                  <a:pt x="12537" y="20979"/>
                </a:lnTo>
                <a:lnTo>
                  <a:pt x="12662" y="20607"/>
                </a:lnTo>
                <a:lnTo>
                  <a:pt x="12911" y="18372"/>
                </a:lnTo>
                <a:lnTo>
                  <a:pt x="13344" y="18249"/>
                </a:lnTo>
                <a:lnTo>
                  <a:pt x="13810" y="18061"/>
                </a:lnTo>
                <a:lnTo>
                  <a:pt x="14245" y="17875"/>
                </a:lnTo>
                <a:lnTo>
                  <a:pt x="14679" y="17659"/>
                </a:lnTo>
                <a:lnTo>
                  <a:pt x="16418" y="19055"/>
                </a:lnTo>
                <a:lnTo>
                  <a:pt x="16604" y="19148"/>
                </a:lnTo>
                <a:lnTo>
                  <a:pt x="16790" y="19211"/>
                </a:lnTo>
                <a:lnTo>
                  <a:pt x="16976" y="19272"/>
                </a:lnTo>
                <a:lnTo>
                  <a:pt x="17162" y="19272"/>
                </a:lnTo>
                <a:lnTo>
                  <a:pt x="17380" y="19241"/>
                </a:lnTo>
                <a:lnTo>
                  <a:pt x="17566" y="19179"/>
                </a:lnTo>
                <a:lnTo>
                  <a:pt x="17752" y="19086"/>
                </a:lnTo>
                <a:lnTo>
                  <a:pt x="17907" y="18962"/>
                </a:lnTo>
                <a:lnTo>
                  <a:pt x="18962" y="17907"/>
                </a:lnTo>
                <a:lnTo>
                  <a:pt x="19086" y="17752"/>
                </a:lnTo>
                <a:lnTo>
                  <a:pt x="19179" y="17566"/>
                </a:lnTo>
                <a:lnTo>
                  <a:pt x="19241" y="17380"/>
                </a:lnTo>
                <a:lnTo>
                  <a:pt x="19272" y="17162"/>
                </a:lnTo>
                <a:lnTo>
                  <a:pt x="19272" y="16976"/>
                </a:lnTo>
                <a:lnTo>
                  <a:pt x="19211" y="16790"/>
                </a:lnTo>
                <a:lnTo>
                  <a:pt x="19148" y="16604"/>
                </a:lnTo>
                <a:lnTo>
                  <a:pt x="19055" y="16418"/>
                </a:lnTo>
                <a:lnTo>
                  <a:pt x="17659" y="14679"/>
                </a:lnTo>
                <a:lnTo>
                  <a:pt x="17875" y="14245"/>
                </a:lnTo>
                <a:lnTo>
                  <a:pt x="18061" y="13810"/>
                </a:lnTo>
                <a:lnTo>
                  <a:pt x="18249" y="13344"/>
                </a:lnTo>
                <a:lnTo>
                  <a:pt x="18372" y="12910"/>
                </a:lnTo>
                <a:lnTo>
                  <a:pt x="20607" y="12662"/>
                </a:lnTo>
                <a:lnTo>
                  <a:pt x="20979" y="12537"/>
                </a:lnTo>
                <a:lnTo>
                  <a:pt x="21165" y="12414"/>
                </a:lnTo>
                <a:lnTo>
                  <a:pt x="21289" y="12289"/>
                </a:lnTo>
                <a:lnTo>
                  <a:pt x="21414" y="12103"/>
                </a:lnTo>
                <a:lnTo>
                  <a:pt x="21507" y="11947"/>
                </a:lnTo>
                <a:lnTo>
                  <a:pt x="21569" y="11761"/>
                </a:lnTo>
                <a:lnTo>
                  <a:pt x="21600" y="11545"/>
                </a:lnTo>
                <a:lnTo>
                  <a:pt x="21600" y="10055"/>
                </a:lnTo>
                <a:lnTo>
                  <a:pt x="21569" y="9837"/>
                </a:lnTo>
                <a:lnTo>
                  <a:pt x="21507" y="9651"/>
                </a:lnTo>
                <a:lnTo>
                  <a:pt x="21414" y="9496"/>
                </a:lnTo>
                <a:lnTo>
                  <a:pt x="21289" y="9310"/>
                </a:lnTo>
                <a:lnTo>
                  <a:pt x="21165" y="9186"/>
                </a:lnTo>
                <a:lnTo>
                  <a:pt x="20979" y="9061"/>
                </a:lnTo>
                <a:lnTo>
                  <a:pt x="20793" y="9000"/>
                </a:lnTo>
                <a:lnTo>
                  <a:pt x="20607" y="8938"/>
                </a:lnTo>
                <a:close/>
                <a:moveTo>
                  <a:pt x="13283" y="13283"/>
                </a:moveTo>
                <a:lnTo>
                  <a:pt x="13004" y="13531"/>
                </a:lnTo>
                <a:lnTo>
                  <a:pt x="12723" y="13717"/>
                </a:lnTo>
                <a:lnTo>
                  <a:pt x="12444" y="13903"/>
                </a:lnTo>
                <a:lnTo>
                  <a:pt x="12135" y="14059"/>
                </a:lnTo>
                <a:lnTo>
                  <a:pt x="11793" y="14152"/>
                </a:lnTo>
                <a:lnTo>
                  <a:pt x="11482" y="14245"/>
                </a:lnTo>
                <a:lnTo>
                  <a:pt x="11141" y="14306"/>
                </a:lnTo>
                <a:lnTo>
                  <a:pt x="10458" y="14306"/>
                </a:lnTo>
                <a:lnTo>
                  <a:pt x="10118" y="14245"/>
                </a:lnTo>
                <a:lnTo>
                  <a:pt x="9807" y="14152"/>
                </a:lnTo>
                <a:lnTo>
                  <a:pt x="9465" y="14059"/>
                </a:lnTo>
                <a:lnTo>
                  <a:pt x="9156" y="13903"/>
                </a:lnTo>
                <a:lnTo>
                  <a:pt x="8875" y="13717"/>
                </a:lnTo>
                <a:lnTo>
                  <a:pt x="8596" y="13531"/>
                </a:lnTo>
                <a:lnTo>
                  <a:pt x="8317" y="13283"/>
                </a:lnTo>
                <a:lnTo>
                  <a:pt x="8069" y="13004"/>
                </a:lnTo>
                <a:lnTo>
                  <a:pt x="7883" y="12723"/>
                </a:lnTo>
                <a:lnTo>
                  <a:pt x="7697" y="12444"/>
                </a:lnTo>
                <a:lnTo>
                  <a:pt x="7541" y="12135"/>
                </a:lnTo>
                <a:lnTo>
                  <a:pt x="7448" y="11793"/>
                </a:lnTo>
                <a:lnTo>
                  <a:pt x="7355" y="11482"/>
                </a:lnTo>
                <a:lnTo>
                  <a:pt x="7293" y="11141"/>
                </a:lnTo>
                <a:lnTo>
                  <a:pt x="7293" y="10458"/>
                </a:lnTo>
                <a:lnTo>
                  <a:pt x="7355" y="10118"/>
                </a:lnTo>
                <a:lnTo>
                  <a:pt x="7448" y="9807"/>
                </a:lnTo>
                <a:lnTo>
                  <a:pt x="7541" y="9465"/>
                </a:lnTo>
                <a:lnTo>
                  <a:pt x="7697" y="9156"/>
                </a:lnTo>
                <a:lnTo>
                  <a:pt x="7883" y="8875"/>
                </a:lnTo>
                <a:lnTo>
                  <a:pt x="8069" y="8596"/>
                </a:lnTo>
                <a:lnTo>
                  <a:pt x="8317" y="8317"/>
                </a:lnTo>
                <a:lnTo>
                  <a:pt x="8596" y="8069"/>
                </a:lnTo>
                <a:lnTo>
                  <a:pt x="8875" y="7883"/>
                </a:lnTo>
                <a:lnTo>
                  <a:pt x="9156" y="7697"/>
                </a:lnTo>
                <a:lnTo>
                  <a:pt x="9465" y="7541"/>
                </a:lnTo>
                <a:lnTo>
                  <a:pt x="9807" y="7448"/>
                </a:lnTo>
                <a:lnTo>
                  <a:pt x="10118" y="7355"/>
                </a:lnTo>
                <a:lnTo>
                  <a:pt x="10458" y="7293"/>
                </a:lnTo>
                <a:lnTo>
                  <a:pt x="11141" y="7293"/>
                </a:lnTo>
                <a:lnTo>
                  <a:pt x="11482" y="7355"/>
                </a:lnTo>
                <a:lnTo>
                  <a:pt x="11793" y="7448"/>
                </a:lnTo>
                <a:lnTo>
                  <a:pt x="12135" y="7541"/>
                </a:lnTo>
                <a:lnTo>
                  <a:pt x="12444" y="7697"/>
                </a:lnTo>
                <a:lnTo>
                  <a:pt x="12723" y="7883"/>
                </a:lnTo>
                <a:lnTo>
                  <a:pt x="13004" y="8069"/>
                </a:lnTo>
                <a:lnTo>
                  <a:pt x="13283" y="8317"/>
                </a:lnTo>
                <a:lnTo>
                  <a:pt x="13531" y="8596"/>
                </a:lnTo>
                <a:lnTo>
                  <a:pt x="13717" y="8875"/>
                </a:lnTo>
                <a:lnTo>
                  <a:pt x="13903" y="9156"/>
                </a:lnTo>
                <a:lnTo>
                  <a:pt x="14059" y="9465"/>
                </a:lnTo>
                <a:lnTo>
                  <a:pt x="14152" y="9807"/>
                </a:lnTo>
                <a:lnTo>
                  <a:pt x="14245" y="10118"/>
                </a:lnTo>
                <a:lnTo>
                  <a:pt x="14306" y="10458"/>
                </a:lnTo>
                <a:lnTo>
                  <a:pt x="14306" y="11141"/>
                </a:lnTo>
                <a:lnTo>
                  <a:pt x="14245" y="11482"/>
                </a:lnTo>
                <a:lnTo>
                  <a:pt x="14152" y="11793"/>
                </a:lnTo>
                <a:lnTo>
                  <a:pt x="14059" y="12135"/>
                </a:lnTo>
                <a:lnTo>
                  <a:pt x="13903" y="12444"/>
                </a:lnTo>
                <a:lnTo>
                  <a:pt x="13717" y="12723"/>
                </a:lnTo>
                <a:lnTo>
                  <a:pt x="13531" y="13004"/>
                </a:lnTo>
                <a:lnTo>
                  <a:pt x="13283" y="13283"/>
                </a:lnTo>
                <a:close/>
              </a:path>
            </a:pathLst>
          </a:custGeom>
          <a:ln w="12175" cap="rnd">
            <a:solidFill>
              <a:srgbClr val="FFFFFF"/>
            </a:solidFill>
          </a:ln>
        </p:spPr>
        <p:txBody>
          <a:bodyPr lIns="0" tIns="0" rIns="0" bIns="0" anchor="ctr"/>
          <a:lstStyle/>
          <a:p>
            <a:endParaRPr/>
          </a:p>
        </p:txBody>
      </p:sp>
      <p:grpSp>
        <p:nvGrpSpPr>
          <p:cNvPr id="493" name="Google Shape;521;p37"/>
          <p:cNvGrpSpPr/>
          <p:nvPr/>
        </p:nvGrpSpPr>
        <p:grpSpPr>
          <a:xfrm>
            <a:off x="5787207" y="3565359"/>
            <a:ext cx="434981" cy="323446"/>
            <a:chOff x="21" y="0"/>
            <a:chExt cx="434979" cy="323444"/>
          </a:xfrm>
        </p:grpSpPr>
        <p:sp>
          <p:nvSpPr>
            <p:cNvPr id="491" name="Google Shape;522;p37"/>
            <p:cNvSpPr/>
            <p:nvPr/>
          </p:nvSpPr>
          <p:spPr>
            <a:xfrm>
              <a:off x="21" y="-1"/>
              <a:ext cx="293230" cy="293252"/>
            </a:xfrm>
            <a:custGeom>
              <a:avLst/>
              <a:gdLst/>
              <a:ahLst/>
              <a:cxnLst>
                <a:cxn ang="0">
                  <a:pos x="wd2" y="hd2"/>
                </a:cxn>
                <a:cxn ang="5400000">
                  <a:pos x="wd2" y="hd2"/>
                </a:cxn>
                <a:cxn ang="10800000">
                  <a:pos x="wd2" y="hd2"/>
                </a:cxn>
                <a:cxn ang="16200000">
                  <a:pos x="wd2" y="hd2"/>
                </a:cxn>
              </a:cxnLst>
              <a:rect l="0" t="0" r="r" b="b"/>
              <a:pathLst>
                <a:path w="21600" h="21600" extrusionOk="0">
                  <a:moveTo>
                    <a:pt x="20620" y="8933"/>
                  </a:moveTo>
                  <a:lnTo>
                    <a:pt x="18357" y="8707"/>
                  </a:lnTo>
                  <a:lnTo>
                    <a:pt x="18244" y="8256"/>
                  </a:lnTo>
                  <a:lnTo>
                    <a:pt x="18057" y="7804"/>
                  </a:lnTo>
                  <a:lnTo>
                    <a:pt x="17868" y="7352"/>
                  </a:lnTo>
                  <a:lnTo>
                    <a:pt x="17642" y="6937"/>
                  </a:lnTo>
                  <a:lnTo>
                    <a:pt x="19037" y="5165"/>
                  </a:lnTo>
                  <a:lnTo>
                    <a:pt x="19150" y="5015"/>
                  </a:lnTo>
                  <a:lnTo>
                    <a:pt x="19226" y="4826"/>
                  </a:lnTo>
                  <a:lnTo>
                    <a:pt x="19263" y="4637"/>
                  </a:lnTo>
                  <a:lnTo>
                    <a:pt x="19263" y="4411"/>
                  </a:lnTo>
                  <a:lnTo>
                    <a:pt x="19226" y="4222"/>
                  </a:lnTo>
                  <a:lnTo>
                    <a:pt x="19187" y="4033"/>
                  </a:lnTo>
                  <a:lnTo>
                    <a:pt x="19074" y="3846"/>
                  </a:lnTo>
                  <a:lnTo>
                    <a:pt x="18961" y="3694"/>
                  </a:lnTo>
                  <a:lnTo>
                    <a:pt x="17905" y="2639"/>
                  </a:lnTo>
                  <a:lnTo>
                    <a:pt x="17755" y="2526"/>
                  </a:lnTo>
                  <a:lnTo>
                    <a:pt x="17566" y="2413"/>
                  </a:lnTo>
                  <a:lnTo>
                    <a:pt x="17378" y="2337"/>
                  </a:lnTo>
                  <a:lnTo>
                    <a:pt x="16963" y="2337"/>
                  </a:lnTo>
                  <a:lnTo>
                    <a:pt x="16774" y="2376"/>
                  </a:lnTo>
                  <a:lnTo>
                    <a:pt x="16587" y="2450"/>
                  </a:lnTo>
                  <a:lnTo>
                    <a:pt x="16435" y="2563"/>
                  </a:lnTo>
                  <a:lnTo>
                    <a:pt x="14664" y="3959"/>
                  </a:lnTo>
                  <a:lnTo>
                    <a:pt x="14249" y="3732"/>
                  </a:lnTo>
                  <a:lnTo>
                    <a:pt x="13796" y="3544"/>
                  </a:lnTo>
                  <a:lnTo>
                    <a:pt x="13344" y="3355"/>
                  </a:lnTo>
                  <a:lnTo>
                    <a:pt x="12892" y="3204"/>
                  </a:lnTo>
                  <a:lnTo>
                    <a:pt x="12627" y="981"/>
                  </a:lnTo>
                  <a:lnTo>
                    <a:pt x="12590" y="792"/>
                  </a:lnTo>
                  <a:lnTo>
                    <a:pt x="12514" y="604"/>
                  </a:lnTo>
                  <a:lnTo>
                    <a:pt x="12401" y="453"/>
                  </a:lnTo>
                  <a:lnTo>
                    <a:pt x="12288" y="302"/>
                  </a:lnTo>
                  <a:lnTo>
                    <a:pt x="12099" y="189"/>
                  </a:lnTo>
                  <a:lnTo>
                    <a:pt x="11949" y="76"/>
                  </a:lnTo>
                  <a:lnTo>
                    <a:pt x="11723" y="39"/>
                  </a:lnTo>
                  <a:lnTo>
                    <a:pt x="11534" y="0"/>
                  </a:lnTo>
                  <a:lnTo>
                    <a:pt x="10027" y="0"/>
                  </a:lnTo>
                  <a:lnTo>
                    <a:pt x="9838" y="39"/>
                  </a:lnTo>
                  <a:lnTo>
                    <a:pt x="9649" y="76"/>
                  </a:lnTo>
                  <a:lnTo>
                    <a:pt x="9462" y="189"/>
                  </a:lnTo>
                  <a:lnTo>
                    <a:pt x="9310" y="302"/>
                  </a:lnTo>
                  <a:lnTo>
                    <a:pt x="9160" y="453"/>
                  </a:lnTo>
                  <a:lnTo>
                    <a:pt x="9047" y="604"/>
                  </a:lnTo>
                  <a:lnTo>
                    <a:pt x="8971" y="792"/>
                  </a:lnTo>
                  <a:lnTo>
                    <a:pt x="8934" y="981"/>
                  </a:lnTo>
                  <a:lnTo>
                    <a:pt x="8669" y="3204"/>
                  </a:lnTo>
                  <a:lnTo>
                    <a:pt x="8217" y="3355"/>
                  </a:lnTo>
                  <a:lnTo>
                    <a:pt x="7765" y="3544"/>
                  </a:lnTo>
                  <a:lnTo>
                    <a:pt x="7351" y="3732"/>
                  </a:lnTo>
                  <a:lnTo>
                    <a:pt x="6936" y="3959"/>
                  </a:lnTo>
                  <a:lnTo>
                    <a:pt x="5164" y="2563"/>
                  </a:lnTo>
                  <a:lnTo>
                    <a:pt x="4975" y="2450"/>
                  </a:lnTo>
                  <a:lnTo>
                    <a:pt x="4787" y="2376"/>
                  </a:lnTo>
                  <a:lnTo>
                    <a:pt x="4599" y="2337"/>
                  </a:lnTo>
                  <a:lnTo>
                    <a:pt x="4221" y="2337"/>
                  </a:lnTo>
                  <a:lnTo>
                    <a:pt x="3995" y="2413"/>
                  </a:lnTo>
                  <a:lnTo>
                    <a:pt x="3845" y="2526"/>
                  </a:lnTo>
                  <a:lnTo>
                    <a:pt x="3693" y="2639"/>
                  </a:lnTo>
                  <a:lnTo>
                    <a:pt x="2638" y="3694"/>
                  </a:lnTo>
                  <a:lnTo>
                    <a:pt x="2487" y="3846"/>
                  </a:lnTo>
                  <a:lnTo>
                    <a:pt x="2412" y="4033"/>
                  </a:lnTo>
                  <a:lnTo>
                    <a:pt x="2337" y="4222"/>
                  </a:lnTo>
                  <a:lnTo>
                    <a:pt x="2299" y="4411"/>
                  </a:lnTo>
                  <a:lnTo>
                    <a:pt x="2299" y="4637"/>
                  </a:lnTo>
                  <a:lnTo>
                    <a:pt x="2337" y="4826"/>
                  </a:lnTo>
                  <a:lnTo>
                    <a:pt x="2412" y="5015"/>
                  </a:lnTo>
                  <a:lnTo>
                    <a:pt x="2525" y="5165"/>
                  </a:lnTo>
                  <a:lnTo>
                    <a:pt x="3919" y="6937"/>
                  </a:lnTo>
                  <a:lnTo>
                    <a:pt x="3693" y="7352"/>
                  </a:lnTo>
                  <a:lnTo>
                    <a:pt x="3506" y="7804"/>
                  </a:lnTo>
                  <a:lnTo>
                    <a:pt x="3354" y="8256"/>
                  </a:lnTo>
                  <a:lnTo>
                    <a:pt x="3204" y="8707"/>
                  </a:lnTo>
                  <a:lnTo>
                    <a:pt x="980" y="8933"/>
                  </a:lnTo>
                  <a:lnTo>
                    <a:pt x="602" y="9085"/>
                  </a:lnTo>
                  <a:lnTo>
                    <a:pt x="413" y="9198"/>
                  </a:lnTo>
                  <a:lnTo>
                    <a:pt x="263" y="9311"/>
                  </a:lnTo>
                  <a:lnTo>
                    <a:pt x="150" y="9500"/>
                  </a:lnTo>
                  <a:lnTo>
                    <a:pt x="74" y="9650"/>
                  </a:lnTo>
                  <a:lnTo>
                    <a:pt x="0" y="9876"/>
                  </a:lnTo>
                  <a:lnTo>
                    <a:pt x="0" y="11761"/>
                  </a:lnTo>
                  <a:lnTo>
                    <a:pt x="74" y="11950"/>
                  </a:lnTo>
                  <a:lnTo>
                    <a:pt x="150" y="12139"/>
                  </a:lnTo>
                  <a:lnTo>
                    <a:pt x="263" y="12289"/>
                  </a:lnTo>
                  <a:lnTo>
                    <a:pt x="413" y="12439"/>
                  </a:lnTo>
                  <a:lnTo>
                    <a:pt x="602" y="12554"/>
                  </a:lnTo>
                  <a:lnTo>
                    <a:pt x="791" y="12628"/>
                  </a:lnTo>
                  <a:lnTo>
                    <a:pt x="980" y="12667"/>
                  </a:lnTo>
                  <a:lnTo>
                    <a:pt x="3204" y="12930"/>
                  </a:lnTo>
                  <a:lnTo>
                    <a:pt x="3354" y="13382"/>
                  </a:lnTo>
                  <a:lnTo>
                    <a:pt x="3506" y="13796"/>
                  </a:lnTo>
                  <a:lnTo>
                    <a:pt x="3693" y="14248"/>
                  </a:lnTo>
                  <a:lnTo>
                    <a:pt x="3919" y="14663"/>
                  </a:lnTo>
                  <a:lnTo>
                    <a:pt x="2525" y="16435"/>
                  </a:lnTo>
                  <a:lnTo>
                    <a:pt x="2412" y="16624"/>
                  </a:lnTo>
                  <a:lnTo>
                    <a:pt x="2337" y="16813"/>
                  </a:lnTo>
                  <a:lnTo>
                    <a:pt x="2299" y="17000"/>
                  </a:lnTo>
                  <a:lnTo>
                    <a:pt x="2299" y="17189"/>
                  </a:lnTo>
                  <a:lnTo>
                    <a:pt x="2337" y="17378"/>
                  </a:lnTo>
                  <a:lnTo>
                    <a:pt x="2412" y="17567"/>
                  </a:lnTo>
                  <a:lnTo>
                    <a:pt x="2487" y="17755"/>
                  </a:lnTo>
                  <a:lnTo>
                    <a:pt x="3693" y="18961"/>
                  </a:lnTo>
                  <a:lnTo>
                    <a:pt x="3845" y="19111"/>
                  </a:lnTo>
                  <a:lnTo>
                    <a:pt x="3995" y="19187"/>
                  </a:lnTo>
                  <a:lnTo>
                    <a:pt x="4221" y="19263"/>
                  </a:lnTo>
                  <a:lnTo>
                    <a:pt x="4410" y="19300"/>
                  </a:lnTo>
                  <a:lnTo>
                    <a:pt x="4599" y="19300"/>
                  </a:lnTo>
                  <a:lnTo>
                    <a:pt x="4787" y="19224"/>
                  </a:lnTo>
                  <a:lnTo>
                    <a:pt x="4975" y="19150"/>
                  </a:lnTo>
                  <a:lnTo>
                    <a:pt x="5164" y="19074"/>
                  </a:lnTo>
                  <a:lnTo>
                    <a:pt x="6936" y="17680"/>
                  </a:lnTo>
                  <a:lnTo>
                    <a:pt x="7351" y="17868"/>
                  </a:lnTo>
                  <a:lnTo>
                    <a:pt x="7765" y="18094"/>
                  </a:lnTo>
                  <a:lnTo>
                    <a:pt x="8217" y="18245"/>
                  </a:lnTo>
                  <a:lnTo>
                    <a:pt x="8669" y="18396"/>
                  </a:lnTo>
                  <a:lnTo>
                    <a:pt x="8934" y="20619"/>
                  </a:lnTo>
                  <a:lnTo>
                    <a:pt x="8971" y="20808"/>
                  </a:lnTo>
                  <a:lnTo>
                    <a:pt x="9047" y="20996"/>
                  </a:lnTo>
                  <a:lnTo>
                    <a:pt x="9160" y="21185"/>
                  </a:lnTo>
                  <a:lnTo>
                    <a:pt x="9310" y="21335"/>
                  </a:lnTo>
                  <a:lnTo>
                    <a:pt x="9462" y="21448"/>
                  </a:lnTo>
                  <a:lnTo>
                    <a:pt x="9649" y="21524"/>
                  </a:lnTo>
                  <a:lnTo>
                    <a:pt x="9838" y="21600"/>
                  </a:lnTo>
                  <a:lnTo>
                    <a:pt x="11723" y="21600"/>
                  </a:lnTo>
                  <a:lnTo>
                    <a:pt x="11949" y="21524"/>
                  </a:lnTo>
                  <a:lnTo>
                    <a:pt x="12099" y="21448"/>
                  </a:lnTo>
                  <a:lnTo>
                    <a:pt x="12288" y="21335"/>
                  </a:lnTo>
                  <a:lnTo>
                    <a:pt x="12401" y="21185"/>
                  </a:lnTo>
                  <a:lnTo>
                    <a:pt x="12514" y="20996"/>
                  </a:lnTo>
                  <a:lnTo>
                    <a:pt x="12590" y="20808"/>
                  </a:lnTo>
                  <a:lnTo>
                    <a:pt x="12627" y="20619"/>
                  </a:lnTo>
                  <a:lnTo>
                    <a:pt x="12892" y="18396"/>
                  </a:lnTo>
                  <a:lnTo>
                    <a:pt x="13344" y="18245"/>
                  </a:lnTo>
                  <a:lnTo>
                    <a:pt x="13796" y="18094"/>
                  </a:lnTo>
                  <a:lnTo>
                    <a:pt x="14249" y="17868"/>
                  </a:lnTo>
                  <a:lnTo>
                    <a:pt x="14664" y="17680"/>
                  </a:lnTo>
                  <a:lnTo>
                    <a:pt x="16435" y="19074"/>
                  </a:lnTo>
                  <a:lnTo>
                    <a:pt x="16587" y="19150"/>
                  </a:lnTo>
                  <a:lnTo>
                    <a:pt x="16774" y="19224"/>
                  </a:lnTo>
                  <a:lnTo>
                    <a:pt x="16963" y="19300"/>
                  </a:lnTo>
                  <a:lnTo>
                    <a:pt x="17189" y="19300"/>
                  </a:lnTo>
                  <a:lnTo>
                    <a:pt x="17378" y="19263"/>
                  </a:lnTo>
                  <a:lnTo>
                    <a:pt x="17755" y="19111"/>
                  </a:lnTo>
                  <a:lnTo>
                    <a:pt x="18961" y="17906"/>
                  </a:lnTo>
                  <a:lnTo>
                    <a:pt x="19074" y="17755"/>
                  </a:lnTo>
                  <a:lnTo>
                    <a:pt x="19187" y="17567"/>
                  </a:lnTo>
                  <a:lnTo>
                    <a:pt x="19226" y="17378"/>
                  </a:lnTo>
                  <a:lnTo>
                    <a:pt x="19263" y="17189"/>
                  </a:lnTo>
                  <a:lnTo>
                    <a:pt x="19263" y="17000"/>
                  </a:lnTo>
                  <a:lnTo>
                    <a:pt x="19226" y="16813"/>
                  </a:lnTo>
                  <a:lnTo>
                    <a:pt x="19150" y="16624"/>
                  </a:lnTo>
                  <a:lnTo>
                    <a:pt x="19037" y="16435"/>
                  </a:lnTo>
                  <a:lnTo>
                    <a:pt x="17642" y="14663"/>
                  </a:lnTo>
                  <a:lnTo>
                    <a:pt x="17868" y="14248"/>
                  </a:lnTo>
                  <a:lnTo>
                    <a:pt x="18057" y="13796"/>
                  </a:lnTo>
                  <a:lnTo>
                    <a:pt x="18244" y="13382"/>
                  </a:lnTo>
                  <a:lnTo>
                    <a:pt x="18357" y="12930"/>
                  </a:lnTo>
                  <a:lnTo>
                    <a:pt x="20620" y="12667"/>
                  </a:lnTo>
                  <a:lnTo>
                    <a:pt x="20808" y="12628"/>
                  </a:lnTo>
                  <a:lnTo>
                    <a:pt x="20996" y="12554"/>
                  </a:lnTo>
                  <a:lnTo>
                    <a:pt x="21148" y="12439"/>
                  </a:lnTo>
                  <a:lnTo>
                    <a:pt x="21298" y="12289"/>
                  </a:lnTo>
                  <a:lnTo>
                    <a:pt x="21411" y="12139"/>
                  </a:lnTo>
                  <a:lnTo>
                    <a:pt x="21524" y="11950"/>
                  </a:lnTo>
                  <a:lnTo>
                    <a:pt x="21563" y="11761"/>
                  </a:lnTo>
                  <a:lnTo>
                    <a:pt x="21600" y="11535"/>
                  </a:lnTo>
                  <a:lnTo>
                    <a:pt x="21600" y="10065"/>
                  </a:lnTo>
                  <a:lnTo>
                    <a:pt x="21563" y="9876"/>
                  </a:lnTo>
                  <a:lnTo>
                    <a:pt x="21524" y="9650"/>
                  </a:lnTo>
                  <a:lnTo>
                    <a:pt x="21411" y="9500"/>
                  </a:lnTo>
                  <a:lnTo>
                    <a:pt x="21298" y="9311"/>
                  </a:lnTo>
                  <a:lnTo>
                    <a:pt x="21148" y="9198"/>
                  </a:lnTo>
                  <a:lnTo>
                    <a:pt x="20996" y="9085"/>
                  </a:lnTo>
                  <a:lnTo>
                    <a:pt x="20808" y="9009"/>
                  </a:lnTo>
                  <a:lnTo>
                    <a:pt x="20620" y="8933"/>
                  </a:lnTo>
                  <a:close/>
                  <a:moveTo>
                    <a:pt x="13268" y="13307"/>
                  </a:moveTo>
                  <a:lnTo>
                    <a:pt x="13005" y="13533"/>
                  </a:lnTo>
                  <a:lnTo>
                    <a:pt x="12740" y="13759"/>
                  </a:lnTo>
                  <a:lnTo>
                    <a:pt x="12440" y="13909"/>
                  </a:lnTo>
                  <a:lnTo>
                    <a:pt x="12099" y="14061"/>
                  </a:lnTo>
                  <a:lnTo>
                    <a:pt x="11799" y="14174"/>
                  </a:lnTo>
                  <a:lnTo>
                    <a:pt x="11459" y="14248"/>
                  </a:lnTo>
                  <a:lnTo>
                    <a:pt x="11120" y="14287"/>
                  </a:lnTo>
                  <a:lnTo>
                    <a:pt x="10781" y="14324"/>
                  </a:lnTo>
                  <a:lnTo>
                    <a:pt x="10442" y="14287"/>
                  </a:lnTo>
                  <a:lnTo>
                    <a:pt x="10103" y="14248"/>
                  </a:lnTo>
                  <a:lnTo>
                    <a:pt x="9801" y="14174"/>
                  </a:lnTo>
                  <a:lnTo>
                    <a:pt x="9462" y="14061"/>
                  </a:lnTo>
                  <a:lnTo>
                    <a:pt x="9160" y="13909"/>
                  </a:lnTo>
                  <a:lnTo>
                    <a:pt x="8858" y="13759"/>
                  </a:lnTo>
                  <a:lnTo>
                    <a:pt x="8556" y="13533"/>
                  </a:lnTo>
                  <a:lnTo>
                    <a:pt x="8293" y="13307"/>
                  </a:lnTo>
                  <a:lnTo>
                    <a:pt x="8066" y="13043"/>
                  </a:lnTo>
                  <a:lnTo>
                    <a:pt x="7840" y="12741"/>
                  </a:lnTo>
                  <a:lnTo>
                    <a:pt x="7690" y="12439"/>
                  </a:lnTo>
                  <a:lnTo>
                    <a:pt x="7538" y="12139"/>
                  </a:lnTo>
                  <a:lnTo>
                    <a:pt x="7425" y="11798"/>
                  </a:lnTo>
                  <a:lnTo>
                    <a:pt x="7351" y="11459"/>
                  </a:lnTo>
                  <a:lnTo>
                    <a:pt x="7275" y="11158"/>
                  </a:lnTo>
                  <a:lnTo>
                    <a:pt x="7275" y="10480"/>
                  </a:lnTo>
                  <a:lnTo>
                    <a:pt x="7351" y="10141"/>
                  </a:lnTo>
                  <a:lnTo>
                    <a:pt x="7425" y="9802"/>
                  </a:lnTo>
                  <a:lnTo>
                    <a:pt x="7538" y="9500"/>
                  </a:lnTo>
                  <a:lnTo>
                    <a:pt x="7690" y="9161"/>
                  </a:lnTo>
                  <a:lnTo>
                    <a:pt x="7840" y="8859"/>
                  </a:lnTo>
                  <a:lnTo>
                    <a:pt x="8066" y="8594"/>
                  </a:lnTo>
                  <a:lnTo>
                    <a:pt x="8293" y="8331"/>
                  </a:lnTo>
                  <a:lnTo>
                    <a:pt x="8556" y="8067"/>
                  </a:lnTo>
                  <a:lnTo>
                    <a:pt x="8858" y="7879"/>
                  </a:lnTo>
                  <a:lnTo>
                    <a:pt x="9160" y="7691"/>
                  </a:lnTo>
                  <a:lnTo>
                    <a:pt x="9462" y="7539"/>
                  </a:lnTo>
                  <a:lnTo>
                    <a:pt x="9801" y="7426"/>
                  </a:lnTo>
                  <a:lnTo>
                    <a:pt x="10103" y="7352"/>
                  </a:lnTo>
                  <a:lnTo>
                    <a:pt x="10442" y="7313"/>
                  </a:lnTo>
                  <a:lnTo>
                    <a:pt x="10781" y="7276"/>
                  </a:lnTo>
                  <a:lnTo>
                    <a:pt x="11120" y="7313"/>
                  </a:lnTo>
                  <a:lnTo>
                    <a:pt x="11459" y="7352"/>
                  </a:lnTo>
                  <a:lnTo>
                    <a:pt x="11799" y="7426"/>
                  </a:lnTo>
                  <a:lnTo>
                    <a:pt x="12099" y="7539"/>
                  </a:lnTo>
                  <a:lnTo>
                    <a:pt x="12440" y="7691"/>
                  </a:lnTo>
                  <a:lnTo>
                    <a:pt x="12740" y="7879"/>
                  </a:lnTo>
                  <a:lnTo>
                    <a:pt x="13005" y="8067"/>
                  </a:lnTo>
                  <a:lnTo>
                    <a:pt x="13268" y="8331"/>
                  </a:lnTo>
                  <a:lnTo>
                    <a:pt x="13533" y="8594"/>
                  </a:lnTo>
                  <a:lnTo>
                    <a:pt x="13722" y="8859"/>
                  </a:lnTo>
                  <a:lnTo>
                    <a:pt x="13909" y="9161"/>
                  </a:lnTo>
                  <a:lnTo>
                    <a:pt x="14061" y="9500"/>
                  </a:lnTo>
                  <a:lnTo>
                    <a:pt x="14174" y="9802"/>
                  </a:lnTo>
                  <a:lnTo>
                    <a:pt x="14249" y="10141"/>
                  </a:lnTo>
                  <a:lnTo>
                    <a:pt x="14286" y="10480"/>
                  </a:lnTo>
                  <a:lnTo>
                    <a:pt x="14286" y="11158"/>
                  </a:lnTo>
                  <a:lnTo>
                    <a:pt x="14249" y="11459"/>
                  </a:lnTo>
                  <a:lnTo>
                    <a:pt x="14174" y="11798"/>
                  </a:lnTo>
                  <a:lnTo>
                    <a:pt x="14061" y="12139"/>
                  </a:lnTo>
                  <a:lnTo>
                    <a:pt x="13909" y="12439"/>
                  </a:lnTo>
                  <a:lnTo>
                    <a:pt x="13722" y="12741"/>
                  </a:lnTo>
                  <a:lnTo>
                    <a:pt x="13533" y="13043"/>
                  </a:lnTo>
                  <a:lnTo>
                    <a:pt x="13268" y="1330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92" name="Google Shape;523;p37"/>
            <p:cNvSpPr/>
            <p:nvPr/>
          </p:nvSpPr>
          <p:spPr>
            <a:xfrm>
              <a:off x="268161" y="156605"/>
              <a:ext cx="166840" cy="166840"/>
            </a:xfrm>
            <a:custGeom>
              <a:avLst/>
              <a:gdLst/>
              <a:ahLst/>
              <a:cxnLst>
                <a:cxn ang="0">
                  <a:pos x="wd2" y="hd2"/>
                </a:cxn>
                <a:cxn ang="5400000">
                  <a:pos x="wd2" y="hd2"/>
                </a:cxn>
                <a:cxn ang="10800000">
                  <a:pos x="wd2" y="hd2"/>
                </a:cxn>
                <a:cxn ang="16200000">
                  <a:pos x="wd2" y="hd2"/>
                </a:cxn>
              </a:cxnLst>
              <a:rect l="0" t="0" r="r" b="b"/>
              <a:pathLst>
                <a:path w="21600" h="21600" extrusionOk="0">
                  <a:moveTo>
                    <a:pt x="19745" y="5830"/>
                  </a:moveTo>
                  <a:lnTo>
                    <a:pt x="16698" y="6494"/>
                  </a:lnTo>
                  <a:lnTo>
                    <a:pt x="16366" y="6028"/>
                  </a:lnTo>
                  <a:lnTo>
                    <a:pt x="15969" y="5631"/>
                  </a:lnTo>
                  <a:lnTo>
                    <a:pt x="17030" y="2650"/>
                  </a:lnTo>
                  <a:lnTo>
                    <a:pt x="17095" y="2451"/>
                  </a:lnTo>
                  <a:lnTo>
                    <a:pt x="17095" y="2252"/>
                  </a:lnTo>
                  <a:lnTo>
                    <a:pt x="17030" y="1855"/>
                  </a:lnTo>
                  <a:lnTo>
                    <a:pt x="16763" y="1523"/>
                  </a:lnTo>
                  <a:lnTo>
                    <a:pt x="16633" y="1325"/>
                  </a:lnTo>
                  <a:lnTo>
                    <a:pt x="16499" y="1260"/>
                  </a:lnTo>
                  <a:lnTo>
                    <a:pt x="15106" y="530"/>
                  </a:lnTo>
                  <a:lnTo>
                    <a:pt x="14908" y="462"/>
                  </a:lnTo>
                  <a:lnTo>
                    <a:pt x="14312" y="462"/>
                  </a:lnTo>
                  <a:lnTo>
                    <a:pt x="13915" y="661"/>
                  </a:lnTo>
                  <a:lnTo>
                    <a:pt x="13782" y="794"/>
                  </a:lnTo>
                  <a:lnTo>
                    <a:pt x="13651" y="928"/>
                  </a:lnTo>
                  <a:lnTo>
                    <a:pt x="11926" y="3577"/>
                  </a:lnTo>
                  <a:lnTo>
                    <a:pt x="11330" y="3512"/>
                  </a:lnTo>
                  <a:lnTo>
                    <a:pt x="10800" y="3512"/>
                  </a:lnTo>
                  <a:lnTo>
                    <a:pt x="9475" y="661"/>
                  </a:lnTo>
                  <a:lnTo>
                    <a:pt x="9345" y="462"/>
                  </a:lnTo>
                  <a:lnTo>
                    <a:pt x="9211" y="332"/>
                  </a:lnTo>
                  <a:lnTo>
                    <a:pt x="8879" y="133"/>
                  </a:lnTo>
                  <a:lnTo>
                    <a:pt x="8482" y="0"/>
                  </a:lnTo>
                  <a:lnTo>
                    <a:pt x="8284" y="0"/>
                  </a:lnTo>
                  <a:lnTo>
                    <a:pt x="8085" y="65"/>
                  </a:lnTo>
                  <a:lnTo>
                    <a:pt x="6627" y="530"/>
                  </a:lnTo>
                  <a:lnTo>
                    <a:pt x="6428" y="596"/>
                  </a:lnTo>
                  <a:lnTo>
                    <a:pt x="6230" y="729"/>
                  </a:lnTo>
                  <a:lnTo>
                    <a:pt x="5963" y="1061"/>
                  </a:lnTo>
                  <a:lnTo>
                    <a:pt x="5833" y="1458"/>
                  </a:lnTo>
                  <a:lnTo>
                    <a:pt x="5833" y="1855"/>
                  </a:lnTo>
                  <a:lnTo>
                    <a:pt x="6494" y="4970"/>
                  </a:lnTo>
                  <a:lnTo>
                    <a:pt x="6031" y="5299"/>
                  </a:lnTo>
                  <a:lnTo>
                    <a:pt x="5634" y="5697"/>
                  </a:lnTo>
                  <a:lnTo>
                    <a:pt x="2718" y="4570"/>
                  </a:lnTo>
                  <a:lnTo>
                    <a:pt x="2519" y="4570"/>
                  </a:lnTo>
                  <a:lnTo>
                    <a:pt x="2255" y="4505"/>
                  </a:lnTo>
                  <a:lnTo>
                    <a:pt x="1855" y="4638"/>
                  </a:lnTo>
                  <a:lnTo>
                    <a:pt x="1526" y="4837"/>
                  </a:lnTo>
                  <a:lnTo>
                    <a:pt x="1393" y="4970"/>
                  </a:lnTo>
                  <a:lnTo>
                    <a:pt x="1260" y="5169"/>
                  </a:lnTo>
                  <a:lnTo>
                    <a:pt x="598" y="6494"/>
                  </a:lnTo>
                  <a:lnTo>
                    <a:pt x="530" y="6692"/>
                  </a:lnTo>
                  <a:lnTo>
                    <a:pt x="465" y="6891"/>
                  </a:lnTo>
                  <a:lnTo>
                    <a:pt x="530" y="7353"/>
                  </a:lnTo>
                  <a:lnTo>
                    <a:pt x="664" y="7685"/>
                  </a:lnTo>
                  <a:lnTo>
                    <a:pt x="797" y="7884"/>
                  </a:lnTo>
                  <a:lnTo>
                    <a:pt x="996" y="8017"/>
                  </a:lnTo>
                  <a:lnTo>
                    <a:pt x="3645" y="9739"/>
                  </a:lnTo>
                  <a:lnTo>
                    <a:pt x="3580" y="10270"/>
                  </a:lnTo>
                  <a:lnTo>
                    <a:pt x="3512" y="10865"/>
                  </a:lnTo>
                  <a:lnTo>
                    <a:pt x="664" y="12190"/>
                  </a:lnTo>
                  <a:lnTo>
                    <a:pt x="530" y="12258"/>
                  </a:lnTo>
                  <a:lnTo>
                    <a:pt x="332" y="12389"/>
                  </a:lnTo>
                  <a:lnTo>
                    <a:pt x="133" y="12786"/>
                  </a:lnTo>
                  <a:lnTo>
                    <a:pt x="0" y="13186"/>
                  </a:lnTo>
                  <a:lnTo>
                    <a:pt x="68" y="13384"/>
                  </a:lnTo>
                  <a:lnTo>
                    <a:pt x="68" y="13583"/>
                  </a:lnTo>
                  <a:lnTo>
                    <a:pt x="598" y="15041"/>
                  </a:lnTo>
                  <a:lnTo>
                    <a:pt x="664" y="15172"/>
                  </a:lnTo>
                  <a:lnTo>
                    <a:pt x="797" y="15370"/>
                  </a:lnTo>
                  <a:lnTo>
                    <a:pt x="1061" y="15637"/>
                  </a:lnTo>
                  <a:lnTo>
                    <a:pt x="1458" y="15767"/>
                  </a:lnTo>
                  <a:lnTo>
                    <a:pt x="1855" y="15767"/>
                  </a:lnTo>
                  <a:lnTo>
                    <a:pt x="4970" y="15106"/>
                  </a:lnTo>
                  <a:lnTo>
                    <a:pt x="5302" y="15569"/>
                  </a:lnTo>
                  <a:lnTo>
                    <a:pt x="5699" y="15966"/>
                  </a:lnTo>
                  <a:lnTo>
                    <a:pt x="4638" y="18948"/>
                  </a:lnTo>
                  <a:lnTo>
                    <a:pt x="4573" y="19149"/>
                  </a:lnTo>
                  <a:lnTo>
                    <a:pt x="4573" y="19348"/>
                  </a:lnTo>
                  <a:lnTo>
                    <a:pt x="4638" y="19745"/>
                  </a:lnTo>
                  <a:lnTo>
                    <a:pt x="4837" y="20074"/>
                  </a:lnTo>
                  <a:lnTo>
                    <a:pt x="5035" y="20207"/>
                  </a:lnTo>
                  <a:lnTo>
                    <a:pt x="5169" y="20340"/>
                  </a:lnTo>
                  <a:lnTo>
                    <a:pt x="6562" y="21002"/>
                  </a:lnTo>
                  <a:lnTo>
                    <a:pt x="6760" y="21135"/>
                  </a:lnTo>
                  <a:lnTo>
                    <a:pt x="7356" y="21135"/>
                  </a:lnTo>
                  <a:lnTo>
                    <a:pt x="7753" y="20936"/>
                  </a:lnTo>
                  <a:lnTo>
                    <a:pt x="8017" y="20672"/>
                  </a:lnTo>
                  <a:lnTo>
                    <a:pt x="9742" y="18020"/>
                  </a:lnTo>
                  <a:lnTo>
                    <a:pt x="10338" y="18088"/>
                  </a:lnTo>
                  <a:lnTo>
                    <a:pt x="10868" y="18088"/>
                  </a:lnTo>
                  <a:lnTo>
                    <a:pt x="12193" y="20936"/>
                  </a:lnTo>
                  <a:lnTo>
                    <a:pt x="12326" y="21135"/>
                  </a:lnTo>
                  <a:lnTo>
                    <a:pt x="12457" y="21268"/>
                  </a:lnTo>
                  <a:lnTo>
                    <a:pt x="12789" y="21467"/>
                  </a:lnTo>
                  <a:lnTo>
                    <a:pt x="13186" y="21600"/>
                  </a:lnTo>
                  <a:lnTo>
                    <a:pt x="13384" y="21600"/>
                  </a:lnTo>
                  <a:lnTo>
                    <a:pt x="13583" y="21532"/>
                  </a:lnTo>
                  <a:lnTo>
                    <a:pt x="15041" y="21070"/>
                  </a:lnTo>
                  <a:lnTo>
                    <a:pt x="15240" y="21002"/>
                  </a:lnTo>
                  <a:lnTo>
                    <a:pt x="15373" y="20871"/>
                  </a:lnTo>
                  <a:lnTo>
                    <a:pt x="15637" y="20539"/>
                  </a:lnTo>
                  <a:lnTo>
                    <a:pt x="15835" y="20142"/>
                  </a:lnTo>
                  <a:lnTo>
                    <a:pt x="15835" y="19745"/>
                  </a:lnTo>
                  <a:lnTo>
                    <a:pt x="15174" y="16630"/>
                  </a:lnTo>
                  <a:lnTo>
                    <a:pt x="15572" y="16298"/>
                  </a:lnTo>
                  <a:lnTo>
                    <a:pt x="16034" y="15901"/>
                  </a:lnTo>
                  <a:lnTo>
                    <a:pt x="18950" y="17027"/>
                  </a:lnTo>
                  <a:lnTo>
                    <a:pt x="19149" y="17027"/>
                  </a:lnTo>
                  <a:lnTo>
                    <a:pt x="19348" y="17095"/>
                  </a:lnTo>
                  <a:lnTo>
                    <a:pt x="19745" y="16962"/>
                  </a:lnTo>
                  <a:lnTo>
                    <a:pt x="20142" y="16763"/>
                  </a:lnTo>
                  <a:lnTo>
                    <a:pt x="20275" y="16630"/>
                  </a:lnTo>
                  <a:lnTo>
                    <a:pt x="20408" y="16431"/>
                  </a:lnTo>
                  <a:lnTo>
                    <a:pt x="21070" y="15041"/>
                  </a:lnTo>
                  <a:lnTo>
                    <a:pt x="21138" y="14908"/>
                  </a:lnTo>
                  <a:lnTo>
                    <a:pt x="21203" y="14641"/>
                  </a:lnTo>
                  <a:lnTo>
                    <a:pt x="21138" y="14244"/>
                  </a:lnTo>
                  <a:lnTo>
                    <a:pt x="20939" y="13912"/>
                  </a:lnTo>
                  <a:lnTo>
                    <a:pt x="20806" y="13714"/>
                  </a:lnTo>
                  <a:lnTo>
                    <a:pt x="20672" y="13583"/>
                  </a:lnTo>
                  <a:lnTo>
                    <a:pt x="18023" y="11858"/>
                  </a:lnTo>
                  <a:lnTo>
                    <a:pt x="18088" y="11330"/>
                  </a:lnTo>
                  <a:lnTo>
                    <a:pt x="18088" y="10732"/>
                  </a:lnTo>
                  <a:lnTo>
                    <a:pt x="20939" y="9407"/>
                  </a:lnTo>
                  <a:lnTo>
                    <a:pt x="21138" y="9342"/>
                  </a:lnTo>
                  <a:lnTo>
                    <a:pt x="21336" y="9209"/>
                  </a:lnTo>
                  <a:lnTo>
                    <a:pt x="21535" y="8811"/>
                  </a:lnTo>
                  <a:lnTo>
                    <a:pt x="21600" y="8414"/>
                  </a:lnTo>
                  <a:lnTo>
                    <a:pt x="21600" y="8017"/>
                  </a:lnTo>
                  <a:lnTo>
                    <a:pt x="21070" y="6559"/>
                  </a:lnTo>
                  <a:lnTo>
                    <a:pt x="21004" y="6360"/>
                  </a:lnTo>
                  <a:lnTo>
                    <a:pt x="20871" y="6227"/>
                  </a:lnTo>
                  <a:lnTo>
                    <a:pt x="20542" y="5963"/>
                  </a:lnTo>
                  <a:lnTo>
                    <a:pt x="20210" y="5830"/>
                  </a:lnTo>
                  <a:lnTo>
                    <a:pt x="19745" y="5830"/>
                  </a:lnTo>
                  <a:close/>
                  <a:moveTo>
                    <a:pt x="14908" y="12854"/>
                  </a:moveTo>
                  <a:lnTo>
                    <a:pt x="14644" y="13251"/>
                  </a:lnTo>
                  <a:lnTo>
                    <a:pt x="14380" y="13583"/>
                  </a:lnTo>
                  <a:lnTo>
                    <a:pt x="14113" y="13980"/>
                  </a:lnTo>
                  <a:lnTo>
                    <a:pt x="13782" y="14244"/>
                  </a:lnTo>
                  <a:lnTo>
                    <a:pt x="13452" y="14511"/>
                  </a:lnTo>
                  <a:lnTo>
                    <a:pt x="13052" y="14775"/>
                  </a:lnTo>
                  <a:lnTo>
                    <a:pt x="12655" y="14973"/>
                  </a:lnTo>
                  <a:lnTo>
                    <a:pt x="11861" y="15240"/>
                  </a:lnTo>
                  <a:lnTo>
                    <a:pt x="11398" y="15305"/>
                  </a:lnTo>
                  <a:lnTo>
                    <a:pt x="10999" y="15370"/>
                  </a:lnTo>
                  <a:lnTo>
                    <a:pt x="10536" y="15305"/>
                  </a:lnTo>
                  <a:lnTo>
                    <a:pt x="10071" y="15305"/>
                  </a:lnTo>
                  <a:lnTo>
                    <a:pt x="9674" y="15172"/>
                  </a:lnTo>
                  <a:lnTo>
                    <a:pt x="9211" y="15041"/>
                  </a:lnTo>
                  <a:lnTo>
                    <a:pt x="8814" y="14840"/>
                  </a:lnTo>
                  <a:lnTo>
                    <a:pt x="8417" y="14641"/>
                  </a:lnTo>
                  <a:lnTo>
                    <a:pt x="8017" y="14377"/>
                  </a:lnTo>
                  <a:lnTo>
                    <a:pt x="7688" y="14045"/>
                  </a:lnTo>
                  <a:lnTo>
                    <a:pt x="7356" y="13782"/>
                  </a:lnTo>
                  <a:lnTo>
                    <a:pt x="7089" y="13384"/>
                  </a:lnTo>
                  <a:lnTo>
                    <a:pt x="6891" y="13052"/>
                  </a:lnTo>
                  <a:lnTo>
                    <a:pt x="6494" y="12258"/>
                  </a:lnTo>
                  <a:lnTo>
                    <a:pt x="6428" y="11793"/>
                  </a:lnTo>
                  <a:lnTo>
                    <a:pt x="6295" y="11396"/>
                  </a:lnTo>
                  <a:lnTo>
                    <a:pt x="6295" y="10533"/>
                  </a:lnTo>
                  <a:lnTo>
                    <a:pt x="6363" y="10071"/>
                  </a:lnTo>
                  <a:lnTo>
                    <a:pt x="6428" y="9606"/>
                  </a:lnTo>
                  <a:lnTo>
                    <a:pt x="6562" y="9209"/>
                  </a:lnTo>
                  <a:lnTo>
                    <a:pt x="6760" y="8746"/>
                  </a:lnTo>
                  <a:lnTo>
                    <a:pt x="7024" y="8349"/>
                  </a:lnTo>
                  <a:lnTo>
                    <a:pt x="7291" y="8017"/>
                  </a:lnTo>
                  <a:lnTo>
                    <a:pt x="7555" y="7620"/>
                  </a:lnTo>
                  <a:lnTo>
                    <a:pt x="7886" y="7353"/>
                  </a:lnTo>
                  <a:lnTo>
                    <a:pt x="8216" y="7089"/>
                  </a:lnTo>
                  <a:lnTo>
                    <a:pt x="8616" y="6823"/>
                  </a:lnTo>
                  <a:lnTo>
                    <a:pt x="9013" y="6624"/>
                  </a:lnTo>
                  <a:lnTo>
                    <a:pt x="9410" y="6494"/>
                  </a:lnTo>
                  <a:lnTo>
                    <a:pt x="9807" y="6360"/>
                  </a:lnTo>
                  <a:lnTo>
                    <a:pt x="10270" y="6295"/>
                  </a:lnTo>
                  <a:lnTo>
                    <a:pt x="10669" y="6227"/>
                  </a:lnTo>
                  <a:lnTo>
                    <a:pt x="11132" y="6295"/>
                  </a:lnTo>
                  <a:lnTo>
                    <a:pt x="11597" y="6295"/>
                  </a:lnTo>
                  <a:lnTo>
                    <a:pt x="11994" y="6426"/>
                  </a:lnTo>
                  <a:lnTo>
                    <a:pt x="12457" y="6559"/>
                  </a:lnTo>
                  <a:lnTo>
                    <a:pt x="13251" y="6956"/>
                  </a:lnTo>
                  <a:lnTo>
                    <a:pt x="13651" y="7223"/>
                  </a:lnTo>
                  <a:lnTo>
                    <a:pt x="13980" y="7552"/>
                  </a:lnTo>
                  <a:lnTo>
                    <a:pt x="14312" y="7818"/>
                  </a:lnTo>
                  <a:lnTo>
                    <a:pt x="14579" y="8216"/>
                  </a:lnTo>
                  <a:lnTo>
                    <a:pt x="14777" y="8548"/>
                  </a:lnTo>
                  <a:lnTo>
                    <a:pt x="15174" y="9342"/>
                  </a:lnTo>
                  <a:lnTo>
                    <a:pt x="15240" y="9804"/>
                  </a:lnTo>
                  <a:lnTo>
                    <a:pt x="15305" y="10204"/>
                  </a:lnTo>
                  <a:lnTo>
                    <a:pt x="15373" y="10667"/>
                  </a:lnTo>
                  <a:lnTo>
                    <a:pt x="15373" y="11064"/>
                  </a:lnTo>
                  <a:lnTo>
                    <a:pt x="15305" y="11529"/>
                  </a:lnTo>
                  <a:lnTo>
                    <a:pt x="15240" y="11992"/>
                  </a:lnTo>
                  <a:lnTo>
                    <a:pt x="15106" y="12389"/>
                  </a:lnTo>
                  <a:lnTo>
                    <a:pt x="14908" y="1285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498" name="Google Shape;524;p37"/>
          <p:cNvGrpSpPr/>
          <p:nvPr/>
        </p:nvGrpSpPr>
        <p:grpSpPr>
          <a:xfrm>
            <a:off x="4698172" y="3546953"/>
            <a:ext cx="342883" cy="350027"/>
            <a:chOff x="0" y="20"/>
            <a:chExt cx="342881" cy="350025"/>
          </a:xfrm>
        </p:grpSpPr>
        <p:sp>
          <p:nvSpPr>
            <p:cNvPr id="494" name="Google Shape;525;p37"/>
            <p:cNvSpPr/>
            <p:nvPr/>
          </p:nvSpPr>
          <p:spPr>
            <a:xfrm>
              <a:off x="-1" y="20"/>
              <a:ext cx="264591" cy="264570"/>
            </a:xfrm>
            <a:custGeom>
              <a:avLst/>
              <a:gdLst/>
              <a:ahLst/>
              <a:cxnLst>
                <a:cxn ang="0">
                  <a:pos x="wd2" y="hd2"/>
                </a:cxn>
                <a:cxn ang="5400000">
                  <a:pos x="wd2" y="hd2"/>
                </a:cxn>
                <a:cxn ang="10800000">
                  <a:pos x="wd2" y="hd2"/>
                </a:cxn>
                <a:cxn ang="16200000">
                  <a:pos x="wd2" y="hd2"/>
                </a:cxn>
              </a:cxnLst>
              <a:rect l="0" t="0" r="r" b="b"/>
              <a:pathLst>
                <a:path w="21600" h="21600" extrusionOk="0">
                  <a:moveTo>
                    <a:pt x="10779" y="0"/>
                  </a:moveTo>
                  <a:lnTo>
                    <a:pt x="10236" y="41"/>
                  </a:lnTo>
                  <a:lnTo>
                    <a:pt x="9694" y="82"/>
                  </a:lnTo>
                  <a:lnTo>
                    <a:pt x="9150" y="125"/>
                  </a:lnTo>
                  <a:lnTo>
                    <a:pt x="8606" y="250"/>
                  </a:lnTo>
                  <a:lnTo>
                    <a:pt x="7604" y="501"/>
                  </a:lnTo>
                  <a:lnTo>
                    <a:pt x="7103" y="667"/>
                  </a:lnTo>
                  <a:lnTo>
                    <a:pt x="6601" y="877"/>
                  </a:lnTo>
                  <a:lnTo>
                    <a:pt x="6100" y="1086"/>
                  </a:lnTo>
                  <a:lnTo>
                    <a:pt x="5180" y="1587"/>
                  </a:lnTo>
                  <a:lnTo>
                    <a:pt x="4764" y="1837"/>
                  </a:lnTo>
                  <a:lnTo>
                    <a:pt x="3928" y="2463"/>
                  </a:lnTo>
                  <a:lnTo>
                    <a:pt x="3175" y="3175"/>
                  </a:lnTo>
                  <a:lnTo>
                    <a:pt x="2465" y="3927"/>
                  </a:lnTo>
                  <a:lnTo>
                    <a:pt x="1839" y="4762"/>
                  </a:lnTo>
                  <a:lnTo>
                    <a:pt x="1546" y="5222"/>
                  </a:lnTo>
                  <a:lnTo>
                    <a:pt x="1045" y="6142"/>
                  </a:lnTo>
                  <a:lnTo>
                    <a:pt x="835" y="6601"/>
                  </a:lnTo>
                  <a:lnTo>
                    <a:pt x="669" y="7102"/>
                  </a:lnTo>
                  <a:lnTo>
                    <a:pt x="501" y="7603"/>
                  </a:lnTo>
                  <a:lnTo>
                    <a:pt x="334" y="8104"/>
                  </a:lnTo>
                  <a:lnTo>
                    <a:pt x="209" y="8648"/>
                  </a:lnTo>
                  <a:lnTo>
                    <a:pt x="125" y="9149"/>
                  </a:lnTo>
                  <a:lnTo>
                    <a:pt x="43" y="9693"/>
                  </a:lnTo>
                  <a:lnTo>
                    <a:pt x="0" y="10236"/>
                  </a:lnTo>
                  <a:lnTo>
                    <a:pt x="0" y="11364"/>
                  </a:lnTo>
                  <a:lnTo>
                    <a:pt x="43" y="11907"/>
                  </a:lnTo>
                  <a:lnTo>
                    <a:pt x="125" y="12449"/>
                  </a:lnTo>
                  <a:lnTo>
                    <a:pt x="209" y="12993"/>
                  </a:lnTo>
                  <a:lnTo>
                    <a:pt x="334" y="13494"/>
                  </a:lnTo>
                  <a:lnTo>
                    <a:pt x="501" y="14038"/>
                  </a:lnTo>
                  <a:lnTo>
                    <a:pt x="669" y="14539"/>
                  </a:lnTo>
                  <a:lnTo>
                    <a:pt x="835" y="14999"/>
                  </a:lnTo>
                  <a:lnTo>
                    <a:pt x="1045" y="15500"/>
                  </a:lnTo>
                  <a:lnTo>
                    <a:pt x="1546" y="16419"/>
                  </a:lnTo>
                  <a:lnTo>
                    <a:pt x="1839" y="16838"/>
                  </a:lnTo>
                  <a:lnTo>
                    <a:pt x="2465" y="17673"/>
                  </a:lnTo>
                  <a:lnTo>
                    <a:pt x="3175" y="18425"/>
                  </a:lnTo>
                  <a:lnTo>
                    <a:pt x="3928" y="19135"/>
                  </a:lnTo>
                  <a:lnTo>
                    <a:pt x="4764" y="19761"/>
                  </a:lnTo>
                  <a:lnTo>
                    <a:pt x="5180" y="20054"/>
                  </a:lnTo>
                  <a:lnTo>
                    <a:pt x="6100" y="20555"/>
                  </a:lnTo>
                  <a:lnTo>
                    <a:pt x="6601" y="20765"/>
                  </a:lnTo>
                  <a:lnTo>
                    <a:pt x="7103" y="20931"/>
                  </a:lnTo>
                  <a:lnTo>
                    <a:pt x="7604" y="21099"/>
                  </a:lnTo>
                  <a:lnTo>
                    <a:pt x="8105" y="21265"/>
                  </a:lnTo>
                  <a:lnTo>
                    <a:pt x="8606" y="21391"/>
                  </a:lnTo>
                  <a:lnTo>
                    <a:pt x="9694" y="21559"/>
                  </a:lnTo>
                  <a:lnTo>
                    <a:pt x="10236" y="21600"/>
                  </a:lnTo>
                  <a:lnTo>
                    <a:pt x="11364" y="21600"/>
                  </a:lnTo>
                  <a:lnTo>
                    <a:pt x="11906" y="21559"/>
                  </a:lnTo>
                  <a:lnTo>
                    <a:pt x="12450" y="21475"/>
                  </a:lnTo>
                  <a:lnTo>
                    <a:pt x="12951" y="21391"/>
                  </a:lnTo>
                  <a:lnTo>
                    <a:pt x="13495" y="21265"/>
                  </a:lnTo>
                  <a:lnTo>
                    <a:pt x="13996" y="21099"/>
                  </a:lnTo>
                  <a:lnTo>
                    <a:pt x="14497" y="20931"/>
                  </a:lnTo>
                  <a:lnTo>
                    <a:pt x="14999" y="20765"/>
                  </a:lnTo>
                  <a:lnTo>
                    <a:pt x="15459" y="20555"/>
                  </a:lnTo>
                  <a:lnTo>
                    <a:pt x="15917" y="20305"/>
                  </a:lnTo>
                  <a:lnTo>
                    <a:pt x="16377" y="20054"/>
                  </a:lnTo>
                  <a:lnTo>
                    <a:pt x="16836" y="19761"/>
                  </a:lnTo>
                  <a:lnTo>
                    <a:pt x="17672" y="19135"/>
                  </a:lnTo>
                  <a:lnTo>
                    <a:pt x="18425" y="18425"/>
                  </a:lnTo>
                  <a:lnTo>
                    <a:pt x="19135" y="17673"/>
                  </a:lnTo>
                  <a:lnTo>
                    <a:pt x="19761" y="16838"/>
                  </a:lnTo>
                  <a:lnTo>
                    <a:pt x="20012" y="16419"/>
                  </a:lnTo>
                  <a:lnTo>
                    <a:pt x="20512" y="15500"/>
                  </a:lnTo>
                  <a:lnTo>
                    <a:pt x="20722" y="14999"/>
                  </a:lnTo>
                  <a:lnTo>
                    <a:pt x="20931" y="14539"/>
                  </a:lnTo>
                  <a:lnTo>
                    <a:pt x="21097" y="14038"/>
                  </a:lnTo>
                  <a:lnTo>
                    <a:pt x="21266" y="13494"/>
                  </a:lnTo>
                  <a:lnTo>
                    <a:pt x="21350" y="12993"/>
                  </a:lnTo>
                  <a:lnTo>
                    <a:pt x="21475" y="12449"/>
                  </a:lnTo>
                  <a:lnTo>
                    <a:pt x="21516" y="11907"/>
                  </a:lnTo>
                  <a:lnTo>
                    <a:pt x="21557" y="11364"/>
                  </a:lnTo>
                  <a:lnTo>
                    <a:pt x="21600" y="10820"/>
                  </a:lnTo>
                  <a:lnTo>
                    <a:pt x="21557" y="10236"/>
                  </a:lnTo>
                  <a:lnTo>
                    <a:pt x="21475" y="9149"/>
                  </a:lnTo>
                  <a:lnTo>
                    <a:pt x="21350" y="8648"/>
                  </a:lnTo>
                  <a:lnTo>
                    <a:pt x="21266" y="8104"/>
                  </a:lnTo>
                  <a:lnTo>
                    <a:pt x="21097" y="7603"/>
                  </a:lnTo>
                  <a:lnTo>
                    <a:pt x="20931" y="7102"/>
                  </a:lnTo>
                  <a:lnTo>
                    <a:pt x="20722" y="6601"/>
                  </a:lnTo>
                  <a:lnTo>
                    <a:pt x="20512" y="6142"/>
                  </a:lnTo>
                  <a:lnTo>
                    <a:pt x="19761" y="4762"/>
                  </a:lnTo>
                  <a:lnTo>
                    <a:pt x="19135" y="3927"/>
                  </a:lnTo>
                  <a:lnTo>
                    <a:pt x="18425" y="3175"/>
                  </a:lnTo>
                  <a:lnTo>
                    <a:pt x="17672" y="2463"/>
                  </a:lnTo>
                  <a:lnTo>
                    <a:pt x="16836" y="1837"/>
                  </a:lnTo>
                  <a:lnTo>
                    <a:pt x="15917" y="1336"/>
                  </a:lnTo>
                  <a:lnTo>
                    <a:pt x="15459" y="1086"/>
                  </a:lnTo>
                  <a:lnTo>
                    <a:pt x="14999" y="877"/>
                  </a:lnTo>
                  <a:lnTo>
                    <a:pt x="14497" y="667"/>
                  </a:lnTo>
                  <a:lnTo>
                    <a:pt x="13996" y="501"/>
                  </a:lnTo>
                  <a:lnTo>
                    <a:pt x="13495" y="376"/>
                  </a:lnTo>
                  <a:lnTo>
                    <a:pt x="12951" y="250"/>
                  </a:lnTo>
                  <a:lnTo>
                    <a:pt x="12450" y="125"/>
                  </a:lnTo>
                  <a:lnTo>
                    <a:pt x="11906" y="82"/>
                  </a:lnTo>
                  <a:lnTo>
                    <a:pt x="11364" y="41"/>
                  </a:lnTo>
                  <a:lnTo>
                    <a:pt x="10779"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95" name="Google Shape;526;p37"/>
            <p:cNvSpPr/>
            <p:nvPr/>
          </p:nvSpPr>
          <p:spPr>
            <a:xfrm>
              <a:off x="30720" y="30720"/>
              <a:ext cx="203150" cy="203170"/>
            </a:xfrm>
            <a:custGeom>
              <a:avLst/>
              <a:gdLst/>
              <a:ahLst/>
              <a:cxnLst>
                <a:cxn ang="0">
                  <a:pos x="wd2" y="hd2"/>
                </a:cxn>
                <a:cxn ang="5400000">
                  <a:pos x="wd2" y="hd2"/>
                </a:cxn>
                <a:cxn ang="10800000">
                  <a:pos x="wd2" y="hd2"/>
                </a:cxn>
                <a:cxn ang="16200000">
                  <a:pos x="wd2" y="hd2"/>
                </a:cxn>
              </a:cxnLst>
              <a:rect l="0" t="0" r="r" b="b"/>
              <a:pathLst>
                <a:path w="21600" h="21600" extrusionOk="0">
                  <a:moveTo>
                    <a:pt x="10773" y="0"/>
                  </a:moveTo>
                  <a:lnTo>
                    <a:pt x="9685" y="54"/>
                  </a:lnTo>
                  <a:lnTo>
                    <a:pt x="8597" y="217"/>
                  </a:lnTo>
                  <a:lnTo>
                    <a:pt x="7563" y="489"/>
                  </a:lnTo>
                  <a:lnTo>
                    <a:pt x="6582" y="871"/>
                  </a:lnTo>
                  <a:lnTo>
                    <a:pt x="5657" y="1305"/>
                  </a:lnTo>
                  <a:lnTo>
                    <a:pt x="4788" y="1850"/>
                  </a:lnTo>
                  <a:lnTo>
                    <a:pt x="3917" y="2502"/>
                  </a:lnTo>
                  <a:lnTo>
                    <a:pt x="3155" y="3210"/>
                  </a:lnTo>
                  <a:lnTo>
                    <a:pt x="2446" y="3972"/>
                  </a:lnTo>
                  <a:lnTo>
                    <a:pt x="1850" y="4787"/>
                  </a:lnTo>
                  <a:lnTo>
                    <a:pt x="1305" y="5659"/>
                  </a:lnTo>
                  <a:lnTo>
                    <a:pt x="869" y="6637"/>
                  </a:lnTo>
                  <a:lnTo>
                    <a:pt x="489" y="7618"/>
                  </a:lnTo>
                  <a:lnTo>
                    <a:pt x="217" y="8650"/>
                  </a:lnTo>
                  <a:lnTo>
                    <a:pt x="54" y="9684"/>
                  </a:lnTo>
                  <a:lnTo>
                    <a:pt x="0" y="10826"/>
                  </a:lnTo>
                  <a:lnTo>
                    <a:pt x="54" y="11916"/>
                  </a:lnTo>
                  <a:lnTo>
                    <a:pt x="217" y="13004"/>
                  </a:lnTo>
                  <a:lnTo>
                    <a:pt x="489" y="14036"/>
                  </a:lnTo>
                  <a:lnTo>
                    <a:pt x="869" y="15017"/>
                  </a:lnTo>
                  <a:lnTo>
                    <a:pt x="1305" y="15941"/>
                  </a:lnTo>
                  <a:lnTo>
                    <a:pt x="1850" y="16813"/>
                  </a:lnTo>
                  <a:lnTo>
                    <a:pt x="2446" y="17682"/>
                  </a:lnTo>
                  <a:lnTo>
                    <a:pt x="3155" y="18443"/>
                  </a:lnTo>
                  <a:lnTo>
                    <a:pt x="3917" y="19152"/>
                  </a:lnTo>
                  <a:lnTo>
                    <a:pt x="4788" y="19750"/>
                  </a:lnTo>
                  <a:lnTo>
                    <a:pt x="5657" y="20293"/>
                  </a:lnTo>
                  <a:lnTo>
                    <a:pt x="6582" y="20729"/>
                  </a:lnTo>
                  <a:lnTo>
                    <a:pt x="7563" y="21111"/>
                  </a:lnTo>
                  <a:lnTo>
                    <a:pt x="8597" y="21381"/>
                  </a:lnTo>
                  <a:lnTo>
                    <a:pt x="9685" y="21544"/>
                  </a:lnTo>
                  <a:lnTo>
                    <a:pt x="10773" y="21600"/>
                  </a:lnTo>
                  <a:lnTo>
                    <a:pt x="11915" y="21544"/>
                  </a:lnTo>
                  <a:lnTo>
                    <a:pt x="12949" y="21381"/>
                  </a:lnTo>
                  <a:lnTo>
                    <a:pt x="13984" y="21111"/>
                  </a:lnTo>
                  <a:lnTo>
                    <a:pt x="14962" y="20729"/>
                  </a:lnTo>
                  <a:lnTo>
                    <a:pt x="15941" y="20293"/>
                  </a:lnTo>
                  <a:lnTo>
                    <a:pt x="16812" y="19750"/>
                  </a:lnTo>
                  <a:lnTo>
                    <a:pt x="17630" y="19152"/>
                  </a:lnTo>
                  <a:lnTo>
                    <a:pt x="18389" y="18443"/>
                  </a:lnTo>
                  <a:lnTo>
                    <a:pt x="19098" y="17682"/>
                  </a:lnTo>
                  <a:lnTo>
                    <a:pt x="19750" y="16813"/>
                  </a:lnTo>
                  <a:lnTo>
                    <a:pt x="20295" y="15941"/>
                  </a:lnTo>
                  <a:lnTo>
                    <a:pt x="20731" y="15017"/>
                  </a:lnTo>
                  <a:lnTo>
                    <a:pt x="21111" y="14036"/>
                  </a:lnTo>
                  <a:lnTo>
                    <a:pt x="21383" y="13004"/>
                  </a:lnTo>
                  <a:lnTo>
                    <a:pt x="21546" y="11916"/>
                  </a:lnTo>
                  <a:lnTo>
                    <a:pt x="21600" y="10826"/>
                  </a:lnTo>
                  <a:lnTo>
                    <a:pt x="21546" y="9684"/>
                  </a:lnTo>
                  <a:lnTo>
                    <a:pt x="21383" y="8650"/>
                  </a:lnTo>
                  <a:lnTo>
                    <a:pt x="21111" y="7618"/>
                  </a:lnTo>
                  <a:lnTo>
                    <a:pt x="20731" y="6637"/>
                  </a:lnTo>
                  <a:lnTo>
                    <a:pt x="20295" y="5659"/>
                  </a:lnTo>
                  <a:lnTo>
                    <a:pt x="19750" y="4787"/>
                  </a:lnTo>
                  <a:lnTo>
                    <a:pt x="19098" y="3972"/>
                  </a:lnTo>
                  <a:lnTo>
                    <a:pt x="18389" y="3210"/>
                  </a:lnTo>
                  <a:lnTo>
                    <a:pt x="17630" y="2502"/>
                  </a:lnTo>
                  <a:lnTo>
                    <a:pt x="16812" y="1850"/>
                  </a:lnTo>
                  <a:lnTo>
                    <a:pt x="15941" y="1305"/>
                  </a:lnTo>
                  <a:lnTo>
                    <a:pt x="14962" y="871"/>
                  </a:lnTo>
                  <a:lnTo>
                    <a:pt x="13984" y="489"/>
                  </a:lnTo>
                  <a:lnTo>
                    <a:pt x="12949" y="217"/>
                  </a:lnTo>
                  <a:lnTo>
                    <a:pt x="11915" y="54"/>
                  </a:lnTo>
                  <a:lnTo>
                    <a:pt x="10773"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96" name="Google Shape;527;p37"/>
            <p:cNvSpPr/>
            <p:nvPr/>
          </p:nvSpPr>
          <p:spPr>
            <a:xfrm>
              <a:off x="60894" y="61419"/>
              <a:ext cx="71149" cy="711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59" y="19271"/>
                  </a:lnTo>
                  <a:lnTo>
                    <a:pt x="472" y="17254"/>
                  </a:lnTo>
                  <a:lnTo>
                    <a:pt x="938" y="15079"/>
                  </a:lnTo>
                  <a:lnTo>
                    <a:pt x="1710" y="13209"/>
                  </a:lnTo>
                  <a:lnTo>
                    <a:pt x="2641" y="11192"/>
                  </a:lnTo>
                  <a:lnTo>
                    <a:pt x="3732" y="9482"/>
                  </a:lnTo>
                  <a:lnTo>
                    <a:pt x="4976" y="7772"/>
                  </a:lnTo>
                  <a:lnTo>
                    <a:pt x="6373" y="6215"/>
                  </a:lnTo>
                  <a:lnTo>
                    <a:pt x="7929" y="4818"/>
                  </a:lnTo>
                  <a:lnTo>
                    <a:pt x="9633" y="3573"/>
                  </a:lnTo>
                  <a:lnTo>
                    <a:pt x="11342" y="2489"/>
                  </a:lnTo>
                  <a:lnTo>
                    <a:pt x="13211" y="1557"/>
                  </a:lnTo>
                  <a:lnTo>
                    <a:pt x="15227" y="932"/>
                  </a:lnTo>
                  <a:lnTo>
                    <a:pt x="17249" y="313"/>
                  </a:lnTo>
                  <a:lnTo>
                    <a:pt x="19425" y="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497" name="Google Shape;528;p37"/>
            <p:cNvSpPr/>
            <p:nvPr/>
          </p:nvSpPr>
          <p:spPr>
            <a:xfrm>
              <a:off x="213402" y="221093"/>
              <a:ext cx="129480" cy="128954"/>
            </a:xfrm>
            <a:custGeom>
              <a:avLst/>
              <a:gdLst/>
              <a:ahLst/>
              <a:cxnLst>
                <a:cxn ang="0">
                  <a:pos x="wd2" y="hd2"/>
                </a:cxn>
                <a:cxn ang="5400000">
                  <a:pos x="wd2" y="hd2"/>
                </a:cxn>
                <a:cxn ang="10800000">
                  <a:pos x="wd2" y="hd2"/>
                </a:cxn>
                <a:cxn ang="16200000">
                  <a:pos x="wd2" y="hd2"/>
                </a:cxn>
              </a:cxnLst>
              <a:rect l="0" t="0" r="r" b="b"/>
              <a:pathLst>
                <a:path w="21600" h="21600" extrusionOk="0">
                  <a:moveTo>
                    <a:pt x="0" y="3601"/>
                  </a:moveTo>
                  <a:lnTo>
                    <a:pt x="17418" y="21086"/>
                  </a:lnTo>
                  <a:lnTo>
                    <a:pt x="17930" y="21431"/>
                  </a:lnTo>
                  <a:lnTo>
                    <a:pt x="18270" y="21516"/>
                  </a:lnTo>
                  <a:lnTo>
                    <a:pt x="18613" y="21600"/>
                  </a:lnTo>
                  <a:lnTo>
                    <a:pt x="18953" y="21516"/>
                  </a:lnTo>
                  <a:lnTo>
                    <a:pt x="19209" y="21431"/>
                  </a:lnTo>
                  <a:lnTo>
                    <a:pt x="19549" y="21259"/>
                  </a:lnTo>
                  <a:lnTo>
                    <a:pt x="19809" y="21086"/>
                  </a:lnTo>
                  <a:lnTo>
                    <a:pt x="21344" y="19545"/>
                  </a:lnTo>
                  <a:lnTo>
                    <a:pt x="21516" y="19200"/>
                  </a:lnTo>
                  <a:lnTo>
                    <a:pt x="21600" y="18858"/>
                  </a:lnTo>
                  <a:lnTo>
                    <a:pt x="21600" y="18256"/>
                  </a:lnTo>
                  <a:lnTo>
                    <a:pt x="21516" y="17915"/>
                  </a:lnTo>
                  <a:lnTo>
                    <a:pt x="21344" y="17658"/>
                  </a:lnTo>
                  <a:lnTo>
                    <a:pt x="21088" y="17317"/>
                  </a:lnTo>
                  <a:lnTo>
                    <a:pt x="3758"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02" name="Google Shape;529;p37"/>
          <p:cNvGrpSpPr/>
          <p:nvPr/>
        </p:nvGrpSpPr>
        <p:grpSpPr>
          <a:xfrm>
            <a:off x="1854845" y="4136478"/>
            <a:ext cx="397137" cy="305018"/>
            <a:chOff x="0" y="0"/>
            <a:chExt cx="397136" cy="305016"/>
          </a:xfrm>
        </p:grpSpPr>
        <p:sp>
          <p:nvSpPr>
            <p:cNvPr id="499" name="Google Shape;530;p37"/>
            <p:cNvSpPr/>
            <p:nvPr/>
          </p:nvSpPr>
          <p:spPr>
            <a:xfrm>
              <a:off x="0" y="-1"/>
              <a:ext cx="397137" cy="305018"/>
            </a:xfrm>
            <a:custGeom>
              <a:avLst/>
              <a:gdLst/>
              <a:ahLst/>
              <a:cxnLst>
                <a:cxn ang="0">
                  <a:pos x="wd2" y="hd2"/>
                </a:cxn>
                <a:cxn ang="5400000">
                  <a:pos x="wd2" y="hd2"/>
                </a:cxn>
                <a:cxn ang="10800000">
                  <a:pos x="wd2" y="hd2"/>
                </a:cxn>
                <a:cxn ang="16200000">
                  <a:pos x="wd2" y="hd2"/>
                </a:cxn>
              </a:cxnLst>
              <a:rect l="0" t="0" r="r" b="b"/>
              <a:pathLst>
                <a:path w="21600" h="21600" extrusionOk="0">
                  <a:moveTo>
                    <a:pt x="21600" y="11888"/>
                  </a:moveTo>
                  <a:lnTo>
                    <a:pt x="21377" y="12069"/>
                  </a:lnTo>
                  <a:lnTo>
                    <a:pt x="21154" y="12178"/>
                  </a:lnTo>
                  <a:lnTo>
                    <a:pt x="20904" y="12249"/>
                  </a:lnTo>
                  <a:lnTo>
                    <a:pt x="20654" y="12249"/>
                  </a:lnTo>
                  <a:lnTo>
                    <a:pt x="20402" y="12178"/>
                  </a:lnTo>
                  <a:lnTo>
                    <a:pt x="20181" y="12069"/>
                  </a:lnTo>
                  <a:lnTo>
                    <a:pt x="19985" y="11923"/>
                  </a:lnTo>
                  <a:lnTo>
                    <a:pt x="19818" y="11742"/>
                  </a:lnTo>
                  <a:lnTo>
                    <a:pt x="19706" y="11525"/>
                  </a:lnTo>
                  <a:lnTo>
                    <a:pt x="19623" y="11272"/>
                  </a:lnTo>
                  <a:lnTo>
                    <a:pt x="19623" y="11017"/>
                  </a:lnTo>
                  <a:lnTo>
                    <a:pt x="19651" y="10764"/>
                  </a:lnTo>
                  <a:lnTo>
                    <a:pt x="19706" y="10547"/>
                  </a:lnTo>
                  <a:lnTo>
                    <a:pt x="19818" y="10330"/>
                  </a:lnTo>
                  <a:lnTo>
                    <a:pt x="19985" y="10184"/>
                  </a:lnTo>
                  <a:lnTo>
                    <a:pt x="20181" y="10111"/>
                  </a:lnTo>
                  <a:lnTo>
                    <a:pt x="20291" y="10075"/>
                  </a:lnTo>
                  <a:lnTo>
                    <a:pt x="20375" y="10075"/>
                  </a:lnTo>
                  <a:lnTo>
                    <a:pt x="20458" y="10111"/>
                  </a:lnTo>
                  <a:lnTo>
                    <a:pt x="20542" y="10148"/>
                  </a:lnTo>
                  <a:lnTo>
                    <a:pt x="20598" y="10221"/>
                  </a:lnTo>
                  <a:lnTo>
                    <a:pt x="20625" y="10293"/>
                  </a:lnTo>
                  <a:lnTo>
                    <a:pt x="20681" y="10510"/>
                  </a:lnTo>
                  <a:lnTo>
                    <a:pt x="20654" y="10729"/>
                  </a:lnTo>
                  <a:lnTo>
                    <a:pt x="20598" y="10946"/>
                  </a:lnTo>
                  <a:lnTo>
                    <a:pt x="20514" y="11126"/>
                  </a:lnTo>
                  <a:lnTo>
                    <a:pt x="20375" y="11307"/>
                  </a:lnTo>
                  <a:lnTo>
                    <a:pt x="20152" y="11453"/>
                  </a:lnTo>
                  <a:lnTo>
                    <a:pt x="19929" y="11562"/>
                  </a:lnTo>
                  <a:lnTo>
                    <a:pt x="19679" y="11598"/>
                  </a:lnTo>
                  <a:lnTo>
                    <a:pt x="19289" y="11598"/>
                  </a:lnTo>
                  <a:lnTo>
                    <a:pt x="19178" y="11562"/>
                  </a:lnTo>
                  <a:lnTo>
                    <a:pt x="19095" y="11525"/>
                  </a:lnTo>
                  <a:lnTo>
                    <a:pt x="19011" y="11453"/>
                  </a:lnTo>
                  <a:lnTo>
                    <a:pt x="18955" y="11380"/>
                  </a:lnTo>
                  <a:lnTo>
                    <a:pt x="18928" y="11235"/>
                  </a:lnTo>
                  <a:lnTo>
                    <a:pt x="18899" y="10909"/>
                  </a:lnTo>
                  <a:lnTo>
                    <a:pt x="18872" y="10438"/>
                  </a:lnTo>
                  <a:lnTo>
                    <a:pt x="18843" y="9967"/>
                  </a:lnTo>
                  <a:lnTo>
                    <a:pt x="18789" y="9495"/>
                  </a:lnTo>
                  <a:lnTo>
                    <a:pt x="18705" y="9025"/>
                  </a:lnTo>
                  <a:lnTo>
                    <a:pt x="18593" y="8553"/>
                  </a:lnTo>
                  <a:lnTo>
                    <a:pt x="18482" y="8119"/>
                  </a:lnTo>
                  <a:lnTo>
                    <a:pt x="18343" y="7684"/>
                  </a:lnTo>
                  <a:lnTo>
                    <a:pt x="18176" y="7248"/>
                  </a:lnTo>
                  <a:lnTo>
                    <a:pt x="18009" y="6851"/>
                  </a:lnTo>
                  <a:lnTo>
                    <a:pt x="17814" y="6415"/>
                  </a:lnTo>
                  <a:lnTo>
                    <a:pt x="17592" y="6053"/>
                  </a:lnTo>
                  <a:lnTo>
                    <a:pt x="17369" y="5654"/>
                  </a:lnTo>
                  <a:lnTo>
                    <a:pt x="17118" y="5291"/>
                  </a:lnTo>
                  <a:lnTo>
                    <a:pt x="16867" y="4930"/>
                  </a:lnTo>
                  <a:lnTo>
                    <a:pt x="16590" y="4604"/>
                  </a:lnTo>
                  <a:lnTo>
                    <a:pt x="16311" y="4277"/>
                  </a:lnTo>
                  <a:lnTo>
                    <a:pt x="16005" y="3951"/>
                  </a:lnTo>
                  <a:lnTo>
                    <a:pt x="15337" y="3370"/>
                  </a:lnTo>
                  <a:lnTo>
                    <a:pt x="15003" y="3117"/>
                  </a:lnTo>
                  <a:lnTo>
                    <a:pt x="14641" y="2863"/>
                  </a:lnTo>
                  <a:lnTo>
                    <a:pt x="14279" y="2646"/>
                  </a:lnTo>
                  <a:lnTo>
                    <a:pt x="13918" y="2428"/>
                  </a:lnTo>
                  <a:lnTo>
                    <a:pt x="13528" y="2247"/>
                  </a:lnTo>
                  <a:lnTo>
                    <a:pt x="13138" y="2067"/>
                  </a:lnTo>
                  <a:lnTo>
                    <a:pt x="12720" y="1921"/>
                  </a:lnTo>
                  <a:lnTo>
                    <a:pt x="11886" y="1704"/>
                  </a:lnTo>
                  <a:lnTo>
                    <a:pt x="11467" y="1631"/>
                  </a:lnTo>
                  <a:lnTo>
                    <a:pt x="11023" y="1559"/>
                  </a:lnTo>
                  <a:lnTo>
                    <a:pt x="10577" y="1522"/>
                  </a:lnTo>
                  <a:lnTo>
                    <a:pt x="9520" y="1522"/>
                  </a:lnTo>
                  <a:lnTo>
                    <a:pt x="8907" y="1595"/>
                  </a:lnTo>
                  <a:lnTo>
                    <a:pt x="8295" y="1704"/>
                  </a:lnTo>
                  <a:lnTo>
                    <a:pt x="7711" y="1885"/>
                  </a:lnTo>
                  <a:lnTo>
                    <a:pt x="7543" y="1559"/>
                  </a:lnTo>
                  <a:lnTo>
                    <a:pt x="7376" y="1305"/>
                  </a:lnTo>
                  <a:lnTo>
                    <a:pt x="7015" y="835"/>
                  </a:lnTo>
                  <a:lnTo>
                    <a:pt x="6819" y="653"/>
                  </a:lnTo>
                  <a:lnTo>
                    <a:pt x="6653" y="507"/>
                  </a:lnTo>
                  <a:lnTo>
                    <a:pt x="6290" y="290"/>
                  </a:lnTo>
                  <a:lnTo>
                    <a:pt x="5985" y="146"/>
                  </a:lnTo>
                  <a:lnTo>
                    <a:pt x="5734" y="73"/>
                  </a:lnTo>
                  <a:lnTo>
                    <a:pt x="5511" y="0"/>
                  </a:lnTo>
                  <a:lnTo>
                    <a:pt x="5289" y="580"/>
                  </a:lnTo>
                  <a:lnTo>
                    <a:pt x="5177" y="1015"/>
                  </a:lnTo>
                  <a:lnTo>
                    <a:pt x="5066" y="1487"/>
                  </a:lnTo>
                  <a:lnTo>
                    <a:pt x="5010" y="2067"/>
                  </a:lnTo>
                  <a:lnTo>
                    <a:pt x="4983" y="2646"/>
                  </a:lnTo>
                  <a:lnTo>
                    <a:pt x="4983" y="2973"/>
                  </a:lnTo>
                  <a:lnTo>
                    <a:pt x="5038" y="3299"/>
                  </a:lnTo>
                  <a:lnTo>
                    <a:pt x="4648" y="3625"/>
                  </a:lnTo>
                  <a:lnTo>
                    <a:pt x="4203" y="4059"/>
                  </a:lnTo>
                  <a:lnTo>
                    <a:pt x="3730" y="4675"/>
                  </a:lnTo>
                  <a:lnTo>
                    <a:pt x="3229" y="5364"/>
                  </a:lnTo>
                  <a:lnTo>
                    <a:pt x="2755" y="6125"/>
                  </a:lnTo>
                  <a:lnTo>
                    <a:pt x="2311" y="6922"/>
                  </a:lnTo>
                  <a:lnTo>
                    <a:pt x="2115" y="7358"/>
                  </a:lnTo>
                  <a:lnTo>
                    <a:pt x="1782" y="8227"/>
                  </a:lnTo>
                  <a:lnTo>
                    <a:pt x="1670" y="8626"/>
                  </a:lnTo>
                  <a:lnTo>
                    <a:pt x="640" y="8626"/>
                  </a:lnTo>
                  <a:lnTo>
                    <a:pt x="529" y="8662"/>
                  </a:lnTo>
                  <a:lnTo>
                    <a:pt x="390" y="8699"/>
                  </a:lnTo>
                  <a:lnTo>
                    <a:pt x="279" y="8770"/>
                  </a:lnTo>
                  <a:lnTo>
                    <a:pt x="112" y="8988"/>
                  </a:lnTo>
                  <a:lnTo>
                    <a:pt x="56" y="9133"/>
                  </a:lnTo>
                  <a:lnTo>
                    <a:pt x="29" y="9315"/>
                  </a:lnTo>
                  <a:lnTo>
                    <a:pt x="0" y="9459"/>
                  </a:lnTo>
                  <a:lnTo>
                    <a:pt x="0" y="12794"/>
                  </a:lnTo>
                  <a:lnTo>
                    <a:pt x="29" y="12975"/>
                  </a:lnTo>
                  <a:lnTo>
                    <a:pt x="56" y="13120"/>
                  </a:lnTo>
                  <a:lnTo>
                    <a:pt x="112" y="13264"/>
                  </a:lnTo>
                  <a:lnTo>
                    <a:pt x="279" y="13481"/>
                  </a:lnTo>
                  <a:lnTo>
                    <a:pt x="390" y="13554"/>
                  </a:lnTo>
                  <a:lnTo>
                    <a:pt x="529" y="13627"/>
                  </a:lnTo>
                  <a:lnTo>
                    <a:pt x="1726" y="13627"/>
                  </a:lnTo>
                  <a:lnTo>
                    <a:pt x="1809" y="13917"/>
                  </a:lnTo>
                  <a:lnTo>
                    <a:pt x="1921" y="14243"/>
                  </a:lnTo>
                  <a:lnTo>
                    <a:pt x="2199" y="14859"/>
                  </a:lnTo>
                  <a:lnTo>
                    <a:pt x="2533" y="15440"/>
                  </a:lnTo>
                  <a:lnTo>
                    <a:pt x="2951" y="16018"/>
                  </a:lnTo>
                  <a:lnTo>
                    <a:pt x="3397" y="16563"/>
                  </a:lnTo>
                  <a:lnTo>
                    <a:pt x="3897" y="17070"/>
                  </a:lnTo>
                  <a:lnTo>
                    <a:pt x="4454" y="17541"/>
                  </a:lnTo>
                  <a:lnTo>
                    <a:pt x="5038" y="17904"/>
                  </a:lnTo>
                  <a:lnTo>
                    <a:pt x="5038" y="21600"/>
                  </a:lnTo>
                  <a:lnTo>
                    <a:pt x="5817" y="21600"/>
                  </a:lnTo>
                  <a:lnTo>
                    <a:pt x="7209" y="19136"/>
                  </a:lnTo>
                  <a:lnTo>
                    <a:pt x="7905" y="19389"/>
                  </a:lnTo>
                  <a:lnTo>
                    <a:pt x="8629" y="19535"/>
                  </a:lnTo>
                  <a:lnTo>
                    <a:pt x="9381" y="19643"/>
                  </a:lnTo>
                  <a:lnTo>
                    <a:pt x="10131" y="19679"/>
                  </a:lnTo>
                  <a:lnTo>
                    <a:pt x="10883" y="19643"/>
                  </a:lnTo>
                  <a:lnTo>
                    <a:pt x="11635" y="19535"/>
                  </a:lnTo>
                  <a:lnTo>
                    <a:pt x="12359" y="19389"/>
                  </a:lnTo>
                  <a:lnTo>
                    <a:pt x="13055" y="19136"/>
                  </a:lnTo>
                  <a:lnTo>
                    <a:pt x="14391" y="21600"/>
                  </a:lnTo>
                  <a:lnTo>
                    <a:pt x="15254" y="21600"/>
                  </a:lnTo>
                  <a:lnTo>
                    <a:pt x="15254" y="17904"/>
                  </a:lnTo>
                  <a:lnTo>
                    <a:pt x="15643" y="17687"/>
                  </a:lnTo>
                  <a:lnTo>
                    <a:pt x="16005" y="17432"/>
                  </a:lnTo>
                  <a:lnTo>
                    <a:pt x="16339" y="17179"/>
                  </a:lnTo>
                  <a:lnTo>
                    <a:pt x="16673" y="16889"/>
                  </a:lnTo>
                  <a:lnTo>
                    <a:pt x="16979" y="16563"/>
                  </a:lnTo>
                  <a:lnTo>
                    <a:pt x="17257" y="16236"/>
                  </a:lnTo>
                  <a:lnTo>
                    <a:pt x="17536" y="15874"/>
                  </a:lnTo>
                  <a:lnTo>
                    <a:pt x="17786" y="15475"/>
                  </a:lnTo>
                  <a:lnTo>
                    <a:pt x="17981" y="15077"/>
                  </a:lnTo>
                  <a:lnTo>
                    <a:pt x="18176" y="14678"/>
                  </a:lnTo>
                  <a:lnTo>
                    <a:pt x="18370" y="14243"/>
                  </a:lnTo>
                  <a:lnTo>
                    <a:pt x="18510" y="13772"/>
                  </a:lnTo>
                  <a:lnTo>
                    <a:pt x="18649" y="13301"/>
                  </a:lnTo>
                  <a:lnTo>
                    <a:pt x="18816" y="12287"/>
                  </a:lnTo>
                  <a:lnTo>
                    <a:pt x="18872" y="11779"/>
                  </a:lnTo>
                  <a:lnTo>
                    <a:pt x="18872" y="1130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00" name="Google Shape;531;p37"/>
            <p:cNvSpPr/>
            <p:nvPr/>
          </p:nvSpPr>
          <p:spPr>
            <a:xfrm>
              <a:off x="64487" y="112605"/>
              <a:ext cx="28662" cy="286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8488" y="21220"/>
                  </a:lnTo>
                  <a:lnTo>
                    <a:pt x="6556" y="20839"/>
                  </a:lnTo>
                  <a:lnTo>
                    <a:pt x="4624" y="19682"/>
                  </a:lnTo>
                  <a:lnTo>
                    <a:pt x="3088" y="18526"/>
                  </a:lnTo>
                  <a:lnTo>
                    <a:pt x="1932" y="16973"/>
                  </a:lnTo>
                  <a:lnTo>
                    <a:pt x="776" y="15039"/>
                  </a:lnTo>
                  <a:lnTo>
                    <a:pt x="380" y="13122"/>
                  </a:lnTo>
                  <a:lnTo>
                    <a:pt x="0" y="10792"/>
                  </a:lnTo>
                  <a:lnTo>
                    <a:pt x="380" y="8478"/>
                  </a:lnTo>
                  <a:lnTo>
                    <a:pt x="776" y="6561"/>
                  </a:lnTo>
                  <a:lnTo>
                    <a:pt x="1932" y="5008"/>
                  </a:lnTo>
                  <a:lnTo>
                    <a:pt x="3088" y="3074"/>
                  </a:lnTo>
                  <a:lnTo>
                    <a:pt x="4624" y="1918"/>
                  </a:lnTo>
                  <a:lnTo>
                    <a:pt x="6556" y="1157"/>
                  </a:lnTo>
                  <a:lnTo>
                    <a:pt x="8488" y="380"/>
                  </a:lnTo>
                  <a:lnTo>
                    <a:pt x="10800" y="0"/>
                  </a:lnTo>
                  <a:lnTo>
                    <a:pt x="12732" y="380"/>
                  </a:lnTo>
                  <a:lnTo>
                    <a:pt x="15044" y="1157"/>
                  </a:lnTo>
                  <a:lnTo>
                    <a:pt x="16580" y="1918"/>
                  </a:lnTo>
                  <a:lnTo>
                    <a:pt x="18512" y="3074"/>
                  </a:lnTo>
                  <a:lnTo>
                    <a:pt x="19668" y="5008"/>
                  </a:lnTo>
                  <a:lnTo>
                    <a:pt x="20444" y="6561"/>
                  </a:lnTo>
                  <a:lnTo>
                    <a:pt x="21204" y="8478"/>
                  </a:lnTo>
                  <a:lnTo>
                    <a:pt x="21600" y="10792"/>
                  </a:lnTo>
                  <a:lnTo>
                    <a:pt x="21204" y="13122"/>
                  </a:lnTo>
                  <a:lnTo>
                    <a:pt x="20444" y="15039"/>
                  </a:lnTo>
                  <a:lnTo>
                    <a:pt x="19668" y="16973"/>
                  </a:lnTo>
                  <a:lnTo>
                    <a:pt x="18512" y="18526"/>
                  </a:lnTo>
                  <a:lnTo>
                    <a:pt x="16580" y="19682"/>
                  </a:lnTo>
                  <a:lnTo>
                    <a:pt x="15044" y="20839"/>
                  </a:lnTo>
                  <a:lnTo>
                    <a:pt x="12732" y="21220"/>
                  </a:lnTo>
                  <a:lnTo>
                    <a:pt x="108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01" name="Google Shape;532;p37"/>
            <p:cNvSpPr/>
            <p:nvPr/>
          </p:nvSpPr>
          <p:spPr>
            <a:xfrm>
              <a:off x="150470" y="55069"/>
              <a:ext cx="716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364" y="16200"/>
                  </a:lnTo>
                  <a:lnTo>
                    <a:pt x="19135" y="11862"/>
                  </a:lnTo>
                  <a:lnTo>
                    <a:pt x="17900" y="8631"/>
                  </a:lnTo>
                  <a:lnTo>
                    <a:pt x="16512" y="5400"/>
                  </a:lnTo>
                  <a:lnTo>
                    <a:pt x="15118" y="3275"/>
                  </a:lnTo>
                  <a:lnTo>
                    <a:pt x="13730" y="1107"/>
                  </a:lnTo>
                  <a:lnTo>
                    <a:pt x="12191" y="0"/>
                  </a:lnTo>
                  <a:lnTo>
                    <a:pt x="9257" y="0"/>
                  </a:lnTo>
                  <a:lnTo>
                    <a:pt x="7870" y="1107"/>
                  </a:lnTo>
                  <a:lnTo>
                    <a:pt x="6476" y="3275"/>
                  </a:lnTo>
                  <a:lnTo>
                    <a:pt x="5088" y="5400"/>
                  </a:lnTo>
                  <a:lnTo>
                    <a:pt x="2313" y="11862"/>
                  </a:lnTo>
                  <a:lnTo>
                    <a:pt x="1077" y="16200"/>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503" name="Google Shape;533;p37"/>
          <p:cNvSpPr/>
          <p:nvPr/>
        </p:nvSpPr>
        <p:spPr>
          <a:xfrm>
            <a:off x="6431686" y="3529627"/>
            <a:ext cx="270222" cy="388942"/>
          </a:xfrm>
          <a:custGeom>
            <a:avLst/>
            <a:gdLst/>
            <a:ahLst/>
            <a:cxnLst>
              <a:cxn ang="0">
                <a:pos x="wd2" y="hd2"/>
              </a:cxn>
              <a:cxn ang="5400000">
                <a:pos x="wd2" y="hd2"/>
              </a:cxn>
              <a:cxn ang="10800000">
                <a:pos x="wd2" y="hd2"/>
              </a:cxn>
              <a:cxn ang="16200000">
                <a:pos x="wd2" y="hd2"/>
              </a:cxn>
            </a:cxnLst>
            <a:rect l="0" t="0" r="r" b="b"/>
            <a:pathLst>
              <a:path w="21600" h="21600" extrusionOk="0">
                <a:moveTo>
                  <a:pt x="20782" y="8782"/>
                </a:moveTo>
                <a:lnTo>
                  <a:pt x="19514" y="8782"/>
                </a:lnTo>
                <a:lnTo>
                  <a:pt x="19514" y="6054"/>
                </a:lnTo>
                <a:lnTo>
                  <a:pt x="19472" y="5458"/>
                </a:lnTo>
                <a:lnTo>
                  <a:pt x="19349" y="4832"/>
                </a:lnTo>
                <a:lnTo>
                  <a:pt x="19144" y="4264"/>
                </a:lnTo>
                <a:lnTo>
                  <a:pt x="18819" y="3696"/>
                </a:lnTo>
                <a:lnTo>
                  <a:pt x="18449" y="3183"/>
                </a:lnTo>
                <a:lnTo>
                  <a:pt x="18041" y="2672"/>
                </a:lnTo>
                <a:lnTo>
                  <a:pt x="17508" y="2217"/>
                </a:lnTo>
                <a:lnTo>
                  <a:pt x="16978" y="1791"/>
                </a:lnTo>
                <a:lnTo>
                  <a:pt x="16323" y="1393"/>
                </a:lnTo>
                <a:lnTo>
                  <a:pt x="15668" y="1053"/>
                </a:lnTo>
                <a:lnTo>
                  <a:pt x="14972" y="740"/>
                </a:lnTo>
                <a:lnTo>
                  <a:pt x="14196" y="484"/>
                </a:lnTo>
                <a:lnTo>
                  <a:pt x="13377" y="285"/>
                </a:lnTo>
                <a:lnTo>
                  <a:pt x="12559" y="142"/>
                </a:lnTo>
                <a:lnTo>
                  <a:pt x="11700" y="29"/>
                </a:lnTo>
                <a:lnTo>
                  <a:pt x="10800" y="0"/>
                </a:lnTo>
                <a:lnTo>
                  <a:pt x="9900" y="29"/>
                </a:lnTo>
                <a:lnTo>
                  <a:pt x="9041" y="142"/>
                </a:lnTo>
                <a:lnTo>
                  <a:pt x="8223" y="285"/>
                </a:lnTo>
                <a:lnTo>
                  <a:pt x="7405" y="484"/>
                </a:lnTo>
                <a:lnTo>
                  <a:pt x="6668" y="740"/>
                </a:lnTo>
                <a:lnTo>
                  <a:pt x="5932" y="1053"/>
                </a:lnTo>
                <a:lnTo>
                  <a:pt x="5277" y="1393"/>
                </a:lnTo>
                <a:lnTo>
                  <a:pt x="4622" y="1791"/>
                </a:lnTo>
                <a:lnTo>
                  <a:pt x="4092" y="2217"/>
                </a:lnTo>
                <a:lnTo>
                  <a:pt x="3559" y="2672"/>
                </a:lnTo>
                <a:lnTo>
                  <a:pt x="3151" y="3183"/>
                </a:lnTo>
                <a:lnTo>
                  <a:pt x="2781" y="3696"/>
                </a:lnTo>
                <a:lnTo>
                  <a:pt x="2456" y="4264"/>
                </a:lnTo>
                <a:lnTo>
                  <a:pt x="2251" y="4832"/>
                </a:lnTo>
                <a:lnTo>
                  <a:pt x="2128" y="5458"/>
                </a:lnTo>
                <a:lnTo>
                  <a:pt x="2086" y="6054"/>
                </a:lnTo>
                <a:lnTo>
                  <a:pt x="2086" y="8782"/>
                </a:lnTo>
                <a:lnTo>
                  <a:pt x="655" y="8782"/>
                </a:lnTo>
                <a:lnTo>
                  <a:pt x="492" y="8812"/>
                </a:lnTo>
                <a:lnTo>
                  <a:pt x="370" y="8868"/>
                </a:lnTo>
                <a:lnTo>
                  <a:pt x="245" y="8925"/>
                </a:lnTo>
                <a:lnTo>
                  <a:pt x="123" y="9010"/>
                </a:lnTo>
                <a:lnTo>
                  <a:pt x="82" y="9123"/>
                </a:lnTo>
                <a:lnTo>
                  <a:pt x="0" y="9208"/>
                </a:lnTo>
                <a:lnTo>
                  <a:pt x="0" y="21146"/>
                </a:lnTo>
                <a:lnTo>
                  <a:pt x="82" y="21259"/>
                </a:lnTo>
                <a:lnTo>
                  <a:pt x="123" y="21344"/>
                </a:lnTo>
                <a:lnTo>
                  <a:pt x="245" y="21430"/>
                </a:lnTo>
                <a:lnTo>
                  <a:pt x="370" y="21487"/>
                </a:lnTo>
                <a:lnTo>
                  <a:pt x="492" y="21544"/>
                </a:lnTo>
                <a:lnTo>
                  <a:pt x="818" y="21600"/>
                </a:lnTo>
                <a:lnTo>
                  <a:pt x="20782" y="21600"/>
                </a:lnTo>
                <a:lnTo>
                  <a:pt x="20945" y="21572"/>
                </a:lnTo>
                <a:lnTo>
                  <a:pt x="21110" y="21544"/>
                </a:lnTo>
                <a:lnTo>
                  <a:pt x="21355" y="21430"/>
                </a:lnTo>
                <a:lnTo>
                  <a:pt x="21477" y="21344"/>
                </a:lnTo>
                <a:lnTo>
                  <a:pt x="21518" y="21259"/>
                </a:lnTo>
                <a:lnTo>
                  <a:pt x="21600" y="21146"/>
                </a:lnTo>
                <a:lnTo>
                  <a:pt x="21600" y="9208"/>
                </a:lnTo>
                <a:lnTo>
                  <a:pt x="21518" y="9123"/>
                </a:lnTo>
                <a:lnTo>
                  <a:pt x="21477" y="9010"/>
                </a:lnTo>
                <a:lnTo>
                  <a:pt x="21355" y="8925"/>
                </a:lnTo>
                <a:lnTo>
                  <a:pt x="21232" y="8868"/>
                </a:lnTo>
                <a:lnTo>
                  <a:pt x="21110" y="8812"/>
                </a:lnTo>
                <a:lnTo>
                  <a:pt x="20945" y="8782"/>
                </a:lnTo>
                <a:lnTo>
                  <a:pt x="20782" y="8782"/>
                </a:lnTo>
                <a:close/>
                <a:moveTo>
                  <a:pt x="4705" y="6054"/>
                </a:moveTo>
                <a:lnTo>
                  <a:pt x="4747" y="5628"/>
                </a:lnTo>
                <a:lnTo>
                  <a:pt x="4827" y="5201"/>
                </a:lnTo>
                <a:lnTo>
                  <a:pt x="4992" y="4803"/>
                </a:lnTo>
                <a:lnTo>
                  <a:pt x="5195" y="4405"/>
                </a:lnTo>
                <a:lnTo>
                  <a:pt x="5442" y="4036"/>
                </a:lnTo>
                <a:lnTo>
                  <a:pt x="5728" y="3696"/>
                </a:lnTo>
                <a:lnTo>
                  <a:pt x="6095" y="3354"/>
                </a:lnTo>
                <a:lnTo>
                  <a:pt x="6505" y="3070"/>
                </a:lnTo>
                <a:lnTo>
                  <a:pt x="6913" y="2785"/>
                </a:lnTo>
                <a:lnTo>
                  <a:pt x="7405" y="2558"/>
                </a:lnTo>
                <a:lnTo>
                  <a:pt x="7896" y="2332"/>
                </a:lnTo>
                <a:lnTo>
                  <a:pt x="8427" y="2160"/>
                </a:lnTo>
                <a:lnTo>
                  <a:pt x="8999" y="2019"/>
                </a:lnTo>
                <a:lnTo>
                  <a:pt x="9572" y="1904"/>
                </a:lnTo>
                <a:lnTo>
                  <a:pt x="10187" y="1848"/>
                </a:lnTo>
                <a:lnTo>
                  <a:pt x="10800" y="1819"/>
                </a:lnTo>
                <a:lnTo>
                  <a:pt x="11413" y="1848"/>
                </a:lnTo>
                <a:lnTo>
                  <a:pt x="12028" y="1904"/>
                </a:lnTo>
                <a:lnTo>
                  <a:pt x="12601" y="2019"/>
                </a:lnTo>
                <a:lnTo>
                  <a:pt x="13173" y="2160"/>
                </a:lnTo>
                <a:lnTo>
                  <a:pt x="13704" y="2332"/>
                </a:lnTo>
                <a:lnTo>
                  <a:pt x="14196" y="2558"/>
                </a:lnTo>
                <a:lnTo>
                  <a:pt x="14687" y="2785"/>
                </a:lnTo>
                <a:lnTo>
                  <a:pt x="15095" y="3070"/>
                </a:lnTo>
                <a:lnTo>
                  <a:pt x="15505" y="3354"/>
                </a:lnTo>
                <a:lnTo>
                  <a:pt x="15872" y="3696"/>
                </a:lnTo>
                <a:lnTo>
                  <a:pt x="16160" y="4036"/>
                </a:lnTo>
                <a:lnTo>
                  <a:pt x="16405" y="4405"/>
                </a:lnTo>
                <a:lnTo>
                  <a:pt x="16608" y="4803"/>
                </a:lnTo>
                <a:lnTo>
                  <a:pt x="16773" y="5201"/>
                </a:lnTo>
                <a:lnTo>
                  <a:pt x="16855" y="5628"/>
                </a:lnTo>
                <a:lnTo>
                  <a:pt x="16895" y="6054"/>
                </a:lnTo>
                <a:lnTo>
                  <a:pt x="16895" y="8782"/>
                </a:lnTo>
                <a:lnTo>
                  <a:pt x="4705" y="8782"/>
                </a:lnTo>
                <a:lnTo>
                  <a:pt x="4705" y="6054"/>
                </a:lnTo>
                <a:close/>
                <a:moveTo>
                  <a:pt x="11863" y="15433"/>
                </a:moveTo>
                <a:lnTo>
                  <a:pt x="12108" y="17565"/>
                </a:lnTo>
                <a:lnTo>
                  <a:pt x="9492" y="17565"/>
                </a:lnTo>
                <a:lnTo>
                  <a:pt x="9737" y="15433"/>
                </a:lnTo>
                <a:lnTo>
                  <a:pt x="9532" y="15348"/>
                </a:lnTo>
                <a:lnTo>
                  <a:pt x="9164" y="15092"/>
                </a:lnTo>
                <a:lnTo>
                  <a:pt x="8999" y="14922"/>
                </a:lnTo>
                <a:lnTo>
                  <a:pt x="8877" y="14779"/>
                </a:lnTo>
                <a:lnTo>
                  <a:pt x="8796" y="14581"/>
                </a:lnTo>
                <a:lnTo>
                  <a:pt x="8754" y="14409"/>
                </a:lnTo>
                <a:lnTo>
                  <a:pt x="8754" y="14211"/>
                </a:lnTo>
                <a:lnTo>
                  <a:pt x="8796" y="13926"/>
                </a:lnTo>
                <a:lnTo>
                  <a:pt x="8919" y="13671"/>
                </a:lnTo>
                <a:lnTo>
                  <a:pt x="9082" y="13415"/>
                </a:lnTo>
                <a:lnTo>
                  <a:pt x="9327" y="13217"/>
                </a:lnTo>
                <a:lnTo>
                  <a:pt x="9654" y="13045"/>
                </a:lnTo>
                <a:lnTo>
                  <a:pt x="9982" y="12904"/>
                </a:lnTo>
                <a:lnTo>
                  <a:pt x="10392" y="12819"/>
                </a:lnTo>
                <a:lnTo>
                  <a:pt x="10800" y="12790"/>
                </a:lnTo>
                <a:lnTo>
                  <a:pt x="11210" y="12819"/>
                </a:lnTo>
                <a:lnTo>
                  <a:pt x="11618" y="12904"/>
                </a:lnTo>
                <a:lnTo>
                  <a:pt x="11946" y="13045"/>
                </a:lnTo>
                <a:lnTo>
                  <a:pt x="12273" y="13217"/>
                </a:lnTo>
                <a:lnTo>
                  <a:pt x="12518" y="13415"/>
                </a:lnTo>
                <a:lnTo>
                  <a:pt x="12681" y="13671"/>
                </a:lnTo>
                <a:lnTo>
                  <a:pt x="12804" y="13926"/>
                </a:lnTo>
                <a:lnTo>
                  <a:pt x="12846" y="14211"/>
                </a:lnTo>
                <a:lnTo>
                  <a:pt x="12846" y="14409"/>
                </a:lnTo>
                <a:lnTo>
                  <a:pt x="12804" y="14581"/>
                </a:lnTo>
                <a:lnTo>
                  <a:pt x="12723" y="14779"/>
                </a:lnTo>
                <a:lnTo>
                  <a:pt x="12601" y="14922"/>
                </a:lnTo>
                <a:lnTo>
                  <a:pt x="12436" y="15092"/>
                </a:lnTo>
                <a:lnTo>
                  <a:pt x="12068" y="15348"/>
                </a:lnTo>
                <a:lnTo>
                  <a:pt x="11863" y="15433"/>
                </a:lnTo>
                <a:close/>
              </a:path>
            </a:pathLst>
          </a:custGeom>
          <a:ln w="12175" cap="rnd">
            <a:solidFill>
              <a:srgbClr val="FFFFFF"/>
            </a:solidFill>
          </a:ln>
        </p:spPr>
        <p:txBody>
          <a:bodyPr lIns="0" tIns="0" rIns="0" bIns="0" anchor="ctr"/>
          <a:lstStyle/>
          <a:p>
            <a:endParaRPr/>
          </a:p>
        </p:txBody>
      </p:sp>
      <p:grpSp>
        <p:nvGrpSpPr>
          <p:cNvPr id="510" name="Google Shape;534;p37"/>
          <p:cNvGrpSpPr/>
          <p:nvPr/>
        </p:nvGrpSpPr>
        <p:grpSpPr>
          <a:xfrm>
            <a:off x="2422896" y="4162071"/>
            <a:ext cx="377680" cy="253832"/>
            <a:chOff x="0" y="0"/>
            <a:chExt cx="377679" cy="253830"/>
          </a:xfrm>
        </p:grpSpPr>
        <p:sp>
          <p:nvSpPr>
            <p:cNvPr id="504" name="Google Shape;535;p37"/>
            <p:cNvSpPr/>
            <p:nvPr/>
          </p:nvSpPr>
          <p:spPr>
            <a:xfrm>
              <a:off x="-1" y="-1"/>
              <a:ext cx="377681" cy="253832"/>
            </a:xfrm>
            <a:custGeom>
              <a:avLst/>
              <a:gdLst/>
              <a:ahLst/>
              <a:cxnLst>
                <a:cxn ang="0">
                  <a:pos x="wd2" y="hd2"/>
                </a:cxn>
                <a:cxn ang="5400000">
                  <a:pos x="wd2" y="hd2"/>
                </a:cxn>
                <a:cxn ang="10800000">
                  <a:pos x="wd2" y="hd2"/>
                </a:cxn>
                <a:cxn ang="16200000">
                  <a:pos x="wd2" y="hd2"/>
                </a:cxn>
              </a:cxnLst>
              <a:rect l="0" t="0" r="r" b="b"/>
              <a:pathLst>
                <a:path w="21600" h="21600" extrusionOk="0">
                  <a:moveTo>
                    <a:pt x="20430" y="0"/>
                  </a:moveTo>
                  <a:lnTo>
                    <a:pt x="1170" y="0"/>
                  </a:lnTo>
                  <a:lnTo>
                    <a:pt x="937" y="45"/>
                  </a:lnTo>
                  <a:lnTo>
                    <a:pt x="703" y="131"/>
                  </a:lnTo>
                  <a:lnTo>
                    <a:pt x="498" y="306"/>
                  </a:lnTo>
                  <a:lnTo>
                    <a:pt x="351" y="522"/>
                  </a:lnTo>
                  <a:lnTo>
                    <a:pt x="205" y="785"/>
                  </a:lnTo>
                  <a:lnTo>
                    <a:pt x="88" y="1089"/>
                  </a:lnTo>
                  <a:lnTo>
                    <a:pt x="30" y="1395"/>
                  </a:lnTo>
                  <a:lnTo>
                    <a:pt x="0" y="1742"/>
                  </a:lnTo>
                  <a:lnTo>
                    <a:pt x="0" y="19858"/>
                  </a:lnTo>
                  <a:lnTo>
                    <a:pt x="30" y="20207"/>
                  </a:lnTo>
                  <a:lnTo>
                    <a:pt x="88" y="20511"/>
                  </a:lnTo>
                  <a:lnTo>
                    <a:pt x="205" y="20817"/>
                  </a:lnTo>
                  <a:lnTo>
                    <a:pt x="351" y="21078"/>
                  </a:lnTo>
                  <a:lnTo>
                    <a:pt x="498" y="21296"/>
                  </a:lnTo>
                  <a:lnTo>
                    <a:pt x="703" y="21469"/>
                  </a:lnTo>
                  <a:lnTo>
                    <a:pt x="937" y="21557"/>
                  </a:lnTo>
                  <a:lnTo>
                    <a:pt x="1170" y="21600"/>
                  </a:lnTo>
                  <a:lnTo>
                    <a:pt x="20430" y="21600"/>
                  </a:lnTo>
                  <a:lnTo>
                    <a:pt x="20664" y="21557"/>
                  </a:lnTo>
                  <a:lnTo>
                    <a:pt x="20898" y="21469"/>
                  </a:lnTo>
                  <a:lnTo>
                    <a:pt x="21102" y="21296"/>
                  </a:lnTo>
                  <a:lnTo>
                    <a:pt x="21249" y="21078"/>
                  </a:lnTo>
                  <a:lnTo>
                    <a:pt x="21396" y="20817"/>
                  </a:lnTo>
                  <a:lnTo>
                    <a:pt x="21512" y="20511"/>
                  </a:lnTo>
                  <a:lnTo>
                    <a:pt x="21571" y="20207"/>
                  </a:lnTo>
                  <a:lnTo>
                    <a:pt x="21600" y="19858"/>
                  </a:lnTo>
                  <a:lnTo>
                    <a:pt x="21600" y="1742"/>
                  </a:lnTo>
                  <a:lnTo>
                    <a:pt x="21571" y="1395"/>
                  </a:lnTo>
                  <a:lnTo>
                    <a:pt x="21512" y="1089"/>
                  </a:lnTo>
                  <a:lnTo>
                    <a:pt x="21396" y="785"/>
                  </a:lnTo>
                  <a:lnTo>
                    <a:pt x="21249" y="522"/>
                  </a:lnTo>
                  <a:lnTo>
                    <a:pt x="21102" y="306"/>
                  </a:lnTo>
                  <a:lnTo>
                    <a:pt x="20898" y="131"/>
                  </a:lnTo>
                  <a:lnTo>
                    <a:pt x="20664" y="45"/>
                  </a:lnTo>
                  <a:lnTo>
                    <a:pt x="2043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05" name="Google Shape;536;p37"/>
            <p:cNvSpPr/>
            <p:nvPr/>
          </p:nvSpPr>
          <p:spPr>
            <a:xfrm flipH="1" flipV="1">
              <a:off x="-1" y="65516"/>
              <a:ext cx="37768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06" name="Google Shape;537;p37"/>
            <p:cNvSpPr/>
            <p:nvPr/>
          </p:nvSpPr>
          <p:spPr>
            <a:xfrm>
              <a:off x="-1" y="114118"/>
              <a:ext cx="37768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07" name="Google Shape;538;p37"/>
            <p:cNvSpPr/>
            <p:nvPr/>
          </p:nvSpPr>
          <p:spPr>
            <a:xfrm flipH="1" flipV="1">
              <a:off x="48622" y="148411"/>
              <a:ext cx="135616"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08" name="Google Shape;539;p37"/>
            <p:cNvSpPr/>
            <p:nvPr/>
          </p:nvSpPr>
          <p:spPr>
            <a:xfrm flipH="1" flipV="1">
              <a:off x="48622" y="182199"/>
              <a:ext cx="92625"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09" name="Google Shape;540;p37"/>
            <p:cNvSpPr/>
            <p:nvPr/>
          </p:nvSpPr>
          <p:spPr>
            <a:xfrm>
              <a:off x="275831" y="153538"/>
              <a:ext cx="52217" cy="33768"/>
            </a:xfrm>
            <a:custGeom>
              <a:avLst/>
              <a:gdLst/>
              <a:ahLst/>
              <a:cxnLst>
                <a:cxn ang="0">
                  <a:pos x="wd2" y="hd2"/>
                </a:cxn>
                <a:cxn ang="5400000">
                  <a:pos x="wd2" y="hd2"/>
                </a:cxn>
                <a:cxn ang="10800000">
                  <a:pos x="wd2" y="hd2"/>
                </a:cxn>
                <a:cxn ang="16200000">
                  <a:pos x="wd2" y="hd2"/>
                </a:cxn>
              </a:cxnLst>
              <a:rect l="0" t="0" r="r" b="b"/>
              <a:pathLst>
                <a:path w="21600" h="21600" extrusionOk="0">
                  <a:moveTo>
                    <a:pt x="17367" y="0"/>
                  </a:moveTo>
                  <a:lnTo>
                    <a:pt x="3390" y="0"/>
                  </a:lnTo>
                  <a:lnTo>
                    <a:pt x="2547" y="323"/>
                  </a:lnTo>
                  <a:lnTo>
                    <a:pt x="1912" y="981"/>
                  </a:lnTo>
                  <a:lnTo>
                    <a:pt x="1278" y="1962"/>
                  </a:lnTo>
                  <a:lnTo>
                    <a:pt x="426" y="3925"/>
                  </a:lnTo>
                  <a:lnTo>
                    <a:pt x="217" y="5229"/>
                  </a:lnTo>
                  <a:lnTo>
                    <a:pt x="0" y="6546"/>
                  </a:lnTo>
                  <a:lnTo>
                    <a:pt x="0" y="15054"/>
                  </a:lnTo>
                  <a:lnTo>
                    <a:pt x="217" y="16358"/>
                  </a:lnTo>
                  <a:lnTo>
                    <a:pt x="426" y="17675"/>
                  </a:lnTo>
                  <a:lnTo>
                    <a:pt x="1278" y="19638"/>
                  </a:lnTo>
                  <a:lnTo>
                    <a:pt x="1912" y="20296"/>
                  </a:lnTo>
                  <a:lnTo>
                    <a:pt x="2547" y="20941"/>
                  </a:lnTo>
                  <a:lnTo>
                    <a:pt x="3390" y="21277"/>
                  </a:lnTo>
                  <a:lnTo>
                    <a:pt x="4242" y="21600"/>
                  </a:lnTo>
                  <a:lnTo>
                    <a:pt x="17367" y="21600"/>
                  </a:lnTo>
                  <a:lnTo>
                    <a:pt x="18210" y="21277"/>
                  </a:lnTo>
                  <a:lnTo>
                    <a:pt x="19053" y="20941"/>
                  </a:lnTo>
                  <a:lnTo>
                    <a:pt x="19688" y="20296"/>
                  </a:lnTo>
                  <a:lnTo>
                    <a:pt x="20331" y="19638"/>
                  </a:lnTo>
                  <a:lnTo>
                    <a:pt x="20748" y="18656"/>
                  </a:lnTo>
                  <a:lnTo>
                    <a:pt x="21174" y="17675"/>
                  </a:lnTo>
                  <a:lnTo>
                    <a:pt x="21600" y="16358"/>
                  </a:lnTo>
                  <a:lnTo>
                    <a:pt x="21600" y="5229"/>
                  </a:lnTo>
                  <a:lnTo>
                    <a:pt x="21174" y="3925"/>
                  </a:lnTo>
                  <a:lnTo>
                    <a:pt x="20748" y="2944"/>
                  </a:lnTo>
                  <a:lnTo>
                    <a:pt x="20331" y="1962"/>
                  </a:lnTo>
                  <a:lnTo>
                    <a:pt x="19688" y="981"/>
                  </a:lnTo>
                  <a:lnTo>
                    <a:pt x="19053" y="323"/>
                  </a:lnTo>
                  <a:lnTo>
                    <a:pt x="18210" y="0"/>
                  </a:lnTo>
                  <a:lnTo>
                    <a:pt x="17367"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20" name="Google Shape;541;p37"/>
          <p:cNvGrpSpPr/>
          <p:nvPr/>
        </p:nvGrpSpPr>
        <p:grpSpPr>
          <a:xfrm>
            <a:off x="2993007" y="4142636"/>
            <a:ext cx="367426" cy="287095"/>
            <a:chOff x="20" y="21"/>
            <a:chExt cx="367425" cy="287093"/>
          </a:xfrm>
        </p:grpSpPr>
        <p:sp>
          <p:nvSpPr>
            <p:cNvPr id="511" name="Google Shape;542;p37"/>
            <p:cNvSpPr/>
            <p:nvPr/>
          </p:nvSpPr>
          <p:spPr>
            <a:xfrm>
              <a:off x="272784" y="243093"/>
              <a:ext cx="44001" cy="44023"/>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248" y="8537"/>
                  </a:lnTo>
                  <a:lnTo>
                    <a:pt x="753" y="6537"/>
                  </a:lnTo>
                  <a:lnTo>
                    <a:pt x="1754" y="4526"/>
                  </a:lnTo>
                  <a:lnTo>
                    <a:pt x="3260" y="3021"/>
                  </a:lnTo>
                  <a:lnTo>
                    <a:pt x="4766" y="1763"/>
                  </a:lnTo>
                  <a:lnTo>
                    <a:pt x="6530" y="753"/>
                  </a:lnTo>
                  <a:lnTo>
                    <a:pt x="8541" y="0"/>
                  </a:lnTo>
                  <a:lnTo>
                    <a:pt x="13059" y="0"/>
                  </a:lnTo>
                  <a:lnTo>
                    <a:pt x="15070" y="753"/>
                  </a:lnTo>
                  <a:lnTo>
                    <a:pt x="16834" y="1763"/>
                  </a:lnTo>
                  <a:lnTo>
                    <a:pt x="18340" y="3021"/>
                  </a:lnTo>
                  <a:lnTo>
                    <a:pt x="19846" y="4526"/>
                  </a:lnTo>
                  <a:lnTo>
                    <a:pt x="20847" y="6537"/>
                  </a:lnTo>
                  <a:lnTo>
                    <a:pt x="21352" y="8537"/>
                  </a:lnTo>
                  <a:lnTo>
                    <a:pt x="21600" y="10805"/>
                  </a:lnTo>
                  <a:lnTo>
                    <a:pt x="21352" y="12805"/>
                  </a:lnTo>
                  <a:lnTo>
                    <a:pt x="20847" y="14816"/>
                  </a:lnTo>
                  <a:lnTo>
                    <a:pt x="19846" y="16826"/>
                  </a:lnTo>
                  <a:lnTo>
                    <a:pt x="18340" y="18332"/>
                  </a:lnTo>
                  <a:lnTo>
                    <a:pt x="16834" y="19589"/>
                  </a:lnTo>
                  <a:lnTo>
                    <a:pt x="15070" y="20590"/>
                  </a:lnTo>
                  <a:lnTo>
                    <a:pt x="13059" y="21342"/>
                  </a:lnTo>
                  <a:lnTo>
                    <a:pt x="10800" y="21600"/>
                  </a:lnTo>
                  <a:lnTo>
                    <a:pt x="8541" y="21342"/>
                  </a:lnTo>
                  <a:lnTo>
                    <a:pt x="6530" y="20590"/>
                  </a:lnTo>
                  <a:lnTo>
                    <a:pt x="4766" y="19589"/>
                  </a:lnTo>
                  <a:lnTo>
                    <a:pt x="3260" y="18332"/>
                  </a:lnTo>
                  <a:lnTo>
                    <a:pt x="1754" y="16826"/>
                  </a:lnTo>
                  <a:lnTo>
                    <a:pt x="753" y="14816"/>
                  </a:lnTo>
                  <a:lnTo>
                    <a:pt x="248" y="12805"/>
                  </a:lnTo>
                  <a:lnTo>
                    <a:pt x="0" y="1080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12" name="Google Shape;543;p37"/>
            <p:cNvSpPr/>
            <p:nvPr/>
          </p:nvSpPr>
          <p:spPr>
            <a:xfrm>
              <a:off x="94178" y="243093"/>
              <a:ext cx="44001" cy="44023"/>
            </a:xfrm>
            <a:custGeom>
              <a:avLst/>
              <a:gdLst/>
              <a:ahLst/>
              <a:cxnLst>
                <a:cxn ang="0">
                  <a:pos x="wd2" y="hd2"/>
                </a:cxn>
                <a:cxn ang="5400000">
                  <a:pos x="wd2" y="hd2"/>
                </a:cxn>
                <a:cxn ang="10800000">
                  <a:pos x="wd2" y="hd2"/>
                </a:cxn>
                <a:cxn ang="16200000">
                  <a:pos x="wd2" y="hd2"/>
                </a:cxn>
              </a:cxnLst>
              <a:rect l="0" t="0" r="r" b="b"/>
              <a:pathLst>
                <a:path w="21600" h="21600" extrusionOk="0">
                  <a:moveTo>
                    <a:pt x="0" y="10805"/>
                  </a:moveTo>
                  <a:lnTo>
                    <a:pt x="248" y="8537"/>
                  </a:lnTo>
                  <a:lnTo>
                    <a:pt x="753" y="6537"/>
                  </a:lnTo>
                  <a:lnTo>
                    <a:pt x="1754" y="4526"/>
                  </a:lnTo>
                  <a:lnTo>
                    <a:pt x="3260" y="3021"/>
                  </a:lnTo>
                  <a:lnTo>
                    <a:pt x="4776" y="1763"/>
                  </a:lnTo>
                  <a:lnTo>
                    <a:pt x="6530" y="753"/>
                  </a:lnTo>
                  <a:lnTo>
                    <a:pt x="8541" y="0"/>
                  </a:lnTo>
                  <a:lnTo>
                    <a:pt x="13059" y="0"/>
                  </a:lnTo>
                  <a:lnTo>
                    <a:pt x="15070" y="753"/>
                  </a:lnTo>
                  <a:lnTo>
                    <a:pt x="16834" y="1763"/>
                  </a:lnTo>
                  <a:lnTo>
                    <a:pt x="18340" y="3021"/>
                  </a:lnTo>
                  <a:lnTo>
                    <a:pt x="19846" y="4526"/>
                  </a:lnTo>
                  <a:lnTo>
                    <a:pt x="20847" y="6537"/>
                  </a:lnTo>
                  <a:lnTo>
                    <a:pt x="21352" y="8537"/>
                  </a:lnTo>
                  <a:lnTo>
                    <a:pt x="21600" y="10805"/>
                  </a:lnTo>
                  <a:lnTo>
                    <a:pt x="21352" y="12805"/>
                  </a:lnTo>
                  <a:lnTo>
                    <a:pt x="20847" y="14816"/>
                  </a:lnTo>
                  <a:lnTo>
                    <a:pt x="19846" y="16826"/>
                  </a:lnTo>
                  <a:lnTo>
                    <a:pt x="18340" y="18332"/>
                  </a:lnTo>
                  <a:lnTo>
                    <a:pt x="16834" y="19589"/>
                  </a:lnTo>
                  <a:lnTo>
                    <a:pt x="15070" y="20590"/>
                  </a:lnTo>
                  <a:lnTo>
                    <a:pt x="13059" y="21342"/>
                  </a:lnTo>
                  <a:lnTo>
                    <a:pt x="10800" y="21600"/>
                  </a:lnTo>
                  <a:lnTo>
                    <a:pt x="8541" y="21342"/>
                  </a:lnTo>
                  <a:lnTo>
                    <a:pt x="6530" y="20590"/>
                  </a:lnTo>
                  <a:lnTo>
                    <a:pt x="4776" y="19589"/>
                  </a:lnTo>
                  <a:lnTo>
                    <a:pt x="3260" y="18332"/>
                  </a:lnTo>
                  <a:lnTo>
                    <a:pt x="1754" y="16826"/>
                  </a:lnTo>
                  <a:lnTo>
                    <a:pt x="753" y="14816"/>
                  </a:lnTo>
                  <a:lnTo>
                    <a:pt x="248" y="12805"/>
                  </a:lnTo>
                  <a:lnTo>
                    <a:pt x="0" y="1080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13" name="Google Shape;544;p37"/>
            <p:cNvSpPr/>
            <p:nvPr/>
          </p:nvSpPr>
          <p:spPr>
            <a:xfrm>
              <a:off x="20" y="21"/>
              <a:ext cx="367427" cy="235404"/>
            </a:xfrm>
            <a:custGeom>
              <a:avLst/>
              <a:gdLst/>
              <a:ahLst/>
              <a:cxnLst>
                <a:cxn ang="0">
                  <a:pos x="wd2" y="hd2"/>
                </a:cxn>
                <a:cxn ang="5400000">
                  <a:pos x="wd2" y="hd2"/>
                </a:cxn>
                <a:cxn ang="10800000">
                  <a:pos x="wd2" y="hd2"/>
                </a:cxn>
                <a:cxn ang="16200000">
                  <a:pos x="wd2" y="hd2"/>
                </a:cxn>
              </a:cxnLst>
              <a:rect l="0" t="0" r="r" b="b"/>
              <a:pathLst>
                <a:path w="21600" h="21600" extrusionOk="0">
                  <a:moveTo>
                    <a:pt x="17930" y="21037"/>
                  </a:moveTo>
                  <a:lnTo>
                    <a:pt x="7009" y="21037"/>
                  </a:lnTo>
                  <a:lnTo>
                    <a:pt x="7520" y="19065"/>
                  </a:lnTo>
                  <a:lnTo>
                    <a:pt x="7701" y="19111"/>
                  </a:lnTo>
                  <a:lnTo>
                    <a:pt x="7912" y="19111"/>
                  </a:lnTo>
                  <a:lnTo>
                    <a:pt x="17058" y="17796"/>
                  </a:lnTo>
                  <a:lnTo>
                    <a:pt x="17268" y="17750"/>
                  </a:lnTo>
                  <a:lnTo>
                    <a:pt x="17479" y="17609"/>
                  </a:lnTo>
                  <a:lnTo>
                    <a:pt x="17659" y="17468"/>
                  </a:lnTo>
                  <a:lnTo>
                    <a:pt x="17869" y="17279"/>
                  </a:lnTo>
                  <a:lnTo>
                    <a:pt x="18051" y="17092"/>
                  </a:lnTo>
                  <a:lnTo>
                    <a:pt x="18201" y="16857"/>
                  </a:lnTo>
                  <a:lnTo>
                    <a:pt x="18322" y="16575"/>
                  </a:lnTo>
                  <a:lnTo>
                    <a:pt x="18441" y="16294"/>
                  </a:lnTo>
                  <a:lnTo>
                    <a:pt x="21510" y="6056"/>
                  </a:lnTo>
                  <a:lnTo>
                    <a:pt x="21570" y="5775"/>
                  </a:lnTo>
                  <a:lnTo>
                    <a:pt x="21600" y="5541"/>
                  </a:lnTo>
                  <a:lnTo>
                    <a:pt x="21541" y="5071"/>
                  </a:lnTo>
                  <a:lnTo>
                    <a:pt x="21451" y="4930"/>
                  </a:lnTo>
                  <a:lnTo>
                    <a:pt x="21300" y="4789"/>
                  </a:lnTo>
                  <a:lnTo>
                    <a:pt x="21149" y="4695"/>
                  </a:lnTo>
                  <a:lnTo>
                    <a:pt x="20969" y="4649"/>
                  </a:lnTo>
                  <a:lnTo>
                    <a:pt x="5655" y="3850"/>
                  </a:lnTo>
                  <a:lnTo>
                    <a:pt x="5204" y="704"/>
                  </a:lnTo>
                  <a:lnTo>
                    <a:pt x="5114" y="422"/>
                  </a:lnTo>
                  <a:lnTo>
                    <a:pt x="4993" y="187"/>
                  </a:lnTo>
                  <a:lnTo>
                    <a:pt x="4813" y="46"/>
                  </a:lnTo>
                  <a:lnTo>
                    <a:pt x="4603" y="0"/>
                  </a:lnTo>
                  <a:lnTo>
                    <a:pt x="481" y="0"/>
                  </a:lnTo>
                  <a:lnTo>
                    <a:pt x="361" y="46"/>
                  </a:lnTo>
                  <a:lnTo>
                    <a:pt x="271" y="141"/>
                  </a:lnTo>
                  <a:lnTo>
                    <a:pt x="180" y="233"/>
                  </a:lnTo>
                  <a:lnTo>
                    <a:pt x="90" y="376"/>
                  </a:lnTo>
                  <a:lnTo>
                    <a:pt x="30" y="563"/>
                  </a:lnTo>
                  <a:lnTo>
                    <a:pt x="0" y="704"/>
                  </a:lnTo>
                  <a:lnTo>
                    <a:pt x="0" y="1126"/>
                  </a:lnTo>
                  <a:lnTo>
                    <a:pt x="30" y="1267"/>
                  </a:lnTo>
                  <a:lnTo>
                    <a:pt x="90" y="1456"/>
                  </a:lnTo>
                  <a:lnTo>
                    <a:pt x="180" y="1596"/>
                  </a:lnTo>
                  <a:lnTo>
                    <a:pt x="271" y="1689"/>
                  </a:lnTo>
                  <a:lnTo>
                    <a:pt x="361" y="1783"/>
                  </a:lnTo>
                  <a:lnTo>
                    <a:pt x="481" y="1832"/>
                  </a:lnTo>
                  <a:lnTo>
                    <a:pt x="602" y="1878"/>
                  </a:lnTo>
                  <a:lnTo>
                    <a:pt x="4121" y="1878"/>
                  </a:lnTo>
                  <a:lnTo>
                    <a:pt x="6528" y="17844"/>
                  </a:lnTo>
                  <a:lnTo>
                    <a:pt x="5565"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14" name="Google Shape;545;p37"/>
            <p:cNvSpPr/>
            <p:nvPr/>
          </p:nvSpPr>
          <p:spPr>
            <a:xfrm flipV="1">
              <a:off x="284047" y="73711"/>
              <a:ext cx="40933" cy="9109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15" name="Google Shape;546;p37"/>
            <p:cNvSpPr/>
            <p:nvPr/>
          </p:nvSpPr>
          <p:spPr>
            <a:xfrm flipV="1">
              <a:off x="254356" y="72682"/>
              <a:ext cx="27128" cy="95692"/>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16" name="Google Shape;547;p37"/>
            <p:cNvSpPr/>
            <p:nvPr/>
          </p:nvSpPr>
          <p:spPr>
            <a:xfrm flipV="1">
              <a:off x="224665" y="71652"/>
              <a:ext cx="13323" cy="100315"/>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17" name="Google Shape;548;p37"/>
            <p:cNvSpPr/>
            <p:nvPr/>
          </p:nvSpPr>
          <p:spPr>
            <a:xfrm flipH="1" flipV="1">
              <a:off x="194470" y="70118"/>
              <a:ext cx="1031" cy="10594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18" name="Google Shape;549;p37"/>
            <p:cNvSpPr/>
            <p:nvPr/>
          </p:nvSpPr>
          <p:spPr>
            <a:xfrm flipH="1" flipV="1">
              <a:off x="151500" y="69110"/>
              <a:ext cx="14331" cy="11052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19" name="Google Shape;550;p37"/>
            <p:cNvSpPr/>
            <p:nvPr/>
          </p:nvSpPr>
          <p:spPr>
            <a:xfrm flipH="1" flipV="1">
              <a:off x="107983" y="68080"/>
              <a:ext cx="28662" cy="115150"/>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524" name="Google Shape;551;p37"/>
          <p:cNvGrpSpPr/>
          <p:nvPr/>
        </p:nvGrpSpPr>
        <p:grpSpPr>
          <a:xfrm>
            <a:off x="3561563" y="4138033"/>
            <a:ext cx="360281" cy="295794"/>
            <a:chOff x="21" y="21"/>
            <a:chExt cx="360279" cy="295792"/>
          </a:xfrm>
        </p:grpSpPr>
        <p:sp>
          <p:nvSpPr>
            <p:cNvPr id="521" name="Google Shape;552;p37"/>
            <p:cNvSpPr/>
            <p:nvPr/>
          </p:nvSpPr>
          <p:spPr>
            <a:xfrm>
              <a:off x="21" y="21"/>
              <a:ext cx="360281" cy="141751"/>
            </a:xfrm>
            <a:custGeom>
              <a:avLst/>
              <a:gdLst/>
              <a:ahLst/>
              <a:cxnLst>
                <a:cxn ang="0">
                  <a:pos x="wd2" y="hd2"/>
                </a:cxn>
                <a:cxn ang="5400000">
                  <a:pos x="wd2" y="hd2"/>
                </a:cxn>
                <a:cxn ang="10800000">
                  <a:pos x="wd2" y="hd2"/>
                </a:cxn>
                <a:cxn ang="16200000">
                  <a:pos x="wd2" y="hd2"/>
                </a:cxn>
              </a:cxnLst>
              <a:rect l="0" t="0" r="r" b="b"/>
              <a:pathLst>
                <a:path w="21600" h="21600" extrusionOk="0">
                  <a:moveTo>
                    <a:pt x="20986" y="6004"/>
                  </a:moveTo>
                  <a:lnTo>
                    <a:pt x="14605" y="6004"/>
                  </a:lnTo>
                  <a:lnTo>
                    <a:pt x="14605" y="4210"/>
                  </a:lnTo>
                  <a:lnTo>
                    <a:pt x="14573" y="3743"/>
                  </a:lnTo>
                  <a:lnTo>
                    <a:pt x="14451" y="2885"/>
                  </a:lnTo>
                  <a:lnTo>
                    <a:pt x="14297" y="2104"/>
                  </a:lnTo>
                  <a:lnTo>
                    <a:pt x="14051" y="1402"/>
                  </a:lnTo>
                  <a:lnTo>
                    <a:pt x="13807" y="855"/>
                  </a:lnTo>
                  <a:lnTo>
                    <a:pt x="13469" y="387"/>
                  </a:lnTo>
                  <a:lnTo>
                    <a:pt x="13132" y="154"/>
                  </a:lnTo>
                  <a:lnTo>
                    <a:pt x="12764" y="0"/>
                  </a:lnTo>
                  <a:lnTo>
                    <a:pt x="8836" y="0"/>
                  </a:lnTo>
                  <a:lnTo>
                    <a:pt x="8468" y="154"/>
                  </a:lnTo>
                  <a:lnTo>
                    <a:pt x="8131" y="387"/>
                  </a:lnTo>
                  <a:lnTo>
                    <a:pt x="7793" y="855"/>
                  </a:lnTo>
                  <a:lnTo>
                    <a:pt x="7547" y="1402"/>
                  </a:lnTo>
                  <a:lnTo>
                    <a:pt x="7302" y="2104"/>
                  </a:lnTo>
                  <a:lnTo>
                    <a:pt x="7149" y="2885"/>
                  </a:lnTo>
                  <a:lnTo>
                    <a:pt x="7026" y="3743"/>
                  </a:lnTo>
                  <a:lnTo>
                    <a:pt x="6995" y="4210"/>
                  </a:lnTo>
                  <a:lnTo>
                    <a:pt x="6995" y="6004"/>
                  </a:lnTo>
                  <a:lnTo>
                    <a:pt x="491" y="6004"/>
                  </a:lnTo>
                  <a:lnTo>
                    <a:pt x="368" y="6080"/>
                  </a:lnTo>
                  <a:lnTo>
                    <a:pt x="276" y="6237"/>
                  </a:lnTo>
                  <a:lnTo>
                    <a:pt x="184" y="6471"/>
                  </a:lnTo>
                  <a:lnTo>
                    <a:pt x="92" y="6628"/>
                  </a:lnTo>
                  <a:lnTo>
                    <a:pt x="62" y="6939"/>
                  </a:lnTo>
                  <a:lnTo>
                    <a:pt x="0" y="7252"/>
                  </a:lnTo>
                  <a:lnTo>
                    <a:pt x="0" y="18481"/>
                  </a:lnTo>
                  <a:lnTo>
                    <a:pt x="30" y="19103"/>
                  </a:lnTo>
                  <a:lnTo>
                    <a:pt x="92" y="19650"/>
                  </a:lnTo>
                  <a:lnTo>
                    <a:pt x="214" y="20194"/>
                  </a:lnTo>
                  <a:lnTo>
                    <a:pt x="368" y="20665"/>
                  </a:lnTo>
                  <a:lnTo>
                    <a:pt x="552" y="21052"/>
                  </a:lnTo>
                  <a:lnTo>
                    <a:pt x="736" y="21366"/>
                  </a:lnTo>
                  <a:lnTo>
                    <a:pt x="981" y="21520"/>
                  </a:lnTo>
                  <a:lnTo>
                    <a:pt x="1227" y="21600"/>
                  </a:lnTo>
                  <a:lnTo>
                    <a:pt x="9725" y="21600"/>
                  </a:lnTo>
                  <a:lnTo>
                    <a:pt x="9725" y="19650"/>
                  </a:lnTo>
                  <a:lnTo>
                    <a:pt x="9757" y="19339"/>
                  </a:lnTo>
                  <a:lnTo>
                    <a:pt x="9787" y="19103"/>
                  </a:lnTo>
                  <a:lnTo>
                    <a:pt x="9849" y="18792"/>
                  </a:lnTo>
                  <a:lnTo>
                    <a:pt x="9911" y="18558"/>
                  </a:lnTo>
                  <a:lnTo>
                    <a:pt x="10003" y="18401"/>
                  </a:lnTo>
                  <a:lnTo>
                    <a:pt x="10125" y="18248"/>
                  </a:lnTo>
                  <a:lnTo>
                    <a:pt x="10217" y="18168"/>
                  </a:lnTo>
                  <a:lnTo>
                    <a:pt x="10340" y="18091"/>
                  </a:lnTo>
                  <a:lnTo>
                    <a:pt x="11260" y="18091"/>
                  </a:lnTo>
                  <a:lnTo>
                    <a:pt x="11383" y="18168"/>
                  </a:lnTo>
                  <a:lnTo>
                    <a:pt x="11475" y="18248"/>
                  </a:lnTo>
                  <a:lnTo>
                    <a:pt x="11597" y="18401"/>
                  </a:lnTo>
                  <a:lnTo>
                    <a:pt x="11689" y="18558"/>
                  </a:lnTo>
                  <a:lnTo>
                    <a:pt x="11751" y="18792"/>
                  </a:lnTo>
                  <a:lnTo>
                    <a:pt x="11813" y="19103"/>
                  </a:lnTo>
                  <a:lnTo>
                    <a:pt x="11843" y="19339"/>
                  </a:lnTo>
                  <a:lnTo>
                    <a:pt x="11873" y="19650"/>
                  </a:lnTo>
                  <a:lnTo>
                    <a:pt x="11873" y="21600"/>
                  </a:lnTo>
                  <a:lnTo>
                    <a:pt x="20373" y="21600"/>
                  </a:lnTo>
                  <a:lnTo>
                    <a:pt x="20617" y="21520"/>
                  </a:lnTo>
                  <a:lnTo>
                    <a:pt x="20863" y="21366"/>
                  </a:lnTo>
                  <a:lnTo>
                    <a:pt x="21047" y="21052"/>
                  </a:lnTo>
                  <a:lnTo>
                    <a:pt x="21232" y="20665"/>
                  </a:lnTo>
                  <a:lnTo>
                    <a:pt x="21385" y="20194"/>
                  </a:lnTo>
                  <a:lnTo>
                    <a:pt x="21508" y="19650"/>
                  </a:lnTo>
                  <a:lnTo>
                    <a:pt x="21569" y="19103"/>
                  </a:lnTo>
                  <a:lnTo>
                    <a:pt x="21600" y="18481"/>
                  </a:lnTo>
                  <a:lnTo>
                    <a:pt x="21600" y="7252"/>
                  </a:lnTo>
                  <a:lnTo>
                    <a:pt x="21538" y="6939"/>
                  </a:lnTo>
                  <a:lnTo>
                    <a:pt x="21508" y="6628"/>
                  </a:lnTo>
                  <a:lnTo>
                    <a:pt x="21416" y="6471"/>
                  </a:lnTo>
                  <a:lnTo>
                    <a:pt x="21324" y="6237"/>
                  </a:lnTo>
                  <a:lnTo>
                    <a:pt x="21232" y="6080"/>
                  </a:lnTo>
                  <a:lnTo>
                    <a:pt x="21109" y="6004"/>
                  </a:lnTo>
                  <a:lnTo>
                    <a:pt x="20986" y="6004"/>
                  </a:lnTo>
                  <a:close/>
                  <a:moveTo>
                    <a:pt x="13377" y="6004"/>
                  </a:moveTo>
                  <a:lnTo>
                    <a:pt x="8223" y="6004"/>
                  </a:lnTo>
                  <a:lnTo>
                    <a:pt x="8223" y="4364"/>
                  </a:lnTo>
                  <a:lnTo>
                    <a:pt x="8284" y="4130"/>
                  </a:lnTo>
                  <a:lnTo>
                    <a:pt x="8314" y="3820"/>
                  </a:lnTo>
                  <a:lnTo>
                    <a:pt x="8406" y="3586"/>
                  </a:lnTo>
                  <a:lnTo>
                    <a:pt x="8590" y="3272"/>
                  </a:lnTo>
                  <a:lnTo>
                    <a:pt x="8714" y="3195"/>
                  </a:lnTo>
                  <a:lnTo>
                    <a:pt x="8836" y="3119"/>
                  </a:lnTo>
                  <a:lnTo>
                    <a:pt x="12764" y="3119"/>
                  </a:lnTo>
                  <a:lnTo>
                    <a:pt x="13008" y="3272"/>
                  </a:lnTo>
                  <a:lnTo>
                    <a:pt x="13100" y="3429"/>
                  </a:lnTo>
                  <a:lnTo>
                    <a:pt x="13194" y="3586"/>
                  </a:lnTo>
                  <a:lnTo>
                    <a:pt x="13286" y="3820"/>
                  </a:lnTo>
                  <a:lnTo>
                    <a:pt x="13316" y="4130"/>
                  </a:lnTo>
                  <a:lnTo>
                    <a:pt x="13377" y="4364"/>
                  </a:lnTo>
                  <a:lnTo>
                    <a:pt x="13377" y="600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22" name="Google Shape;553;p37"/>
            <p:cNvSpPr/>
            <p:nvPr/>
          </p:nvSpPr>
          <p:spPr>
            <a:xfrm>
              <a:off x="162237" y="145868"/>
              <a:ext cx="35827" cy="19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504"/>
                  </a:lnTo>
                  <a:lnTo>
                    <a:pt x="21296" y="12733"/>
                  </a:lnTo>
                  <a:lnTo>
                    <a:pt x="20992" y="14938"/>
                  </a:lnTo>
                  <a:lnTo>
                    <a:pt x="20371" y="17166"/>
                  </a:lnTo>
                  <a:lnTo>
                    <a:pt x="19750" y="18258"/>
                  </a:lnTo>
                  <a:lnTo>
                    <a:pt x="18826" y="19917"/>
                  </a:lnTo>
                  <a:lnTo>
                    <a:pt x="17597" y="21032"/>
                  </a:lnTo>
                  <a:lnTo>
                    <a:pt x="16672" y="21600"/>
                  </a:lnTo>
                  <a:lnTo>
                    <a:pt x="4941" y="21600"/>
                  </a:lnTo>
                  <a:lnTo>
                    <a:pt x="4016" y="21032"/>
                  </a:lnTo>
                  <a:lnTo>
                    <a:pt x="2787" y="19917"/>
                  </a:lnTo>
                  <a:lnTo>
                    <a:pt x="1862" y="18258"/>
                  </a:lnTo>
                  <a:lnTo>
                    <a:pt x="1242" y="17166"/>
                  </a:lnTo>
                  <a:lnTo>
                    <a:pt x="621" y="14938"/>
                  </a:lnTo>
                  <a:lnTo>
                    <a:pt x="317" y="12733"/>
                  </a:lnTo>
                  <a:lnTo>
                    <a:pt x="0" y="10504"/>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23" name="Google Shape;554;p37"/>
            <p:cNvSpPr/>
            <p:nvPr/>
          </p:nvSpPr>
          <p:spPr>
            <a:xfrm>
              <a:off x="21" y="137673"/>
              <a:ext cx="360281" cy="1581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481"/>
                  </a:lnTo>
                  <a:lnTo>
                    <a:pt x="62" y="20690"/>
                  </a:lnTo>
                  <a:lnTo>
                    <a:pt x="92" y="20969"/>
                  </a:lnTo>
                  <a:lnTo>
                    <a:pt x="184" y="21181"/>
                  </a:lnTo>
                  <a:lnTo>
                    <a:pt x="276" y="21319"/>
                  </a:lnTo>
                  <a:lnTo>
                    <a:pt x="368" y="21459"/>
                  </a:lnTo>
                  <a:lnTo>
                    <a:pt x="491" y="21528"/>
                  </a:lnTo>
                  <a:lnTo>
                    <a:pt x="614" y="21600"/>
                  </a:lnTo>
                  <a:lnTo>
                    <a:pt x="20986" y="21600"/>
                  </a:lnTo>
                  <a:lnTo>
                    <a:pt x="21109" y="21528"/>
                  </a:lnTo>
                  <a:lnTo>
                    <a:pt x="21232" y="21459"/>
                  </a:lnTo>
                  <a:lnTo>
                    <a:pt x="21324" y="21319"/>
                  </a:lnTo>
                  <a:lnTo>
                    <a:pt x="21416" y="21181"/>
                  </a:lnTo>
                  <a:lnTo>
                    <a:pt x="21508" y="20969"/>
                  </a:lnTo>
                  <a:lnTo>
                    <a:pt x="21538" y="20690"/>
                  </a:lnTo>
                  <a:lnTo>
                    <a:pt x="21600" y="20481"/>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28" name="Google Shape;555;p37"/>
          <p:cNvGrpSpPr/>
          <p:nvPr/>
        </p:nvGrpSpPr>
        <p:grpSpPr>
          <a:xfrm>
            <a:off x="4143946" y="4117545"/>
            <a:ext cx="333659" cy="329078"/>
            <a:chOff x="21" y="0"/>
            <a:chExt cx="333657" cy="329076"/>
          </a:xfrm>
        </p:grpSpPr>
        <p:sp>
          <p:nvSpPr>
            <p:cNvPr id="525" name="Google Shape;556;p37"/>
            <p:cNvSpPr/>
            <p:nvPr/>
          </p:nvSpPr>
          <p:spPr>
            <a:xfrm>
              <a:off x="21" y="13826"/>
              <a:ext cx="315231" cy="3152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38" y="0"/>
                  </a:lnTo>
                  <a:lnTo>
                    <a:pt x="9713" y="71"/>
                  </a:lnTo>
                  <a:lnTo>
                    <a:pt x="9151" y="140"/>
                  </a:lnTo>
                  <a:lnTo>
                    <a:pt x="8626" y="210"/>
                  </a:lnTo>
                  <a:lnTo>
                    <a:pt x="8100" y="350"/>
                  </a:lnTo>
                  <a:lnTo>
                    <a:pt x="7573" y="491"/>
                  </a:lnTo>
                  <a:lnTo>
                    <a:pt x="7084" y="667"/>
                  </a:lnTo>
                  <a:lnTo>
                    <a:pt x="6593" y="841"/>
                  </a:lnTo>
                  <a:lnTo>
                    <a:pt x="6102" y="1052"/>
                  </a:lnTo>
                  <a:lnTo>
                    <a:pt x="5645" y="1297"/>
                  </a:lnTo>
                  <a:lnTo>
                    <a:pt x="5189" y="1578"/>
                  </a:lnTo>
                  <a:lnTo>
                    <a:pt x="4348" y="2139"/>
                  </a:lnTo>
                  <a:lnTo>
                    <a:pt x="3928" y="2455"/>
                  </a:lnTo>
                  <a:lnTo>
                    <a:pt x="3542" y="2805"/>
                  </a:lnTo>
                  <a:lnTo>
                    <a:pt x="3156" y="3156"/>
                  </a:lnTo>
                  <a:lnTo>
                    <a:pt x="2805" y="3542"/>
                  </a:lnTo>
                  <a:lnTo>
                    <a:pt x="2455" y="3928"/>
                  </a:lnTo>
                  <a:lnTo>
                    <a:pt x="2138" y="4348"/>
                  </a:lnTo>
                  <a:lnTo>
                    <a:pt x="1859" y="4768"/>
                  </a:lnTo>
                  <a:lnTo>
                    <a:pt x="1578" y="5189"/>
                  </a:lnTo>
                  <a:lnTo>
                    <a:pt x="1297" y="5645"/>
                  </a:lnTo>
                  <a:lnTo>
                    <a:pt x="1051" y="6101"/>
                  </a:lnTo>
                  <a:lnTo>
                    <a:pt x="841" y="6592"/>
                  </a:lnTo>
                  <a:lnTo>
                    <a:pt x="667" y="7083"/>
                  </a:lnTo>
                  <a:lnTo>
                    <a:pt x="491" y="7574"/>
                  </a:lnTo>
                  <a:lnTo>
                    <a:pt x="350" y="8100"/>
                  </a:lnTo>
                  <a:lnTo>
                    <a:pt x="210" y="8625"/>
                  </a:lnTo>
                  <a:lnTo>
                    <a:pt x="140" y="9152"/>
                  </a:lnTo>
                  <a:lnTo>
                    <a:pt x="71" y="9712"/>
                  </a:lnTo>
                  <a:lnTo>
                    <a:pt x="0" y="10239"/>
                  </a:lnTo>
                  <a:lnTo>
                    <a:pt x="0" y="11361"/>
                  </a:lnTo>
                  <a:lnTo>
                    <a:pt x="71" y="11886"/>
                  </a:lnTo>
                  <a:lnTo>
                    <a:pt x="140" y="12448"/>
                  </a:lnTo>
                  <a:lnTo>
                    <a:pt x="210" y="12973"/>
                  </a:lnTo>
                  <a:lnTo>
                    <a:pt x="350" y="13500"/>
                  </a:lnTo>
                  <a:lnTo>
                    <a:pt x="491" y="14026"/>
                  </a:lnTo>
                  <a:lnTo>
                    <a:pt x="667" y="14517"/>
                  </a:lnTo>
                  <a:lnTo>
                    <a:pt x="841" y="15008"/>
                  </a:lnTo>
                  <a:lnTo>
                    <a:pt x="1051" y="15498"/>
                  </a:lnTo>
                  <a:lnTo>
                    <a:pt x="1297" y="15953"/>
                  </a:lnTo>
                  <a:lnTo>
                    <a:pt x="1578" y="16410"/>
                  </a:lnTo>
                  <a:lnTo>
                    <a:pt x="1859" y="16830"/>
                  </a:lnTo>
                  <a:lnTo>
                    <a:pt x="2138" y="17252"/>
                  </a:lnTo>
                  <a:lnTo>
                    <a:pt x="2455" y="17672"/>
                  </a:lnTo>
                  <a:lnTo>
                    <a:pt x="2805" y="18058"/>
                  </a:lnTo>
                  <a:lnTo>
                    <a:pt x="3156" y="18444"/>
                  </a:lnTo>
                  <a:lnTo>
                    <a:pt x="3542" y="18794"/>
                  </a:lnTo>
                  <a:lnTo>
                    <a:pt x="3928" y="19145"/>
                  </a:lnTo>
                  <a:lnTo>
                    <a:pt x="4348" y="19461"/>
                  </a:lnTo>
                  <a:lnTo>
                    <a:pt x="5189" y="20022"/>
                  </a:lnTo>
                  <a:lnTo>
                    <a:pt x="5645" y="20301"/>
                  </a:lnTo>
                  <a:lnTo>
                    <a:pt x="6102" y="20548"/>
                  </a:lnTo>
                  <a:lnTo>
                    <a:pt x="6593" y="20758"/>
                  </a:lnTo>
                  <a:lnTo>
                    <a:pt x="7084" y="20933"/>
                  </a:lnTo>
                  <a:lnTo>
                    <a:pt x="7573" y="21109"/>
                  </a:lnTo>
                  <a:lnTo>
                    <a:pt x="8100" y="21249"/>
                  </a:lnTo>
                  <a:lnTo>
                    <a:pt x="8626" y="21388"/>
                  </a:lnTo>
                  <a:lnTo>
                    <a:pt x="9151" y="21459"/>
                  </a:lnTo>
                  <a:lnTo>
                    <a:pt x="9713" y="21529"/>
                  </a:lnTo>
                  <a:lnTo>
                    <a:pt x="10238" y="21600"/>
                  </a:lnTo>
                  <a:lnTo>
                    <a:pt x="11362" y="21600"/>
                  </a:lnTo>
                  <a:lnTo>
                    <a:pt x="11887" y="21529"/>
                  </a:lnTo>
                  <a:lnTo>
                    <a:pt x="12449" y="21459"/>
                  </a:lnTo>
                  <a:lnTo>
                    <a:pt x="12974" y="21388"/>
                  </a:lnTo>
                  <a:lnTo>
                    <a:pt x="13500" y="21249"/>
                  </a:lnTo>
                  <a:lnTo>
                    <a:pt x="14027" y="21109"/>
                  </a:lnTo>
                  <a:lnTo>
                    <a:pt x="15009" y="20758"/>
                  </a:lnTo>
                  <a:lnTo>
                    <a:pt x="15500" y="20548"/>
                  </a:lnTo>
                  <a:lnTo>
                    <a:pt x="15955" y="20301"/>
                  </a:lnTo>
                  <a:lnTo>
                    <a:pt x="16411" y="20022"/>
                  </a:lnTo>
                  <a:lnTo>
                    <a:pt x="17252" y="19461"/>
                  </a:lnTo>
                  <a:lnTo>
                    <a:pt x="17674" y="19145"/>
                  </a:lnTo>
                  <a:lnTo>
                    <a:pt x="18060" y="18794"/>
                  </a:lnTo>
                  <a:lnTo>
                    <a:pt x="18445" y="18444"/>
                  </a:lnTo>
                  <a:lnTo>
                    <a:pt x="18795" y="18058"/>
                  </a:lnTo>
                  <a:lnTo>
                    <a:pt x="19147" y="17672"/>
                  </a:lnTo>
                  <a:lnTo>
                    <a:pt x="19462" y="17252"/>
                  </a:lnTo>
                  <a:lnTo>
                    <a:pt x="19743" y="16830"/>
                  </a:lnTo>
                  <a:lnTo>
                    <a:pt x="20022" y="16410"/>
                  </a:lnTo>
                  <a:lnTo>
                    <a:pt x="20303" y="15953"/>
                  </a:lnTo>
                  <a:lnTo>
                    <a:pt x="20549" y="15498"/>
                  </a:lnTo>
                  <a:lnTo>
                    <a:pt x="20759" y="15008"/>
                  </a:lnTo>
                  <a:lnTo>
                    <a:pt x="20935" y="14517"/>
                  </a:lnTo>
                  <a:lnTo>
                    <a:pt x="21109" y="14026"/>
                  </a:lnTo>
                  <a:lnTo>
                    <a:pt x="21250" y="13500"/>
                  </a:lnTo>
                  <a:lnTo>
                    <a:pt x="21390" y="12973"/>
                  </a:lnTo>
                  <a:lnTo>
                    <a:pt x="21460" y="12448"/>
                  </a:lnTo>
                  <a:lnTo>
                    <a:pt x="21531" y="11886"/>
                  </a:lnTo>
                  <a:lnTo>
                    <a:pt x="21600" y="11361"/>
                  </a:lnTo>
                  <a:lnTo>
                    <a:pt x="21600" y="10799"/>
                  </a:lnTo>
                  <a:lnTo>
                    <a:pt x="10800" y="10799"/>
                  </a:lnTo>
                  <a:lnTo>
                    <a:pt x="1080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26" name="Google Shape;557;p37"/>
            <p:cNvSpPr/>
            <p:nvPr/>
          </p:nvSpPr>
          <p:spPr>
            <a:xfrm>
              <a:off x="178102" y="0"/>
              <a:ext cx="110548" cy="1289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01" y="88"/>
                  </a:lnTo>
                  <a:lnTo>
                    <a:pt x="3202" y="345"/>
                  </a:lnTo>
                  <a:lnTo>
                    <a:pt x="4800" y="602"/>
                  </a:lnTo>
                  <a:lnTo>
                    <a:pt x="6401" y="943"/>
                  </a:lnTo>
                  <a:lnTo>
                    <a:pt x="7899" y="1457"/>
                  </a:lnTo>
                  <a:lnTo>
                    <a:pt x="9501" y="1971"/>
                  </a:lnTo>
                  <a:lnTo>
                    <a:pt x="10901" y="2572"/>
                  </a:lnTo>
                  <a:lnTo>
                    <a:pt x="12399" y="3171"/>
                  </a:lnTo>
                  <a:lnTo>
                    <a:pt x="13701" y="3945"/>
                  </a:lnTo>
                  <a:lnTo>
                    <a:pt x="15002" y="4716"/>
                  </a:lnTo>
                  <a:lnTo>
                    <a:pt x="16201" y="5486"/>
                  </a:lnTo>
                  <a:lnTo>
                    <a:pt x="17400" y="6345"/>
                  </a:lnTo>
                  <a:lnTo>
                    <a:pt x="18599" y="7284"/>
                  </a:lnTo>
                  <a:lnTo>
                    <a:pt x="19601" y="8316"/>
                  </a:lnTo>
                  <a:lnTo>
                    <a:pt x="20598" y="9343"/>
                  </a:lnTo>
                  <a:lnTo>
                    <a:pt x="21600" y="10459"/>
                  </a:lnTo>
                  <a:lnTo>
                    <a:pt x="0" y="21600"/>
                  </a:lnTo>
                  <a:lnTo>
                    <a:pt x="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27" name="Google Shape;558;p37"/>
            <p:cNvSpPr/>
            <p:nvPr/>
          </p:nvSpPr>
          <p:spPr>
            <a:xfrm>
              <a:off x="176063" y="71652"/>
              <a:ext cx="157617" cy="81362"/>
            </a:xfrm>
            <a:custGeom>
              <a:avLst/>
              <a:gdLst/>
              <a:ahLst/>
              <a:cxnLst>
                <a:cxn ang="0">
                  <a:pos x="wd2" y="hd2"/>
                </a:cxn>
                <a:cxn ang="5400000">
                  <a:pos x="wd2" y="hd2"/>
                </a:cxn>
                <a:cxn ang="10800000">
                  <a:pos x="wd2" y="hd2"/>
                </a:cxn>
                <a:cxn ang="16200000">
                  <a:pos x="wd2" y="hd2"/>
                </a:cxn>
              </a:cxnLst>
              <a:rect l="0" t="0" r="r" b="b"/>
              <a:pathLst>
                <a:path w="21600" h="21600" extrusionOk="0">
                  <a:moveTo>
                    <a:pt x="18516" y="0"/>
                  </a:moveTo>
                  <a:lnTo>
                    <a:pt x="0" y="21600"/>
                  </a:lnTo>
                  <a:lnTo>
                    <a:pt x="21600" y="21600"/>
                  </a:lnTo>
                  <a:lnTo>
                    <a:pt x="21531" y="18615"/>
                  </a:lnTo>
                  <a:lnTo>
                    <a:pt x="21390" y="15759"/>
                  </a:lnTo>
                  <a:lnTo>
                    <a:pt x="21110" y="12909"/>
                  </a:lnTo>
                  <a:lnTo>
                    <a:pt x="20759" y="10192"/>
                  </a:lnTo>
                  <a:lnTo>
                    <a:pt x="20339" y="7475"/>
                  </a:lnTo>
                  <a:lnTo>
                    <a:pt x="19846" y="4892"/>
                  </a:lnTo>
                  <a:lnTo>
                    <a:pt x="19216" y="2443"/>
                  </a:lnTo>
                  <a:lnTo>
                    <a:pt x="18516"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34" name="Google Shape;559;p37"/>
          <p:cNvGrpSpPr/>
          <p:nvPr/>
        </p:nvGrpSpPr>
        <p:grpSpPr>
          <a:xfrm>
            <a:off x="4681804" y="4160035"/>
            <a:ext cx="369485" cy="268163"/>
            <a:chOff x="21" y="21"/>
            <a:chExt cx="369483" cy="268161"/>
          </a:xfrm>
        </p:grpSpPr>
        <p:sp>
          <p:nvSpPr>
            <p:cNvPr id="529" name="Google Shape;560;p37"/>
            <p:cNvSpPr/>
            <p:nvPr/>
          </p:nvSpPr>
          <p:spPr>
            <a:xfrm>
              <a:off x="21" y="21"/>
              <a:ext cx="369484" cy="268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940"/>
                  </a:lnTo>
                  <a:lnTo>
                    <a:pt x="29" y="21106"/>
                  </a:lnTo>
                  <a:lnTo>
                    <a:pt x="150" y="21353"/>
                  </a:lnTo>
                  <a:lnTo>
                    <a:pt x="240" y="21476"/>
                  </a:lnTo>
                  <a:lnTo>
                    <a:pt x="359" y="21517"/>
                  </a:lnTo>
                  <a:lnTo>
                    <a:pt x="448"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0" name="Google Shape;561;p37"/>
            <p:cNvSpPr/>
            <p:nvPr/>
          </p:nvSpPr>
          <p:spPr>
            <a:xfrm>
              <a:off x="31749" y="124373"/>
              <a:ext cx="64993" cy="1115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587"/>
                  </a:lnTo>
                  <a:lnTo>
                    <a:pt x="21432" y="1188"/>
                  </a:lnTo>
                  <a:lnTo>
                    <a:pt x="21090" y="891"/>
                  </a:lnTo>
                  <a:lnTo>
                    <a:pt x="20238" y="395"/>
                  </a:lnTo>
                  <a:lnTo>
                    <a:pt x="19561" y="199"/>
                  </a:lnTo>
                  <a:lnTo>
                    <a:pt x="18876" y="98"/>
                  </a:lnTo>
                  <a:lnTo>
                    <a:pt x="18199" y="0"/>
                  </a:lnTo>
                  <a:lnTo>
                    <a:pt x="3401" y="0"/>
                  </a:lnTo>
                  <a:lnTo>
                    <a:pt x="2724" y="98"/>
                  </a:lnTo>
                  <a:lnTo>
                    <a:pt x="2039" y="199"/>
                  </a:lnTo>
                  <a:lnTo>
                    <a:pt x="1529" y="395"/>
                  </a:lnTo>
                  <a:lnTo>
                    <a:pt x="1020" y="594"/>
                  </a:lnTo>
                  <a:lnTo>
                    <a:pt x="510" y="891"/>
                  </a:lnTo>
                  <a:lnTo>
                    <a:pt x="342" y="1188"/>
                  </a:lnTo>
                  <a:lnTo>
                    <a:pt x="0" y="1587"/>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1" name="Google Shape;562;p37"/>
            <p:cNvSpPr/>
            <p:nvPr/>
          </p:nvSpPr>
          <p:spPr>
            <a:xfrm>
              <a:off x="291212" y="124373"/>
              <a:ext cx="64993" cy="1115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587"/>
                  </a:lnTo>
                  <a:lnTo>
                    <a:pt x="21432" y="1188"/>
                  </a:lnTo>
                  <a:lnTo>
                    <a:pt x="21090" y="891"/>
                  </a:lnTo>
                  <a:lnTo>
                    <a:pt x="20238" y="395"/>
                  </a:lnTo>
                  <a:lnTo>
                    <a:pt x="19561" y="199"/>
                  </a:lnTo>
                  <a:lnTo>
                    <a:pt x="18876" y="98"/>
                  </a:lnTo>
                  <a:lnTo>
                    <a:pt x="18199" y="0"/>
                  </a:lnTo>
                  <a:lnTo>
                    <a:pt x="3401" y="0"/>
                  </a:lnTo>
                  <a:lnTo>
                    <a:pt x="2717" y="98"/>
                  </a:lnTo>
                  <a:lnTo>
                    <a:pt x="2039" y="199"/>
                  </a:lnTo>
                  <a:lnTo>
                    <a:pt x="1529" y="395"/>
                  </a:lnTo>
                  <a:lnTo>
                    <a:pt x="1020" y="594"/>
                  </a:lnTo>
                  <a:lnTo>
                    <a:pt x="510" y="891"/>
                  </a:lnTo>
                  <a:lnTo>
                    <a:pt x="342" y="1188"/>
                  </a:lnTo>
                  <a:lnTo>
                    <a:pt x="0" y="1587"/>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2" name="Google Shape;563;p37"/>
            <p:cNvSpPr/>
            <p:nvPr/>
          </p:nvSpPr>
          <p:spPr>
            <a:xfrm>
              <a:off x="118237" y="1554"/>
              <a:ext cx="64993" cy="2343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755"/>
                  </a:lnTo>
                  <a:lnTo>
                    <a:pt x="21432" y="565"/>
                  </a:lnTo>
                  <a:lnTo>
                    <a:pt x="21090" y="424"/>
                  </a:lnTo>
                  <a:lnTo>
                    <a:pt x="20238" y="188"/>
                  </a:lnTo>
                  <a:lnTo>
                    <a:pt x="19561" y="95"/>
                  </a:lnTo>
                  <a:lnTo>
                    <a:pt x="18876" y="46"/>
                  </a:lnTo>
                  <a:lnTo>
                    <a:pt x="18199" y="0"/>
                  </a:lnTo>
                  <a:lnTo>
                    <a:pt x="3401" y="0"/>
                  </a:lnTo>
                  <a:lnTo>
                    <a:pt x="2724" y="46"/>
                  </a:lnTo>
                  <a:lnTo>
                    <a:pt x="2039" y="95"/>
                  </a:lnTo>
                  <a:lnTo>
                    <a:pt x="1529" y="188"/>
                  </a:lnTo>
                  <a:lnTo>
                    <a:pt x="1020" y="283"/>
                  </a:lnTo>
                  <a:lnTo>
                    <a:pt x="510" y="424"/>
                  </a:lnTo>
                  <a:lnTo>
                    <a:pt x="342" y="565"/>
                  </a:lnTo>
                  <a:lnTo>
                    <a:pt x="0" y="755"/>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3" name="Google Shape;564;p37"/>
            <p:cNvSpPr/>
            <p:nvPr/>
          </p:nvSpPr>
          <p:spPr>
            <a:xfrm>
              <a:off x="204724" y="60915"/>
              <a:ext cx="64993" cy="1750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011"/>
                  </a:lnTo>
                  <a:lnTo>
                    <a:pt x="21432" y="757"/>
                  </a:lnTo>
                  <a:lnTo>
                    <a:pt x="21090" y="568"/>
                  </a:lnTo>
                  <a:lnTo>
                    <a:pt x="20238" y="252"/>
                  </a:lnTo>
                  <a:lnTo>
                    <a:pt x="19561" y="127"/>
                  </a:lnTo>
                  <a:lnTo>
                    <a:pt x="18876" y="62"/>
                  </a:lnTo>
                  <a:lnTo>
                    <a:pt x="18199" y="0"/>
                  </a:lnTo>
                  <a:lnTo>
                    <a:pt x="3401" y="0"/>
                  </a:lnTo>
                  <a:lnTo>
                    <a:pt x="2724" y="62"/>
                  </a:lnTo>
                  <a:lnTo>
                    <a:pt x="2039" y="127"/>
                  </a:lnTo>
                  <a:lnTo>
                    <a:pt x="1529" y="252"/>
                  </a:lnTo>
                  <a:lnTo>
                    <a:pt x="1020" y="379"/>
                  </a:lnTo>
                  <a:lnTo>
                    <a:pt x="510" y="568"/>
                  </a:lnTo>
                  <a:lnTo>
                    <a:pt x="342" y="757"/>
                  </a:lnTo>
                  <a:lnTo>
                    <a:pt x="0" y="1011"/>
                  </a:lnTo>
                  <a:lnTo>
                    <a:pt x="0" y="21600"/>
                  </a:lnTo>
                  <a:lnTo>
                    <a:pt x="216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37" name="Google Shape;565;p37"/>
          <p:cNvGrpSpPr/>
          <p:nvPr/>
        </p:nvGrpSpPr>
        <p:grpSpPr>
          <a:xfrm>
            <a:off x="5246788" y="4160035"/>
            <a:ext cx="369485" cy="268163"/>
            <a:chOff x="21" y="21"/>
            <a:chExt cx="369483" cy="268161"/>
          </a:xfrm>
        </p:grpSpPr>
        <p:sp>
          <p:nvSpPr>
            <p:cNvPr id="535" name="Google Shape;566;p37"/>
            <p:cNvSpPr/>
            <p:nvPr/>
          </p:nvSpPr>
          <p:spPr>
            <a:xfrm>
              <a:off x="21" y="21"/>
              <a:ext cx="369485" cy="2681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940"/>
                  </a:lnTo>
                  <a:lnTo>
                    <a:pt x="29" y="21106"/>
                  </a:lnTo>
                  <a:lnTo>
                    <a:pt x="90" y="21229"/>
                  </a:lnTo>
                  <a:lnTo>
                    <a:pt x="149" y="21353"/>
                  </a:lnTo>
                  <a:lnTo>
                    <a:pt x="240" y="21476"/>
                  </a:lnTo>
                  <a:lnTo>
                    <a:pt x="359" y="21517"/>
                  </a:lnTo>
                  <a:lnTo>
                    <a:pt x="448"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6" name="Google Shape;567;p37"/>
            <p:cNvSpPr/>
            <p:nvPr/>
          </p:nvSpPr>
          <p:spPr>
            <a:xfrm>
              <a:off x="35847" y="39419"/>
              <a:ext cx="297832" cy="1796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567" y="11137"/>
                  </a:lnTo>
                  <a:lnTo>
                    <a:pt x="8869" y="14399"/>
                  </a:lnTo>
                  <a:lnTo>
                    <a:pt x="13843" y="4861"/>
                  </a:lnTo>
                  <a:lnTo>
                    <a:pt x="13807" y="4861"/>
                  </a:lnTo>
                  <a:lnTo>
                    <a:pt x="13843" y="4861"/>
                  </a:lnTo>
                  <a:lnTo>
                    <a:pt x="13807" y="4861"/>
                  </a:lnTo>
                  <a:lnTo>
                    <a:pt x="13843" y="4861"/>
                  </a:lnTo>
                  <a:lnTo>
                    <a:pt x="16108" y="8431"/>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45" name="Google Shape;568;p37"/>
          <p:cNvGrpSpPr/>
          <p:nvPr/>
        </p:nvGrpSpPr>
        <p:grpSpPr>
          <a:xfrm>
            <a:off x="5825072" y="4132403"/>
            <a:ext cx="353116" cy="313697"/>
            <a:chOff x="21" y="21"/>
            <a:chExt cx="353115" cy="313695"/>
          </a:xfrm>
        </p:grpSpPr>
        <p:sp>
          <p:nvSpPr>
            <p:cNvPr id="538" name="Google Shape;569;p37"/>
            <p:cNvSpPr/>
            <p:nvPr/>
          </p:nvSpPr>
          <p:spPr>
            <a:xfrm>
              <a:off x="21" y="20991"/>
              <a:ext cx="353116" cy="224163"/>
            </a:xfrm>
            <a:custGeom>
              <a:avLst/>
              <a:gdLst/>
              <a:ahLst/>
              <a:cxnLst>
                <a:cxn ang="0">
                  <a:pos x="wd2" y="hd2"/>
                </a:cxn>
                <a:cxn ang="5400000">
                  <a:pos x="wd2" y="hd2"/>
                </a:cxn>
                <a:cxn ang="10800000">
                  <a:pos x="wd2" y="hd2"/>
                </a:cxn>
                <a:cxn ang="16200000">
                  <a:pos x="wd2" y="hd2"/>
                </a:cxn>
              </a:cxnLst>
              <a:rect l="0" t="0" r="r" b="b"/>
              <a:pathLst>
                <a:path w="21600" h="21600" extrusionOk="0">
                  <a:moveTo>
                    <a:pt x="20974" y="0"/>
                  </a:moveTo>
                  <a:lnTo>
                    <a:pt x="500" y="0"/>
                  </a:lnTo>
                  <a:lnTo>
                    <a:pt x="375" y="51"/>
                  </a:lnTo>
                  <a:lnTo>
                    <a:pt x="251" y="148"/>
                  </a:lnTo>
                  <a:lnTo>
                    <a:pt x="157" y="296"/>
                  </a:lnTo>
                  <a:lnTo>
                    <a:pt x="31" y="591"/>
                  </a:lnTo>
                  <a:lnTo>
                    <a:pt x="0" y="790"/>
                  </a:lnTo>
                  <a:lnTo>
                    <a:pt x="0" y="20810"/>
                  </a:lnTo>
                  <a:lnTo>
                    <a:pt x="31" y="21007"/>
                  </a:lnTo>
                  <a:lnTo>
                    <a:pt x="94" y="21155"/>
                  </a:lnTo>
                  <a:lnTo>
                    <a:pt x="157" y="21304"/>
                  </a:lnTo>
                  <a:lnTo>
                    <a:pt x="251" y="21402"/>
                  </a:lnTo>
                  <a:lnTo>
                    <a:pt x="375" y="21501"/>
                  </a:lnTo>
                  <a:lnTo>
                    <a:pt x="500" y="21549"/>
                  </a:lnTo>
                  <a:lnTo>
                    <a:pt x="626" y="21600"/>
                  </a:lnTo>
                  <a:lnTo>
                    <a:pt x="20974" y="21600"/>
                  </a:lnTo>
                  <a:lnTo>
                    <a:pt x="21099" y="21549"/>
                  </a:lnTo>
                  <a:lnTo>
                    <a:pt x="21223" y="21501"/>
                  </a:lnTo>
                  <a:lnTo>
                    <a:pt x="21349" y="21402"/>
                  </a:lnTo>
                  <a:lnTo>
                    <a:pt x="21443" y="21304"/>
                  </a:lnTo>
                  <a:lnTo>
                    <a:pt x="21506" y="21155"/>
                  </a:lnTo>
                  <a:lnTo>
                    <a:pt x="21568" y="21007"/>
                  </a:lnTo>
                  <a:lnTo>
                    <a:pt x="21600" y="20810"/>
                  </a:lnTo>
                  <a:lnTo>
                    <a:pt x="21600" y="790"/>
                  </a:lnTo>
                  <a:lnTo>
                    <a:pt x="21568" y="591"/>
                  </a:lnTo>
                  <a:lnTo>
                    <a:pt x="21506" y="443"/>
                  </a:lnTo>
                  <a:lnTo>
                    <a:pt x="21443" y="296"/>
                  </a:lnTo>
                  <a:lnTo>
                    <a:pt x="21349" y="148"/>
                  </a:lnTo>
                  <a:lnTo>
                    <a:pt x="21223" y="51"/>
                  </a:lnTo>
                  <a:lnTo>
                    <a:pt x="21099" y="0"/>
                  </a:lnTo>
                  <a:lnTo>
                    <a:pt x="20974"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39" name="Google Shape;570;p37"/>
            <p:cNvSpPr/>
            <p:nvPr/>
          </p:nvSpPr>
          <p:spPr>
            <a:xfrm>
              <a:off x="166334" y="21"/>
              <a:ext cx="20468" cy="209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419"/>
                  </a:lnTo>
                  <a:lnTo>
                    <a:pt x="20536" y="6320"/>
                  </a:lnTo>
                  <a:lnTo>
                    <a:pt x="19981" y="4740"/>
                  </a:lnTo>
                  <a:lnTo>
                    <a:pt x="16743" y="1580"/>
                  </a:lnTo>
                  <a:lnTo>
                    <a:pt x="15124" y="1039"/>
                  </a:lnTo>
                  <a:lnTo>
                    <a:pt x="12973" y="0"/>
                  </a:lnTo>
                  <a:lnTo>
                    <a:pt x="8649" y="0"/>
                  </a:lnTo>
                  <a:lnTo>
                    <a:pt x="6476" y="1039"/>
                  </a:lnTo>
                  <a:lnTo>
                    <a:pt x="4857" y="1580"/>
                  </a:lnTo>
                  <a:lnTo>
                    <a:pt x="1619" y="4740"/>
                  </a:lnTo>
                  <a:lnTo>
                    <a:pt x="1087" y="6320"/>
                  </a:lnTo>
                  <a:lnTo>
                    <a:pt x="0" y="8419"/>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0" name="Google Shape;571;p37"/>
            <p:cNvSpPr/>
            <p:nvPr/>
          </p:nvSpPr>
          <p:spPr>
            <a:xfrm>
              <a:off x="55283" y="245153"/>
              <a:ext cx="51188" cy="68564"/>
            </a:xfrm>
            <a:custGeom>
              <a:avLst/>
              <a:gdLst/>
              <a:ahLst/>
              <a:cxnLst>
                <a:cxn ang="0">
                  <a:pos x="wd2" y="hd2"/>
                </a:cxn>
                <a:cxn ang="5400000">
                  <a:pos x="wd2" y="hd2"/>
                </a:cxn>
                <a:cxn ang="10800000">
                  <a:pos x="wd2" y="hd2"/>
                </a:cxn>
                <a:cxn ang="16200000">
                  <a:pos x="wd2" y="hd2"/>
                </a:cxn>
              </a:cxnLst>
              <a:rect l="0" t="0" r="r" b="b"/>
              <a:pathLst>
                <a:path w="21600" h="21600" extrusionOk="0">
                  <a:moveTo>
                    <a:pt x="11882" y="0"/>
                  </a:moveTo>
                  <a:lnTo>
                    <a:pt x="434" y="16927"/>
                  </a:lnTo>
                  <a:lnTo>
                    <a:pt x="213" y="17410"/>
                  </a:lnTo>
                  <a:lnTo>
                    <a:pt x="0" y="18052"/>
                  </a:lnTo>
                  <a:lnTo>
                    <a:pt x="0" y="18701"/>
                  </a:lnTo>
                  <a:lnTo>
                    <a:pt x="213" y="19343"/>
                  </a:lnTo>
                  <a:lnTo>
                    <a:pt x="647" y="19826"/>
                  </a:lnTo>
                  <a:lnTo>
                    <a:pt x="1082" y="20475"/>
                  </a:lnTo>
                  <a:lnTo>
                    <a:pt x="1729" y="20792"/>
                  </a:lnTo>
                  <a:lnTo>
                    <a:pt x="2376" y="21276"/>
                  </a:lnTo>
                  <a:lnTo>
                    <a:pt x="3458" y="21441"/>
                  </a:lnTo>
                  <a:lnTo>
                    <a:pt x="4318" y="21600"/>
                  </a:lnTo>
                  <a:lnTo>
                    <a:pt x="5613" y="21441"/>
                  </a:lnTo>
                  <a:lnTo>
                    <a:pt x="6695" y="21117"/>
                  </a:lnTo>
                  <a:lnTo>
                    <a:pt x="7564" y="20475"/>
                  </a:lnTo>
                  <a:lnTo>
                    <a:pt x="8211" y="19826"/>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1" name="Google Shape;572;p37"/>
            <p:cNvSpPr/>
            <p:nvPr/>
          </p:nvSpPr>
          <p:spPr>
            <a:xfrm>
              <a:off x="246686" y="245153"/>
              <a:ext cx="51167" cy="685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395" y="19826"/>
                  </a:lnTo>
                  <a:lnTo>
                    <a:pt x="14042" y="20475"/>
                  </a:lnTo>
                  <a:lnTo>
                    <a:pt x="14903" y="21117"/>
                  </a:lnTo>
                  <a:lnTo>
                    <a:pt x="15985" y="21441"/>
                  </a:lnTo>
                  <a:lnTo>
                    <a:pt x="17280" y="21600"/>
                  </a:lnTo>
                  <a:lnTo>
                    <a:pt x="18149" y="21441"/>
                  </a:lnTo>
                  <a:lnTo>
                    <a:pt x="19223" y="21276"/>
                  </a:lnTo>
                  <a:lnTo>
                    <a:pt x="19870" y="20792"/>
                  </a:lnTo>
                  <a:lnTo>
                    <a:pt x="20527" y="20475"/>
                  </a:lnTo>
                  <a:lnTo>
                    <a:pt x="20952" y="19826"/>
                  </a:lnTo>
                  <a:lnTo>
                    <a:pt x="21387" y="19343"/>
                  </a:lnTo>
                  <a:lnTo>
                    <a:pt x="21600" y="18701"/>
                  </a:lnTo>
                  <a:lnTo>
                    <a:pt x="21600" y="18052"/>
                  </a:lnTo>
                  <a:lnTo>
                    <a:pt x="21387" y="17410"/>
                  </a:lnTo>
                  <a:lnTo>
                    <a:pt x="21174" y="16927"/>
                  </a:lnTo>
                  <a:lnTo>
                    <a:pt x="9722"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2" name="Google Shape;573;p37"/>
            <p:cNvSpPr/>
            <p:nvPr/>
          </p:nvSpPr>
          <p:spPr>
            <a:xfrm>
              <a:off x="20487" y="41457"/>
              <a:ext cx="312162" cy="183209"/>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sp>
          <p:nvSpPr>
            <p:cNvPr id="543" name="Google Shape;574;p37"/>
            <p:cNvSpPr/>
            <p:nvPr/>
          </p:nvSpPr>
          <p:spPr>
            <a:xfrm>
              <a:off x="73711" y="86508"/>
              <a:ext cx="193442" cy="972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29" y="18645"/>
                  </a:lnTo>
                  <a:lnTo>
                    <a:pt x="12058" y="18874"/>
                  </a:lnTo>
                  <a:lnTo>
                    <a:pt x="11886" y="19098"/>
                  </a:lnTo>
                  <a:lnTo>
                    <a:pt x="11656" y="19215"/>
                  </a:lnTo>
                  <a:lnTo>
                    <a:pt x="11429" y="19327"/>
                  </a:lnTo>
                  <a:lnTo>
                    <a:pt x="11199" y="19215"/>
                  </a:lnTo>
                  <a:lnTo>
                    <a:pt x="10971" y="19098"/>
                  </a:lnTo>
                  <a:lnTo>
                    <a:pt x="10800" y="18874"/>
                  </a:lnTo>
                  <a:lnTo>
                    <a:pt x="10629" y="18645"/>
                  </a:lnTo>
                  <a:lnTo>
                    <a:pt x="6056" y="9547"/>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4" name="Google Shape;575;p37"/>
            <p:cNvSpPr/>
            <p:nvPr/>
          </p:nvSpPr>
          <p:spPr>
            <a:xfrm>
              <a:off x="214432" y="82411"/>
              <a:ext cx="57848" cy="578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540" y="0"/>
                  </a:lnTo>
                  <a:lnTo>
                    <a:pt x="19301" y="188"/>
                  </a:lnTo>
                  <a:lnTo>
                    <a:pt x="19874" y="573"/>
                  </a:lnTo>
                  <a:lnTo>
                    <a:pt x="20447" y="1146"/>
                  </a:lnTo>
                  <a:lnTo>
                    <a:pt x="21027" y="1719"/>
                  </a:lnTo>
                  <a:lnTo>
                    <a:pt x="21404" y="2292"/>
                  </a:lnTo>
                  <a:lnTo>
                    <a:pt x="21600" y="3053"/>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52" name="Google Shape;576;p37"/>
          <p:cNvGrpSpPr/>
          <p:nvPr/>
        </p:nvGrpSpPr>
        <p:grpSpPr>
          <a:xfrm>
            <a:off x="6370095" y="4092478"/>
            <a:ext cx="393019" cy="393040"/>
            <a:chOff x="21" y="21"/>
            <a:chExt cx="393017" cy="393038"/>
          </a:xfrm>
        </p:grpSpPr>
        <p:sp>
          <p:nvSpPr>
            <p:cNvPr id="546" name="Google Shape;577;p37"/>
            <p:cNvSpPr/>
            <p:nvPr/>
          </p:nvSpPr>
          <p:spPr>
            <a:xfrm>
              <a:off x="21" y="21"/>
              <a:ext cx="393018" cy="3930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38" y="28"/>
                  </a:lnTo>
                  <a:lnTo>
                    <a:pt x="9703" y="57"/>
                  </a:lnTo>
                  <a:lnTo>
                    <a:pt x="9168" y="141"/>
                  </a:lnTo>
                  <a:lnTo>
                    <a:pt x="8635" y="225"/>
                  </a:lnTo>
                  <a:lnTo>
                    <a:pt x="8100" y="337"/>
                  </a:lnTo>
                  <a:lnTo>
                    <a:pt x="7594" y="506"/>
                  </a:lnTo>
                  <a:lnTo>
                    <a:pt x="7087" y="674"/>
                  </a:lnTo>
                  <a:lnTo>
                    <a:pt x="6609" y="844"/>
                  </a:lnTo>
                  <a:lnTo>
                    <a:pt x="6131" y="1068"/>
                  </a:lnTo>
                  <a:lnTo>
                    <a:pt x="5653" y="1322"/>
                  </a:lnTo>
                  <a:lnTo>
                    <a:pt x="5203" y="1575"/>
                  </a:lnTo>
                  <a:lnTo>
                    <a:pt x="4753" y="1856"/>
                  </a:lnTo>
                  <a:lnTo>
                    <a:pt x="4331" y="2165"/>
                  </a:lnTo>
                  <a:lnTo>
                    <a:pt x="3937" y="2475"/>
                  </a:lnTo>
                  <a:lnTo>
                    <a:pt x="3543" y="2812"/>
                  </a:lnTo>
                  <a:lnTo>
                    <a:pt x="3178" y="3178"/>
                  </a:lnTo>
                  <a:lnTo>
                    <a:pt x="2812" y="3544"/>
                  </a:lnTo>
                  <a:lnTo>
                    <a:pt x="2475" y="3938"/>
                  </a:lnTo>
                  <a:lnTo>
                    <a:pt x="2165" y="4332"/>
                  </a:lnTo>
                  <a:lnTo>
                    <a:pt x="1856" y="4753"/>
                  </a:lnTo>
                  <a:lnTo>
                    <a:pt x="1575" y="5203"/>
                  </a:lnTo>
                  <a:lnTo>
                    <a:pt x="1321" y="5653"/>
                  </a:lnTo>
                  <a:lnTo>
                    <a:pt x="1068" y="6131"/>
                  </a:lnTo>
                  <a:lnTo>
                    <a:pt x="843" y="6609"/>
                  </a:lnTo>
                  <a:lnTo>
                    <a:pt x="674" y="7087"/>
                  </a:lnTo>
                  <a:lnTo>
                    <a:pt x="506" y="7594"/>
                  </a:lnTo>
                  <a:lnTo>
                    <a:pt x="337" y="8100"/>
                  </a:lnTo>
                  <a:lnTo>
                    <a:pt x="225" y="8634"/>
                  </a:lnTo>
                  <a:lnTo>
                    <a:pt x="141" y="9169"/>
                  </a:lnTo>
                  <a:lnTo>
                    <a:pt x="55" y="9702"/>
                  </a:lnTo>
                  <a:lnTo>
                    <a:pt x="28" y="10237"/>
                  </a:lnTo>
                  <a:lnTo>
                    <a:pt x="0" y="10799"/>
                  </a:lnTo>
                  <a:lnTo>
                    <a:pt x="28" y="11362"/>
                  </a:lnTo>
                  <a:lnTo>
                    <a:pt x="55" y="11896"/>
                  </a:lnTo>
                  <a:lnTo>
                    <a:pt x="141" y="12431"/>
                  </a:lnTo>
                  <a:lnTo>
                    <a:pt x="225" y="12966"/>
                  </a:lnTo>
                  <a:lnTo>
                    <a:pt x="337" y="13499"/>
                  </a:lnTo>
                  <a:lnTo>
                    <a:pt x="506" y="14006"/>
                  </a:lnTo>
                  <a:lnTo>
                    <a:pt x="674" y="14512"/>
                  </a:lnTo>
                  <a:lnTo>
                    <a:pt x="843" y="14990"/>
                  </a:lnTo>
                  <a:lnTo>
                    <a:pt x="1068" y="15468"/>
                  </a:lnTo>
                  <a:lnTo>
                    <a:pt x="1321" y="15946"/>
                  </a:lnTo>
                  <a:lnTo>
                    <a:pt x="1575" y="16397"/>
                  </a:lnTo>
                  <a:lnTo>
                    <a:pt x="1856" y="16847"/>
                  </a:lnTo>
                  <a:lnTo>
                    <a:pt x="2165" y="17268"/>
                  </a:lnTo>
                  <a:lnTo>
                    <a:pt x="2475" y="17662"/>
                  </a:lnTo>
                  <a:lnTo>
                    <a:pt x="2812" y="18056"/>
                  </a:lnTo>
                  <a:lnTo>
                    <a:pt x="3178" y="18421"/>
                  </a:lnTo>
                  <a:lnTo>
                    <a:pt x="3543" y="18787"/>
                  </a:lnTo>
                  <a:lnTo>
                    <a:pt x="3937" y="19124"/>
                  </a:lnTo>
                  <a:lnTo>
                    <a:pt x="4331" y="19434"/>
                  </a:lnTo>
                  <a:lnTo>
                    <a:pt x="4753" y="19743"/>
                  </a:lnTo>
                  <a:lnTo>
                    <a:pt x="5203" y="20025"/>
                  </a:lnTo>
                  <a:lnTo>
                    <a:pt x="5653" y="20278"/>
                  </a:lnTo>
                  <a:lnTo>
                    <a:pt x="6131" y="20531"/>
                  </a:lnTo>
                  <a:lnTo>
                    <a:pt x="6609" y="20756"/>
                  </a:lnTo>
                  <a:lnTo>
                    <a:pt x="7087" y="20924"/>
                  </a:lnTo>
                  <a:lnTo>
                    <a:pt x="7594" y="21093"/>
                  </a:lnTo>
                  <a:lnTo>
                    <a:pt x="8100" y="21262"/>
                  </a:lnTo>
                  <a:lnTo>
                    <a:pt x="8635" y="21375"/>
                  </a:lnTo>
                  <a:lnTo>
                    <a:pt x="9168" y="21459"/>
                  </a:lnTo>
                  <a:lnTo>
                    <a:pt x="9703" y="21543"/>
                  </a:lnTo>
                  <a:lnTo>
                    <a:pt x="10238" y="21571"/>
                  </a:lnTo>
                  <a:lnTo>
                    <a:pt x="10800" y="21600"/>
                  </a:lnTo>
                  <a:lnTo>
                    <a:pt x="11362" y="21571"/>
                  </a:lnTo>
                  <a:lnTo>
                    <a:pt x="11897" y="21543"/>
                  </a:lnTo>
                  <a:lnTo>
                    <a:pt x="12432" y="21459"/>
                  </a:lnTo>
                  <a:lnTo>
                    <a:pt x="12965" y="21375"/>
                  </a:lnTo>
                  <a:lnTo>
                    <a:pt x="13500" y="21262"/>
                  </a:lnTo>
                  <a:lnTo>
                    <a:pt x="14007" y="21093"/>
                  </a:lnTo>
                  <a:lnTo>
                    <a:pt x="14513" y="20924"/>
                  </a:lnTo>
                  <a:lnTo>
                    <a:pt x="14991" y="20756"/>
                  </a:lnTo>
                  <a:lnTo>
                    <a:pt x="15469" y="20531"/>
                  </a:lnTo>
                  <a:lnTo>
                    <a:pt x="15947" y="20278"/>
                  </a:lnTo>
                  <a:lnTo>
                    <a:pt x="16397" y="20025"/>
                  </a:lnTo>
                  <a:lnTo>
                    <a:pt x="16847" y="19743"/>
                  </a:lnTo>
                  <a:lnTo>
                    <a:pt x="17269" y="19434"/>
                  </a:lnTo>
                  <a:lnTo>
                    <a:pt x="17663" y="19124"/>
                  </a:lnTo>
                  <a:lnTo>
                    <a:pt x="18057" y="18787"/>
                  </a:lnTo>
                  <a:lnTo>
                    <a:pt x="18422" y="18421"/>
                  </a:lnTo>
                  <a:lnTo>
                    <a:pt x="18788" y="18056"/>
                  </a:lnTo>
                  <a:lnTo>
                    <a:pt x="19125" y="17662"/>
                  </a:lnTo>
                  <a:lnTo>
                    <a:pt x="19435" y="17268"/>
                  </a:lnTo>
                  <a:lnTo>
                    <a:pt x="19744" y="16847"/>
                  </a:lnTo>
                  <a:lnTo>
                    <a:pt x="20025" y="16397"/>
                  </a:lnTo>
                  <a:lnTo>
                    <a:pt x="20279" y="15946"/>
                  </a:lnTo>
                  <a:lnTo>
                    <a:pt x="20532" y="15468"/>
                  </a:lnTo>
                  <a:lnTo>
                    <a:pt x="20757" y="14990"/>
                  </a:lnTo>
                  <a:lnTo>
                    <a:pt x="20926" y="14512"/>
                  </a:lnTo>
                  <a:lnTo>
                    <a:pt x="21094" y="14006"/>
                  </a:lnTo>
                  <a:lnTo>
                    <a:pt x="21263" y="13499"/>
                  </a:lnTo>
                  <a:lnTo>
                    <a:pt x="21376" y="12966"/>
                  </a:lnTo>
                  <a:lnTo>
                    <a:pt x="21545" y="11896"/>
                  </a:lnTo>
                  <a:lnTo>
                    <a:pt x="21572" y="11362"/>
                  </a:lnTo>
                  <a:lnTo>
                    <a:pt x="21600" y="10799"/>
                  </a:lnTo>
                  <a:lnTo>
                    <a:pt x="21572" y="10237"/>
                  </a:lnTo>
                  <a:lnTo>
                    <a:pt x="21545" y="9702"/>
                  </a:lnTo>
                  <a:lnTo>
                    <a:pt x="21460" y="9169"/>
                  </a:lnTo>
                  <a:lnTo>
                    <a:pt x="21376" y="8634"/>
                  </a:lnTo>
                  <a:lnTo>
                    <a:pt x="21263" y="8100"/>
                  </a:lnTo>
                  <a:lnTo>
                    <a:pt x="21094" y="7594"/>
                  </a:lnTo>
                  <a:lnTo>
                    <a:pt x="20926" y="7087"/>
                  </a:lnTo>
                  <a:lnTo>
                    <a:pt x="20757" y="6609"/>
                  </a:lnTo>
                  <a:lnTo>
                    <a:pt x="20532" y="6131"/>
                  </a:lnTo>
                  <a:lnTo>
                    <a:pt x="20279" y="5653"/>
                  </a:lnTo>
                  <a:lnTo>
                    <a:pt x="20025" y="5203"/>
                  </a:lnTo>
                  <a:lnTo>
                    <a:pt x="19744" y="4753"/>
                  </a:lnTo>
                  <a:lnTo>
                    <a:pt x="19435" y="4332"/>
                  </a:lnTo>
                  <a:lnTo>
                    <a:pt x="19125" y="3938"/>
                  </a:lnTo>
                  <a:lnTo>
                    <a:pt x="18788" y="3544"/>
                  </a:lnTo>
                  <a:lnTo>
                    <a:pt x="18422" y="3178"/>
                  </a:lnTo>
                  <a:lnTo>
                    <a:pt x="18057" y="2812"/>
                  </a:lnTo>
                  <a:lnTo>
                    <a:pt x="17663" y="2475"/>
                  </a:lnTo>
                  <a:lnTo>
                    <a:pt x="17269" y="2165"/>
                  </a:lnTo>
                  <a:lnTo>
                    <a:pt x="16847" y="1856"/>
                  </a:lnTo>
                  <a:lnTo>
                    <a:pt x="16397" y="1575"/>
                  </a:lnTo>
                  <a:lnTo>
                    <a:pt x="15947" y="1322"/>
                  </a:lnTo>
                  <a:lnTo>
                    <a:pt x="15469" y="1068"/>
                  </a:lnTo>
                  <a:lnTo>
                    <a:pt x="14991" y="844"/>
                  </a:lnTo>
                  <a:lnTo>
                    <a:pt x="14513" y="674"/>
                  </a:lnTo>
                  <a:lnTo>
                    <a:pt x="14007" y="506"/>
                  </a:lnTo>
                  <a:lnTo>
                    <a:pt x="13500" y="337"/>
                  </a:lnTo>
                  <a:lnTo>
                    <a:pt x="12965" y="225"/>
                  </a:lnTo>
                  <a:lnTo>
                    <a:pt x="12432" y="141"/>
                  </a:lnTo>
                  <a:lnTo>
                    <a:pt x="11897" y="57"/>
                  </a:lnTo>
                  <a:lnTo>
                    <a:pt x="11362" y="28"/>
                  </a:lnTo>
                  <a:lnTo>
                    <a:pt x="108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7" name="Google Shape;578;p37"/>
            <p:cNvSpPr/>
            <p:nvPr/>
          </p:nvSpPr>
          <p:spPr>
            <a:xfrm>
              <a:off x="227754" y="99809"/>
              <a:ext cx="16370" cy="15865"/>
            </a:xfrm>
            <a:custGeom>
              <a:avLst/>
              <a:gdLst/>
              <a:ahLst/>
              <a:cxnLst>
                <a:cxn ang="0">
                  <a:pos x="wd2" y="hd2"/>
                </a:cxn>
                <a:cxn ang="5400000">
                  <a:pos x="wd2" y="hd2"/>
                </a:cxn>
                <a:cxn ang="10800000">
                  <a:pos x="wd2" y="hd2"/>
                </a:cxn>
                <a:cxn ang="16200000">
                  <a:pos x="wd2" y="hd2"/>
                </a:cxn>
              </a:cxnLst>
              <a:rect l="0" t="0" r="r" b="b"/>
              <a:pathLst>
                <a:path w="21600" h="21600" extrusionOk="0">
                  <a:moveTo>
                    <a:pt x="16193" y="0"/>
                  </a:moveTo>
                  <a:lnTo>
                    <a:pt x="18217" y="687"/>
                  </a:lnTo>
                  <a:lnTo>
                    <a:pt x="19576" y="1402"/>
                  </a:lnTo>
                  <a:lnTo>
                    <a:pt x="20935" y="3490"/>
                  </a:lnTo>
                  <a:lnTo>
                    <a:pt x="21600" y="5579"/>
                  </a:lnTo>
                  <a:lnTo>
                    <a:pt x="20935" y="7667"/>
                  </a:lnTo>
                  <a:lnTo>
                    <a:pt x="19576" y="11158"/>
                  </a:lnTo>
                  <a:lnTo>
                    <a:pt x="18217" y="13933"/>
                  </a:lnTo>
                  <a:lnTo>
                    <a:pt x="16193" y="16021"/>
                  </a:lnTo>
                  <a:lnTo>
                    <a:pt x="13503" y="18110"/>
                  </a:lnTo>
                  <a:lnTo>
                    <a:pt x="10786" y="20198"/>
                  </a:lnTo>
                  <a:lnTo>
                    <a:pt x="8097" y="21600"/>
                  </a:lnTo>
                  <a:lnTo>
                    <a:pt x="3355" y="21600"/>
                  </a:lnTo>
                  <a:lnTo>
                    <a:pt x="2024" y="20198"/>
                  </a:lnTo>
                  <a:lnTo>
                    <a:pt x="665" y="18110"/>
                  </a:lnTo>
                  <a:lnTo>
                    <a:pt x="0" y="16021"/>
                  </a:lnTo>
                  <a:lnTo>
                    <a:pt x="665" y="13933"/>
                  </a:lnTo>
                  <a:lnTo>
                    <a:pt x="2024" y="11158"/>
                  </a:lnTo>
                  <a:lnTo>
                    <a:pt x="3355" y="7667"/>
                  </a:lnTo>
                  <a:lnTo>
                    <a:pt x="5407" y="5579"/>
                  </a:lnTo>
                  <a:lnTo>
                    <a:pt x="10786" y="1402"/>
                  </a:lnTo>
                  <a:lnTo>
                    <a:pt x="13503" y="687"/>
                  </a:lnTo>
                  <a:lnTo>
                    <a:pt x="16193"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8" name="Google Shape;579;p37"/>
            <p:cNvSpPr/>
            <p:nvPr/>
          </p:nvSpPr>
          <p:spPr>
            <a:xfrm>
              <a:off x="2059" y="51711"/>
              <a:ext cx="149442" cy="295290"/>
            </a:xfrm>
            <a:custGeom>
              <a:avLst/>
              <a:gdLst/>
              <a:ahLst/>
              <a:cxnLst>
                <a:cxn ang="0">
                  <a:pos x="wd2" y="hd2"/>
                </a:cxn>
                <a:cxn ang="5400000">
                  <a:pos x="wd2" y="hd2"/>
                </a:cxn>
                <a:cxn ang="10800000">
                  <a:pos x="wd2" y="hd2"/>
                </a:cxn>
                <a:cxn ang="16200000">
                  <a:pos x="wd2" y="hd2"/>
                </a:cxn>
              </a:cxnLst>
              <a:rect l="0" t="0" r="r" b="b"/>
              <a:pathLst>
                <a:path w="21600" h="21600" extrusionOk="0">
                  <a:moveTo>
                    <a:pt x="7842" y="1197"/>
                  </a:moveTo>
                  <a:lnTo>
                    <a:pt x="9099" y="1197"/>
                  </a:lnTo>
                  <a:lnTo>
                    <a:pt x="9764" y="1273"/>
                  </a:lnTo>
                  <a:lnTo>
                    <a:pt x="10284" y="1348"/>
                  </a:lnTo>
                  <a:lnTo>
                    <a:pt x="10651" y="1460"/>
                  </a:lnTo>
                  <a:lnTo>
                    <a:pt x="10949" y="1572"/>
                  </a:lnTo>
                  <a:lnTo>
                    <a:pt x="11243" y="1609"/>
                  </a:lnTo>
                  <a:lnTo>
                    <a:pt x="11541" y="1572"/>
                  </a:lnTo>
                  <a:lnTo>
                    <a:pt x="11836" y="1460"/>
                  </a:lnTo>
                  <a:lnTo>
                    <a:pt x="12057" y="1348"/>
                  </a:lnTo>
                  <a:lnTo>
                    <a:pt x="12428" y="1273"/>
                  </a:lnTo>
                  <a:lnTo>
                    <a:pt x="12722" y="1197"/>
                  </a:lnTo>
                  <a:lnTo>
                    <a:pt x="12944" y="1197"/>
                  </a:lnTo>
                  <a:lnTo>
                    <a:pt x="13315" y="1122"/>
                  </a:lnTo>
                  <a:lnTo>
                    <a:pt x="13685" y="1010"/>
                  </a:lnTo>
                  <a:lnTo>
                    <a:pt x="14202" y="824"/>
                  </a:lnTo>
                  <a:lnTo>
                    <a:pt x="14721" y="598"/>
                  </a:lnTo>
                  <a:lnTo>
                    <a:pt x="15313" y="374"/>
                  </a:lnTo>
                  <a:lnTo>
                    <a:pt x="16051" y="188"/>
                  </a:lnTo>
                  <a:lnTo>
                    <a:pt x="16792" y="74"/>
                  </a:lnTo>
                  <a:lnTo>
                    <a:pt x="17606" y="0"/>
                  </a:lnTo>
                  <a:lnTo>
                    <a:pt x="17901" y="37"/>
                  </a:lnTo>
                  <a:lnTo>
                    <a:pt x="18198" y="74"/>
                  </a:lnTo>
                  <a:lnTo>
                    <a:pt x="18344" y="112"/>
                  </a:lnTo>
                  <a:lnTo>
                    <a:pt x="18493" y="188"/>
                  </a:lnTo>
                  <a:lnTo>
                    <a:pt x="18493" y="374"/>
                  </a:lnTo>
                  <a:lnTo>
                    <a:pt x="18344" y="486"/>
                  </a:lnTo>
                  <a:lnTo>
                    <a:pt x="18198" y="598"/>
                  </a:lnTo>
                  <a:lnTo>
                    <a:pt x="17752" y="861"/>
                  </a:lnTo>
                  <a:lnTo>
                    <a:pt x="17530" y="1085"/>
                  </a:lnTo>
                  <a:lnTo>
                    <a:pt x="17457" y="1310"/>
                  </a:lnTo>
                  <a:lnTo>
                    <a:pt x="17530" y="1422"/>
                  </a:lnTo>
                  <a:lnTo>
                    <a:pt x="17606" y="1460"/>
                  </a:lnTo>
                  <a:lnTo>
                    <a:pt x="17828" y="1609"/>
                  </a:lnTo>
                  <a:lnTo>
                    <a:pt x="17974" y="1758"/>
                  </a:lnTo>
                  <a:lnTo>
                    <a:pt x="18122" y="1909"/>
                  </a:lnTo>
                  <a:lnTo>
                    <a:pt x="18198" y="2058"/>
                  </a:lnTo>
                  <a:lnTo>
                    <a:pt x="18122" y="2209"/>
                  </a:lnTo>
                  <a:lnTo>
                    <a:pt x="17974" y="2358"/>
                  </a:lnTo>
                  <a:lnTo>
                    <a:pt x="17828" y="2508"/>
                  </a:lnTo>
                  <a:lnTo>
                    <a:pt x="17606" y="2658"/>
                  </a:lnTo>
                  <a:lnTo>
                    <a:pt x="17457" y="2694"/>
                  </a:lnTo>
                  <a:lnTo>
                    <a:pt x="16865" y="2694"/>
                  </a:lnTo>
                  <a:lnTo>
                    <a:pt x="16349" y="2545"/>
                  </a:lnTo>
                  <a:lnTo>
                    <a:pt x="15829" y="2358"/>
                  </a:lnTo>
                  <a:lnTo>
                    <a:pt x="15386" y="2133"/>
                  </a:lnTo>
                  <a:lnTo>
                    <a:pt x="14870" y="2021"/>
                  </a:lnTo>
                  <a:lnTo>
                    <a:pt x="14423" y="1984"/>
                  </a:lnTo>
                  <a:lnTo>
                    <a:pt x="14278" y="2021"/>
                  </a:lnTo>
                  <a:lnTo>
                    <a:pt x="14129" y="2058"/>
                  </a:lnTo>
                  <a:lnTo>
                    <a:pt x="13834" y="2170"/>
                  </a:lnTo>
                  <a:lnTo>
                    <a:pt x="13536" y="2283"/>
                  </a:lnTo>
                  <a:lnTo>
                    <a:pt x="13242" y="2321"/>
                  </a:lnTo>
                  <a:lnTo>
                    <a:pt x="12944" y="2358"/>
                  </a:lnTo>
                  <a:lnTo>
                    <a:pt x="12501" y="2395"/>
                  </a:lnTo>
                  <a:lnTo>
                    <a:pt x="12279" y="2433"/>
                  </a:lnTo>
                  <a:lnTo>
                    <a:pt x="12130" y="2508"/>
                  </a:lnTo>
                  <a:lnTo>
                    <a:pt x="11984" y="2545"/>
                  </a:lnTo>
                  <a:lnTo>
                    <a:pt x="11763" y="2582"/>
                  </a:lnTo>
                  <a:lnTo>
                    <a:pt x="11243" y="2658"/>
                  </a:lnTo>
                  <a:lnTo>
                    <a:pt x="10949" y="2658"/>
                  </a:lnTo>
                  <a:lnTo>
                    <a:pt x="10651" y="2733"/>
                  </a:lnTo>
                  <a:lnTo>
                    <a:pt x="10357" y="2807"/>
                  </a:lnTo>
                  <a:lnTo>
                    <a:pt x="10059" y="2919"/>
                  </a:lnTo>
                  <a:lnTo>
                    <a:pt x="9986" y="2994"/>
                  </a:lnTo>
                  <a:lnTo>
                    <a:pt x="9986" y="3294"/>
                  </a:lnTo>
                  <a:lnTo>
                    <a:pt x="10284" y="3555"/>
                  </a:lnTo>
                  <a:lnTo>
                    <a:pt x="10651" y="3818"/>
                  </a:lnTo>
                  <a:lnTo>
                    <a:pt x="10949" y="3930"/>
                  </a:lnTo>
                  <a:lnTo>
                    <a:pt x="11243" y="3967"/>
                  </a:lnTo>
                  <a:lnTo>
                    <a:pt x="11541" y="4006"/>
                  </a:lnTo>
                  <a:lnTo>
                    <a:pt x="11909" y="4006"/>
                  </a:lnTo>
                  <a:lnTo>
                    <a:pt x="12279" y="3967"/>
                  </a:lnTo>
                  <a:lnTo>
                    <a:pt x="12577" y="3893"/>
                  </a:lnTo>
                  <a:lnTo>
                    <a:pt x="12944" y="3781"/>
                  </a:lnTo>
                  <a:lnTo>
                    <a:pt x="13242" y="3669"/>
                  </a:lnTo>
                  <a:lnTo>
                    <a:pt x="13834" y="3369"/>
                  </a:lnTo>
                  <a:lnTo>
                    <a:pt x="14423" y="3145"/>
                  </a:lnTo>
                  <a:lnTo>
                    <a:pt x="14943" y="2994"/>
                  </a:lnTo>
                  <a:lnTo>
                    <a:pt x="15313" y="2919"/>
                  </a:lnTo>
                  <a:lnTo>
                    <a:pt x="15535" y="2957"/>
                  </a:lnTo>
                  <a:lnTo>
                    <a:pt x="15681" y="3033"/>
                  </a:lnTo>
                  <a:lnTo>
                    <a:pt x="15829" y="3106"/>
                  </a:lnTo>
                  <a:lnTo>
                    <a:pt x="15829" y="3219"/>
                  </a:lnTo>
                  <a:lnTo>
                    <a:pt x="15902" y="3331"/>
                  </a:lnTo>
                  <a:lnTo>
                    <a:pt x="16051" y="3443"/>
                  </a:lnTo>
                  <a:lnTo>
                    <a:pt x="16200" y="3481"/>
                  </a:lnTo>
                  <a:lnTo>
                    <a:pt x="16422" y="3518"/>
                  </a:lnTo>
                  <a:lnTo>
                    <a:pt x="16716" y="3555"/>
                  </a:lnTo>
                  <a:lnTo>
                    <a:pt x="17014" y="3594"/>
                  </a:lnTo>
                  <a:lnTo>
                    <a:pt x="17309" y="3706"/>
                  </a:lnTo>
                  <a:lnTo>
                    <a:pt x="17606" y="3818"/>
                  </a:lnTo>
                  <a:lnTo>
                    <a:pt x="17752" y="3930"/>
                  </a:lnTo>
                  <a:lnTo>
                    <a:pt x="17828" y="4118"/>
                  </a:lnTo>
                  <a:lnTo>
                    <a:pt x="17752" y="4267"/>
                  </a:lnTo>
                  <a:lnTo>
                    <a:pt x="17606" y="4379"/>
                  </a:lnTo>
                  <a:lnTo>
                    <a:pt x="17309" y="4491"/>
                  </a:lnTo>
                  <a:lnTo>
                    <a:pt x="17014" y="4603"/>
                  </a:lnTo>
                  <a:lnTo>
                    <a:pt x="16716" y="4679"/>
                  </a:lnTo>
                  <a:lnTo>
                    <a:pt x="16422" y="4679"/>
                  </a:lnTo>
                  <a:lnTo>
                    <a:pt x="16127" y="4716"/>
                  </a:lnTo>
                  <a:lnTo>
                    <a:pt x="15681" y="4866"/>
                  </a:lnTo>
                  <a:lnTo>
                    <a:pt x="15164" y="5054"/>
                  </a:lnTo>
                  <a:lnTo>
                    <a:pt x="14721" y="5278"/>
                  </a:lnTo>
                  <a:lnTo>
                    <a:pt x="14202" y="5503"/>
                  </a:lnTo>
                  <a:lnTo>
                    <a:pt x="13685" y="5690"/>
                  </a:lnTo>
                  <a:lnTo>
                    <a:pt x="13315" y="5802"/>
                  </a:lnTo>
                  <a:lnTo>
                    <a:pt x="12944" y="5839"/>
                  </a:lnTo>
                  <a:lnTo>
                    <a:pt x="12577" y="5915"/>
                  </a:lnTo>
                  <a:lnTo>
                    <a:pt x="12057" y="6102"/>
                  </a:lnTo>
                  <a:lnTo>
                    <a:pt x="11316" y="6400"/>
                  </a:lnTo>
                  <a:lnTo>
                    <a:pt x="10578" y="6775"/>
                  </a:lnTo>
                  <a:lnTo>
                    <a:pt x="9543" y="7299"/>
                  </a:lnTo>
                  <a:lnTo>
                    <a:pt x="9172" y="7448"/>
                  </a:lnTo>
                  <a:lnTo>
                    <a:pt x="8729" y="7636"/>
                  </a:lnTo>
                  <a:lnTo>
                    <a:pt x="7766" y="7936"/>
                  </a:lnTo>
                  <a:lnTo>
                    <a:pt x="6879" y="8123"/>
                  </a:lnTo>
                  <a:lnTo>
                    <a:pt x="6436" y="8160"/>
                  </a:lnTo>
                  <a:lnTo>
                    <a:pt x="6065" y="8199"/>
                  </a:lnTo>
                  <a:lnTo>
                    <a:pt x="5327" y="8199"/>
                  </a:lnTo>
                  <a:lnTo>
                    <a:pt x="4662" y="8272"/>
                  </a:lnTo>
                  <a:lnTo>
                    <a:pt x="4143" y="8385"/>
                  </a:lnTo>
                  <a:lnTo>
                    <a:pt x="3772" y="8497"/>
                  </a:lnTo>
                  <a:lnTo>
                    <a:pt x="3550" y="8609"/>
                  </a:lnTo>
                  <a:lnTo>
                    <a:pt x="3329" y="8760"/>
                  </a:lnTo>
                  <a:lnTo>
                    <a:pt x="3180" y="8909"/>
                  </a:lnTo>
                  <a:lnTo>
                    <a:pt x="3180" y="9208"/>
                  </a:lnTo>
                  <a:lnTo>
                    <a:pt x="3329" y="9359"/>
                  </a:lnTo>
                  <a:lnTo>
                    <a:pt x="3772" y="9657"/>
                  </a:lnTo>
                  <a:lnTo>
                    <a:pt x="3994" y="9769"/>
                  </a:lnTo>
                  <a:lnTo>
                    <a:pt x="4291" y="9845"/>
                  </a:lnTo>
                  <a:lnTo>
                    <a:pt x="4662" y="9920"/>
                  </a:lnTo>
                  <a:lnTo>
                    <a:pt x="4884" y="9920"/>
                  </a:lnTo>
                  <a:lnTo>
                    <a:pt x="5251" y="9995"/>
                  </a:lnTo>
                  <a:lnTo>
                    <a:pt x="5698" y="10144"/>
                  </a:lnTo>
                  <a:lnTo>
                    <a:pt x="6287" y="10369"/>
                  </a:lnTo>
                  <a:lnTo>
                    <a:pt x="6955" y="10669"/>
                  </a:lnTo>
                  <a:lnTo>
                    <a:pt x="7544" y="10968"/>
                  </a:lnTo>
                  <a:lnTo>
                    <a:pt x="8136" y="11193"/>
                  </a:lnTo>
                  <a:lnTo>
                    <a:pt x="8580" y="11342"/>
                  </a:lnTo>
                  <a:lnTo>
                    <a:pt x="8950" y="11380"/>
                  </a:lnTo>
                  <a:lnTo>
                    <a:pt x="9394" y="11342"/>
                  </a:lnTo>
                  <a:lnTo>
                    <a:pt x="9837" y="11268"/>
                  </a:lnTo>
                  <a:lnTo>
                    <a:pt x="9986" y="11193"/>
                  </a:lnTo>
                  <a:lnTo>
                    <a:pt x="10357" y="11156"/>
                  </a:lnTo>
                  <a:lnTo>
                    <a:pt x="10800" y="11117"/>
                  </a:lnTo>
                  <a:lnTo>
                    <a:pt x="11763" y="11117"/>
                  </a:lnTo>
                  <a:lnTo>
                    <a:pt x="12650" y="11268"/>
                  </a:lnTo>
                  <a:lnTo>
                    <a:pt x="12944" y="11417"/>
                  </a:lnTo>
                  <a:lnTo>
                    <a:pt x="13242" y="11529"/>
                  </a:lnTo>
                  <a:lnTo>
                    <a:pt x="13536" y="11605"/>
                  </a:lnTo>
                  <a:lnTo>
                    <a:pt x="13834" y="11680"/>
                  </a:lnTo>
                  <a:lnTo>
                    <a:pt x="14129" y="11680"/>
                  </a:lnTo>
                  <a:lnTo>
                    <a:pt x="14423" y="11754"/>
                  </a:lnTo>
                  <a:lnTo>
                    <a:pt x="14870" y="11866"/>
                  </a:lnTo>
                  <a:lnTo>
                    <a:pt x="15386" y="12053"/>
                  </a:lnTo>
                  <a:lnTo>
                    <a:pt x="15829" y="12278"/>
                  </a:lnTo>
                  <a:lnTo>
                    <a:pt x="16349" y="12502"/>
                  </a:lnTo>
                  <a:lnTo>
                    <a:pt x="16865" y="12690"/>
                  </a:lnTo>
                  <a:lnTo>
                    <a:pt x="17309" y="12802"/>
                  </a:lnTo>
                  <a:lnTo>
                    <a:pt x="17606" y="12840"/>
                  </a:lnTo>
                  <a:lnTo>
                    <a:pt x="17828" y="12877"/>
                  </a:lnTo>
                  <a:lnTo>
                    <a:pt x="18198" y="12953"/>
                  </a:lnTo>
                  <a:lnTo>
                    <a:pt x="18493" y="13026"/>
                  </a:lnTo>
                  <a:lnTo>
                    <a:pt x="18715" y="13139"/>
                  </a:lnTo>
                  <a:lnTo>
                    <a:pt x="19009" y="13251"/>
                  </a:lnTo>
                  <a:lnTo>
                    <a:pt x="19307" y="13363"/>
                  </a:lnTo>
                  <a:lnTo>
                    <a:pt x="19602" y="13401"/>
                  </a:lnTo>
                  <a:lnTo>
                    <a:pt x="19899" y="13438"/>
                  </a:lnTo>
                  <a:lnTo>
                    <a:pt x="20194" y="13477"/>
                  </a:lnTo>
                  <a:lnTo>
                    <a:pt x="20491" y="13514"/>
                  </a:lnTo>
                  <a:lnTo>
                    <a:pt x="21081" y="13738"/>
                  </a:lnTo>
                  <a:lnTo>
                    <a:pt x="21302" y="13887"/>
                  </a:lnTo>
                  <a:lnTo>
                    <a:pt x="21451" y="14038"/>
                  </a:lnTo>
                  <a:lnTo>
                    <a:pt x="21600" y="14187"/>
                  </a:lnTo>
                  <a:lnTo>
                    <a:pt x="21600" y="14450"/>
                  </a:lnTo>
                  <a:lnTo>
                    <a:pt x="21451" y="14599"/>
                  </a:lnTo>
                  <a:lnTo>
                    <a:pt x="21302" y="14749"/>
                  </a:lnTo>
                  <a:lnTo>
                    <a:pt x="20859" y="15048"/>
                  </a:lnTo>
                  <a:lnTo>
                    <a:pt x="20637" y="15198"/>
                  </a:lnTo>
                  <a:lnTo>
                    <a:pt x="20491" y="15347"/>
                  </a:lnTo>
                  <a:lnTo>
                    <a:pt x="20491" y="15498"/>
                  </a:lnTo>
                  <a:lnTo>
                    <a:pt x="20416" y="15647"/>
                  </a:lnTo>
                  <a:lnTo>
                    <a:pt x="20121" y="15871"/>
                  </a:lnTo>
                  <a:lnTo>
                    <a:pt x="19750" y="16096"/>
                  </a:lnTo>
                  <a:lnTo>
                    <a:pt x="19307" y="16359"/>
                  </a:lnTo>
                  <a:lnTo>
                    <a:pt x="18864" y="16620"/>
                  </a:lnTo>
                  <a:lnTo>
                    <a:pt x="18493" y="16846"/>
                  </a:lnTo>
                  <a:lnTo>
                    <a:pt x="18271" y="17070"/>
                  </a:lnTo>
                  <a:lnTo>
                    <a:pt x="18198" y="17219"/>
                  </a:lnTo>
                  <a:lnTo>
                    <a:pt x="18050" y="17407"/>
                  </a:lnTo>
                  <a:lnTo>
                    <a:pt x="17828" y="17631"/>
                  </a:lnTo>
                  <a:lnTo>
                    <a:pt x="17457" y="17856"/>
                  </a:lnTo>
                  <a:lnTo>
                    <a:pt x="17014" y="18119"/>
                  </a:lnTo>
                  <a:lnTo>
                    <a:pt x="16571" y="18343"/>
                  </a:lnTo>
                  <a:lnTo>
                    <a:pt x="16200" y="18604"/>
                  </a:lnTo>
                  <a:lnTo>
                    <a:pt x="15829" y="18979"/>
                  </a:lnTo>
                  <a:lnTo>
                    <a:pt x="15757" y="19128"/>
                  </a:lnTo>
                  <a:lnTo>
                    <a:pt x="15608" y="19316"/>
                  </a:lnTo>
                  <a:lnTo>
                    <a:pt x="15313" y="19540"/>
                  </a:lnTo>
                  <a:lnTo>
                    <a:pt x="15016" y="19728"/>
                  </a:lnTo>
                  <a:lnTo>
                    <a:pt x="14645" y="19915"/>
                  </a:lnTo>
                  <a:lnTo>
                    <a:pt x="14350" y="20101"/>
                  </a:lnTo>
                  <a:lnTo>
                    <a:pt x="14202" y="20289"/>
                  </a:lnTo>
                  <a:lnTo>
                    <a:pt x="14129" y="20440"/>
                  </a:lnTo>
                  <a:lnTo>
                    <a:pt x="14202" y="20701"/>
                  </a:lnTo>
                  <a:lnTo>
                    <a:pt x="14278" y="20813"/>
                  </a:lnTo>
                  <a:lnTo>
                    <a:pt x="14423" y="20888"/>
                  </a:lnTo>
                  <a:lnTo>
                    <a:pt x="14499" y="20964"/>
                  </a:lnTo>
                  <a:lnTo>
                    <a:pt x="14645" y="21076"/>
                  </a:lnTo>
                  <a:lnTo>
                    <a:pt x="14721" y="21337"/>
                  </a:lnTo>
                  <a:lnTo>
                    <a:pt x="14645" y="21449"/>
                  </a:lnTo>
                  <a:lnTo>
                    <a:pt x="14499" y="21525"/>
                  </a:lnTo>
                  <a:lnTo>
                    <a:pt x="14350" y="21600"/>
                  </a:lnTo>
                  <a:lnTo>
                    <a:pt x="13834" y="21600"/>
                  </a:lnTo>
                  <a:lnTo>
                    <a:pt x="13536" y="21525"/>
                  </a:lnTo>
                  <a:lnTo>
                    <a:pt x="13242" y="21449"/>
                  </a:lnTo>
                  <a:lnTo>
                    <a:pt x="12944" y="21337"/>
                  </a:lnTo>
                  <a:lnTo>
                    <a:pt x="12722" y="21150"/>
                  </a:lnTo>
                  <a:lnTo>
                    <a:pt x="12577" y="20925"/>
                  </a:lnTo>
                  <a:lnTo>
                    <a:pt x="12428" y="20701"/>
                  </a:lnTo>
                  <a:lnTo>
                    <a:pt x="12428" y="20440"/>
                  </a:lnTo>
                  <a:lnTo>
                    <a:pt x="12352" y="20214"/>
                  </a:lnTo>
                  <a:lnTo>
                    <a:pt x="12206" y="19952"/>
                  </a:lnTo>
                  <a:lnTo>
                    <a:pt x="12057" y="19728"/>
                  </a:lnTo>
                  <a:lnTo>
                    <a:pt x="11836" y="19577"/>
                  </a:lnTo>
                  <a:lnTo>
                    <a:pt x="11687" y="19503"/>
                  </a:lnTo>
                  <a:lnTo>
                    <a:pt x="11614" y="19353"/>
                  </a:lnTo>
                  <a:lnTo>
                    <a:pt x="11392" y="18979"/>
                  </a:lnTo>
                  <a:lnTo>
                    <a:pt x="11316" y="18529"/>
                  </a:lnTo>
                  <a:lnTo>
                    <a:pt x="11243" y="18006"/>
                  </a:lnTo>
                  <a:lnTo>
                    <a:pt x="11243" y="17369"/>
                  </a:lnTo>
                  <a:lnTo>
                    <a:pt x="11095" y="17070"/>
                  </a:lnTo>
                  <a:lnTo>
                    <a:pt x="11022" y="16808"/>
                  </a:lnTo>
                  <a:lnTo>
                    <a:pt x="10800" y="16508"/>
                  </a:lnTo>
                  <a:lnTo>
                    <a:pt x="10578" y="16246"/>
                  </a:lnTo>
                  <a:lnTo>
                    <a:pt x="10357" y="16022"/>
                  </a:lnTo>
                  <a:lnTo>
                    <a:pt x="10059" y="15798"/>
                  </a:lnTo>
                  <a:lnTo>
                    <a:pt x="9837" y="15647"/>
                  </a:lnTo>
                  <a:lnTo>
                    <a:pt x="9248" y="15310"/>
                  </a:lnTo>
                  <a:lnTo>
                    <a:pt x="8802" y="15011"/>
                  </a:lnTo>
                  <a:lnTo>
                    <a:pt x="8507" y="14786"/>
                  </a:lnTo>
                  <a:lnTo>
                    <a:pt x="8358" y="14599"/>
                  </a:lnTo>
                  <a:lnTo>
                    <a:pt x="8285" y="14374"/>
                  </a:lnTo>
                  <a:lnTo>
                    <a:pt x="8212" y="14262"/>
                  </a:lnTo>
                  <a:lnTo>
                    <a:pt x="8064" y="14187"/>
                  </a:lnTo>
                  <a:lnTo>
                    <a:pt x="7991" y="14075"/>
                  </a:lnTo>
                  <a:lnTo>
                    <a:pt x="7842" y="13887"/>
                  </a:lnTo>
                  <a:lnTo>
                    <a:pt x="7842" y="13663"/>
                  </a:lnTo>
                  <a:lnTo>
                    <a:pt x="7766" y="13438"/>
                  </a:lnTo>
                  <a:lnTo>
                    <a:pt x="7842" y="13214"/>
                  </a:lnTo>
                  <a:lnTo>
                    <a:pt x="7842" y="12990"/>
                  </a:lnTo>
                  <a:lnTo>
                    <a:pt x="7991" y="12802"/>
                  </a:lnTo>
                  <a:lnTo>
                    <a:pt x="8064" y="12727"/>
                  </a:lnTo>
                  <a:lnTo>
                    <a:pt x="8212" y="12614"/>
                  </a:lnTo>
                  <a:lnTo>
                    <a:pt x="8285" y="12541"/>
                  </a:lnTo>
                  <a:lnTo>
                    <a:pt x="8358" y="12278"/>
                  </a:lnTo>
                  <a:lnTo>
                    <a:pt x="8285" y="12017"/>
                  </a:lnTo>
                  <a:lnTo>
                    <a:pt x="8212" y="11904"/>
                  </a:lnTo>
                  <a:lnTo>
                    <a:pt x="8064" y="11829"/>
                  </a:lnTo>
                  <a:lnTo>
                    <a:pt x="7915" y="11792"/>
                  </a:lnTo>
                  <a:lnTo>
                    <a:pt x="7693" y="11717"/>
                  </a:lnTo>
                  <a:lnTo>
                    <a:pt x="7177" y="11680"/>
                  </a:lnTo>
                  <a:lnTo>
                    <a:pt x="6879" y="11642"/>
                  </a:lnTo>
                  <a:lnTo>
                    <a:pt x="6436" y="11529"/>
                  </a:lnTo>
                  <a:lnTo>
                    <a:pt x="5992" y="11342"/>
                  </a:lnTo>
                  <a:lnTo>
                    <a:pt x="5473" y="11117"/>
                  </a:lnTo>
                  <a:lnTo>
                    <a:pt x="4957" y="10893"/>
                  </a:lnTo>
                  <a:lnTo>
                    <a:pt x="4513" y="10705"/>
                  </a:lnTo>
                  <a:lnTo>
                    <a:pt x="4070" y="10556"/>
                  </a:lnTo>
                  <a:lnTo>
                    <a:pt x="3772" y="10519"/>
                  </a:lnTo>
                  <a:lnTo>
                    <a:pt x="3405" y="10444"/>
                  </a:lnTo>
                  <a:lnTo>
                    <a:pt x="2812" y="10257"/>
                  </a:lnTo>
                  <a:lnTo>
                    <a:pt x="2144" y="9995"/>
                  </a:lnTo>
                  <a:lnTo>
                    <a:pt x="1406" y="9657"/>
                  </a:lnTo>
                  <a:lnTo>
                    <a:pt x="519" y="9096"/>
                  </a:lnTo>
                  <a:lnTo>
                    <a:pt x="0" y="8760"/>
                  </a:lnTo>
                  <a:lnTo>
                    <a:pt x="0" y="8796"/>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49" name="Google Shape;580;p37"/>
            <p:cNvSpPr/>
            <p:nvPr/>
          </p:nvSpPr>
          <p:spPr>
            <a:xfrm>
              <a:off x="157635" y="51711"/>
              <a:ext cx="72663" cy="39904"/>
            </a:xfrm>
            <a:custGeom>
              <a:avLst/>
              <a:gdLst/>
              <a:ahLst/>
              <a:cxnLst>
                <a:cxn ang="0">
                  <a:pos x="wd2" y="hd2"/>
                </a:cxn>
                <a:cxn ang="5400000">
                  <a:pos x="wd2" y="hd2"/>
                </a:cxn>
                <a:cxn ang="10800000">
                  <a:pos x="wd2" y="hd2"/>
                </a:cxn>
                <a:cxn ang="16200000">
                  <a:pos x="wd2" y="hd2"/>
                </a:cxn>
              </a:cxnLst>
              <a:rect l="0" t="0" r="r" b="b"/>
              <a:pathLst>
                <a:path w="21600" h="21600" extrusionOk="0">
                  <a:moveTo>
                    <a:pt x="12630" y="15230"/>
                  </a:moveTo>
                  <a:lnTo>
                    <a:pt x="12018" y="16061"/>
                  </a:lnTo>
                  <a:lnTo>
                    <a:pt x="11412" y="16891"/>
                  </a:lnTo>
                  <a:lnTo>
                    <a:pt x="10800" y="17175"/>
                  </a:lnTo>
                  <a:lnTo>
                    <a:pt x="10194" y="17448"/>
                  </a:lnTo>
                  <a:lnTo>
                    <a:pt x="9738" y="17448"/>
                  </a:lnTo>
                  <a:lnTo>
                    <a:pt x="9126" y="18006"/>
                  </a:lnTo>
                  <a:lnTo>
                    <a:pt x="8370" y="18836"/>
                  </a:lnTo>
                  <a:lnTo>
                    <a:pt x="7914" y="19666"/>
                  </a:lnTo>
                  <a:lnTo>
                    <a:pt x="7302" y="20497"/>
                  </a:lnTo>
                  <a:lnTo>
                    <a:pt x="6696" y="21054"/>
                  </a:lnTo>
                  <a:lnTo>
                    <a:pt x="6084" y="21600"/>
                  </a:lnTo>
                  <a:lnTo>
                    <a:pt x="4866" y="21600"/>
                  </a:lnTo>
                  <a:lnTo>
                    <a:pt x="4260" y="21054"/>
                  </a:lnTo>
                  <a:lnTo>
                    <a:pt x="3654" y="20497"/>
                  </a:lnTo>
                  <a:lnTo>
                    <a:pt x="3198" y="19666"/>
                  </a:lnTo>
                  <a:lnTo>
                    <a:pt x="2736" y="18563"/>
                  </a:lnTo>
                  <a:lnTo>
                    <a:pt x="2586" y="17448"/>
                  </a:lnTo>
                  <a:lnTo>
                    <a:pt x="2736" y="16345"/>
                  </a:lnTo>
                  <a:lnTo>
                    <a:pt x="3198" y="15230"/>
                  </a:lnTo>
                  <a:lnTo>
                    <a:pt x="3654" y="14127"/>
                  </a:lnTo>
                  <a:lnTo>
                    <a:pt x="3954" y="13012"/>
                  </a:lnTo>
                  <a:lnTo>
                    <a:pt x="4260" y="11909"/>
                  </a:lnTo>
                  <a:lnTo>
                    <a:pt x="4260" y="10806"/>
                  </a:lnTo>
                  <a:lnTo>
                    <a:pt x="4110" y="9134"/>
                  </a:lnTo>
                  <a:lnTo>
                    <a:pt x="3954" y="8303"/>
                  </a:lnTo>
                  <a:lnTo>
                    <a:pt x="3348" y="7200"/>
                  </a:lnTo>
                  <a:lnTo>
                    <a:pt x="2892" y="6927"/>
                  </a:lnTo>
                  <a:lnTo>
                    <a:pt x="1980" y="6643"/>
                  </a:lnTo>
                  <a:lnTo>
                    <a:pt x="912" y="6370"/>
                  </a:lnTo>
                  <a:lnTo>
                    <a:pt x="456" y="5812"/>
                  </a:lnTo>
                  <a:lnTo>
                    <a:pt x="150" y="5539"/>
                  </a:lnTo>
                  <a:lnTo>
                    <a:pt x="0" y="4982"/>
                  </a:lnTo>
                  <a:lnTo>
                    <a:pt x="150" y="4152"/>
                  </a:lnTo>
                  <a:lnTo>
                    <a:pt x="306" y="3321"/>
                  </a:lnTo>
                  <a:lnTo>
                    <a:pt x="762" y="2218"/>
                  </a:lnTo>
                  <a:lnTo>
                    <a:pt x="1068" y="1934"/>
                  </a:lnTo>
                  <a:lnTo>
                    <a:pt x="1674" y="1388"/>
                  </a:lnTo>
                  <a:lnTo>
                    <a:pt x="3198" y="830"/>
                  </a:lnTo>
                  <a:lnTo>
                    <a:pt x="5022" y="273"/>
                  </a:lnTo>
                  <a:lnTo>
                    <a:pt x="7152" y="0"/>
                  </a:lnTo>
                  <a:lnTo>
                    <a:pt x="15672" y="0"/>
                  </a:lnTo>
                  <a:lnTo>
                    <a:pt x="17802" y="273"/>
                  </a:lnTo>
                  <a:lnTo>
                    <a:pt x="19626" y="546"/>
                  </a:lnTo>
                  <a:lnTo>
                    <a:pt x="20844" y="830"/>
                  </a:lnTo>
                  <a:lnTo>
                    <a:pt x="21450" y="1103"/>
                  </a:lnTo>
                  <a:lnTo>
                    <a:pt x="21600" y="1388"/>
                  </a:lnTo>
                  <a:lnTo>
                    <a:pt x="20994" y="3594"/>
                  </a:lnTo>
                  <a:lnTo>
                    <a:pt x="20232" y="5539"/>
                  </a:lnTo>
                  <a:lnTo>
                    <a:pt x="19170" y="7757"/>
                  </a:lnTo>
                  <a:lnTo>
                    <a:pt x="17952" y="9691"/>
                  </a:lnTo>
                  <a:lnTo>
                    <a:pt x="16734" y="11352"/>
                  </a:lnTo>
                  <a:lnTo>
                    <a:pt x="15672" y="12739"/>
                  </a:lnTo>
                  <a:lnTo>
                    <a:pt x="15060" y="13012"/>
                  </a:lnTo>
                  <a:lnTo>
                    <a:pt x="14454" y="13297"/>
                  </a:lnTo>
                  <a:lnTo>
                    <a:pt x="13842" y="13570"/>
                  </a:lnTo>
                  <a:lnTo>
                    <a:pt x="12630" y="1523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0" name="Google Shape;581;p37"/>
            <p:cNvSpPr/>
            <p:nvPr/>
          </p:nvSpPr>
          <p:spPr>
            <a:xfrm>
              <a:off x="350068" y="256919"/>
              <a:ext cx="15865" cy="29167"/>
            </a:xfrm>
            <a:custGeom>
              <a:avLst/>
              <a:gdLst/>
              <a:ahLst/>
              <a:cxnLst>
                <a:cxn ang="0">
                  <a:pos x="wd2" y="hd2"/>
                </a:cxn>
                <a:cxn ang="5400000">
                  <a:pos x="wd2" y="hd2"/>
                </a:cxn>
                <a:cxn ang="10800000">
                  <a:pos x="wd2" y="hd2"/>
                </a:cxn>
                <a:cxn ang="16200000">
                  <a:pos x="wd2" y="hd2"/>
                </a:cxn>
              </a:cxnLst>
              <a:rect l="0" t="0" r="r" b="b"/>
              <a:pathLst>
                <a:path w="21600" h="21600" extrusionOk="0">
                  <a:moveTo>
                    <a:pt x="16708" y="10613"/>
                  </a:moveTo>
                  <a:lnTo>
                    <a:pt x="14619" y="12123"/>
                  </a:lnTo>
                  <a:lnTo>
                    <a:pt x="12531" y="13648"/>
                  </a:lnTo>
                  <a:lnTo>
                    <a:pt x="11129" y="15157"/>
                  </a:lnTo>
                  <a:lnTo>
                    <a:pt x="11129" y="16682"/>
                  </a:lnTo>
                  <a:lnTo>
                    <a:pt x="10442" y="18954"/>
                  </a:lnTo>
                  <a:lnTo>
                    <a:pt x="9041" y="20090"/>
                  </a:lnTo>
                  <a:lnTo>
                    <a:pt x="8354" y="21227"/>
                  </a:lnTo>
                  <a:lnTo>
                    <a:pt x="6952" y="21600"/>
                  </a:lnTo>
                  <a:lnTo>
                    <a:pt x="4177" y="21600"/>
                  </a:lnTo>
                  <a:lnTo>
                    <a:pt x="2775" y="21227"/>
                  </a:lnTo>
                  <a:lnTo>
                    <a:pt x="2088" y="20090"/>
                  </a:lnTo>
                  <a:lnTo>
                    <a:pt x="687" y="18192"/>
                  </a:lnTo>
                  <a:lnTo>
                    <a:pt x="687" y="15920"/>
                  </a:lnTo>
                  <a:lnTo>
                    <a:pt x="0" y="13648"/>
                  </a:lnTo>
                  <a:lnTo>
                    <a:pt x="687" y="10987"/>
                  </a:lnTo>
                  <a:lnTo>
                    <a:pt x="2775" y="8341"/>
                  </a:lnTo>
                  <a:lnTo>
                    <a:pt x="4864" y="5680"/>
                  </a:lnTo>
                  <a:lnTo>
                    <a:pt x="8354" y="3408"/>
                  </a:lnTo>
                  <a:lnTo>
                    <a:pt x="11844" y="1899"/>
                  </a:lnTo>
                  <a:lnTo>
                    <a:pt x="14619" y="763"/>
                  </a:lnTo>
                  <a:lnTo>
                    <a:pt x="17394" y="0"/>
                  </a:lnTo>
                  <a:lnTo>
                    <a:pt x="19483" y="373"/>
                  </a:lnTo>
                  <a:lnTo>
                    <a:pt x="20198" y="1136"/>
                  </a:lnTo>
                  <a:lnTo>
                    <a:pt x="20885" y="2272"/>
                  </a:lnTo>
                  <a:lnTo>
                    <a:pt x="21600" y="4933"/>
                  </a:lnTo>
                  <a:lnTo>
                    <a:pt x="21600" y="6069"/>
                  </a:lnTo>
                  <a:lnTo>
                    <a:pt x="20198" y="7579"/>
                  </a:lnTo>
                  <a:lnTo>
                    <a:pt x="18796" y="9477"/>
                  </a:lnTo>
                  <a:lnTo>
                    <a:pt x="16708" y="1061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1" name="Google Shape;582;p37"/>
            <p:cNvSpPr/>
            <p:nvPr/>
          </p:nvSpPr>
          <p:spPr>
            <a:xfrm>
              <a:off x="220064" y="72682"/>
              <a:ext cx="171442" cy="234395"/>
            </a:xfrm>
            <a:custGeom>
              <a:avLst/>
              <a:gdLst/>
              <a:ahLst/>
              <a:cxnLst>
                <a:cxn ang="0">
                  <a:pos x="wd2" y="hd2"/>
                </a:cxn>
                <a:cxn ang="5400000">
                  <a:pos x="wd2" y="hd2"/>
                </a:cxn>
                <a:cxn ang="10800000">
                  <a:pos x="wd2" y="hd2"/>
                </a:cxn>
                <a:cxn ang="16200000">
                  <a:pos x="wd2" y="hd2"/>
                </a:cxn>
              </a:cxnLst>
              <a:rect l="0" t="0" r="r" b="b"/>
              <a:pathLst>
                <a:path w="21600" h="21600" extrusionOk="0">
                  <a:moveTo>
                    <a:pt x="21600" y="9244"/>
                  </a:moveTo>
                  <a:lnTo>
                    <a:pt x="20117" y="9103"/>
                  </a:lnTo>
                  <a:lnTo>
                    <a:pt x="19281" y="9008"/>
                  </a:lnTo>
                  <a:lnTo>
                    <a:pt x="18892" y="8913"/>
                  </a:lnTo>
                  <a:lnTo>
                    <a:pt x="18765" y="8867"/>
                  </a:lnTo>
                  <a:lnTo>
                    <a:pt x="18571" y="8820"/>
                  </a:lnTo>
                  <a:lnTo>
                    <a:pt x="18119" y="8772"/>
                  </a:lnTo>
                  <a:lnTo>
                    <a:pt x="17862" y="8725"/>
                  </a:lnTo>
                  <a:lnTo>
                    <a:pt x="17602" y="8630"/>
                  </a:lnTo>
                  <a:lnTo>
                    <a:pt x="17346" y="8537"/>
                  </a:lnTo>
                  <a:lnTo>
                    <a:pt x="17086" y="8396"/>
                  </a:lnTo>
                  <a:lnTo>
                    <a:pt x="16893" y="8253"/>
                  </a:lnTo>
                  <a:lnTo>
                    <a:pt x="16700" y="8160"/>
                  </a:lnTo>
                  <a:lnTo>
                    <a:pt x="16506" y="8160"/>
                  </a:lnTo>
                  <a:lnTo>
                    <a:pt x="16379" y="8206"/>
                  </a:lnTo>
                  <a:lnTo>
                    <a:pt x="16313" y="8301"/>
                  </a:lnTo>
                  <a:lnTo>
                    <a:pt x="16313" y="8442"/>
                  </a:lnTo>
                  <a:lnTo>
                    <a:pt x="16443" y="8584"/>
                  </a:lnTo>
                  <a:lnTo>
                    <a:pt x="16636" y="8772"/>
                  </a:lnTo>
                  <a:lnTo>
                    <a:pt x="16829" y="8913"/>
                  </a:lnTo>
                  <a:lnTo>
                    <a:pt x="17086" y="9008"/>
                  </a:lnTo>
                  <a:lnTo>
                    <a:pt x="17409" y="9103"/>
                  </a:lnTo>
                  <a:lnTo>
                    <a:pt x="17602" y="9103"/>
                  </a:lnTo>
                  <a:lnTo>
                    <a:pt x="17862" y="9149"/>
                  </a:lnTo>
                  <a:lnTo>
                    <a:pt x="18119" y="9244"/>
                  </a:lnTo>
                  <a:lnTo>
                    <a:pt x="18378" y="9339"/>
                  </a:lnTo>
                  <a:lnTo>
                    <a:pt x="18635" y="9480"/>
                  </a:lnTo>
                  <a:lnTo>
                    <a:pt x="18698" y="9573"/>
                  </a:lnTo>
                  <a:lnTo>
                    <a:pt x="18765" y="9668"/>
                  </a:lnTo>
                  <a:lnTo>
                    <a:pt x="18698" y="9951"/>
                  </a:lnTo>
                  <a:lnTo>
                    <a:pt x="18442" y="10282"/>
                  </a:lnTo>
                  <a:lnTo>
                    <a:pt x="18119" y="10611"/>
                  </a:lnTo>
                  <a:lnTo>
                    <a:pt x="17669" y="10894"/>
                  </a:lnTo>
                  <a:lnTo>
                    <a:pt x="17282" y="11130"/>
                  </a:lnTo>
                  <a:lnTo>
                    <a:pt x="16893" y="11272"/>
                  </a:lnTo>
                  <a:lnTo>
                    <a:pt x="16636" y="11320"/>
                  </a:lnTo>
                  <a:lnTo>
                    <a:pt x="16183" y="11366"/>
                  </a:lnTo>
                  <a:lnTo>
                    <a:pt x="15990" y="11413"/>
                  </a:lnTo>
                  <a:lnTo>
                    <a:pt x="15863" y="11508"/>
                  </a:lnTo>
                  <a:lnTo>
                    <a:pt x="15733" y="11554"/>
                  </a:lnTo>
                  <a:lnTo>
                    <a:pt x="15604" y="11603"/>
                  </a:lnTo>
                  <a:lnTo>
                    <a:pt x="15477" y="11554"/>
                  </a:lnTo>
                  <a:lnTo>
                    <a:pt x="15347" y="11508"/>
                  </a:lnTo>
                  <a:lnTo>
                    <a:pt x="15283" y="11413"/>
                  </a:lnTo>
                  <a:lnTo>
                    <a:pt x="15154" y="11272"/>
                  </a:lnTo>
                  <a:lnTo>
                    <a:pt x="15087" y="10942"/>
                  </a:lnTo>
                  <a:lnTo>
                    <a:pt x="15024" y="10753"/>
                  </a:lnTo>
                  <a:lnTo>
                    <a:pt x="14831" y="10470"/>
                  </a:lnTo>
                  <a:lnTo>
                    <a:pt x="14508" y="10187"/>
                  </a:lnTo>
                  <a:lnTo>
                    <a:pt x="14121" y="9858"/>
                  </a:lnTo>
                  <a:lnTo>
                    <a:pt x="13735" y="9527"/>
                  </a:lnTo>
                  <a:lnTo>
                    <a:pt x="13412" y="9244"/>
                  </a:lnTo>
                  <a:lnTo>
                    <a:pt x="13155" y="8961"/>
                  </a:lnTo>
                  <a:lnTo>
                    <a:pt x="13089" y="8772"/>
                  </a:lnTo>
                  <a:lnTo>
                    <a:pt x="13089" y="8630"/>
                  </a:lnTo>
                  <a:lnTo>
                    <a:pt x="13025" y="8537"/>
                  </a:lnTo>
                  <a:lnTo>
                    <a:pt x="12962" y="8537"/>
                  </a:lnTo>
                  <a:lnTo>
                    <a:pt x="12832" y="8584"/>
                  </a:lnTo>
                  <a:lnTo>
                    <a:pt x="12768" y="8679"/>
                  </a:lnTo>
                  <a:lnTo>
                    <a:pt x="12639" y="8820"/>
                  </a:lnTo>
                  <a:lnTo>
                    <a:pt x="12575" y="9103"/>
                  </a:lnTo>
                  <a:lnTo>
                    <a:pt x="12639" y="9291"/>
                  </a:lnTo>
                  <a:lnTo>
                    <a:pt x="12832" y="9527"/>
                  </a:lnTo>
                  <a:lnTo>
                    <a:pt x="13025" y="9810"/>
                  </a:lnTo>
                  <a:lnTo>
                    <a:pt x="13348" y="10046"/>
                  </a:lnTo>
                  <a:lnTo>
                    <a:pt x="13605" y="10282"/>
                  </a:lnTo>
                  <a:lnTo>
                    <a:pt x="13864" y="10516"/>
                  </a:lnTo>
                  <a:lnTo>
                    <a:pt x="14058" y="10753"/>
                  </a:lnTo>
                  <a:lnTo>
                    <a:pt x="14121" y="10942"/>
                  </a:lnTo>
                  <a:lnTo>
                    <a:pt x="14121" y="11130"/>
                  </a:lnTo>
                  <a:lnTo>
                    <a:pt x="14251" y="11320"/>
                  </a:lnTo>
                  <a:lnTo>
                    <a:pt x="14381" y="11508"/>
                  </a:lnTo>
                  <a:lnTo>
                    <a:pt x="14574" y="11696"/>
                  </a:lnTo>
                  <a:lnTo>
                    <a:pt x="14894" y="11837"/>
                  </a:lnTo>
                  <a:lnTo>
                    <a:pt x="15283" y="11932"/>
                  </a:lnTo>
                  <a:lnTo>
                    <a:pt x="15670" y="12027"/>
                  </a:lnTo>
                  <a:lnTo>
                    <a:pt x="16120" y="12073"/>
                  </a:lnTo>
                  <a:lnTo>
                    <a:pt x="16506" y="12073"/>
                  </a:lnTo>
                  <a:lnTo>
                    <a:pt x="16829" y="12168"/>
                  </a:lnTo>
                  <a:lnTo>
                    <a:pt x="17023" y="12263"/>
                  </a:lnTo>
                  <a:lnTo>
                    <a:pt x="17086" y="12356"/>
                  </a:lnTo>
                  <a:lnTo>
                    <a:pt x="17086" y="12451"/>
                  </a:lnTo>
                  <a:lnTo>
                    <a:pt x="17023" y="12639"/>
                  </a:lnTo>
                  <a:lnTo>
                    <a:pt x="16700" y="13016"/>
                  </a:lnTo>
                  <a:lnTo>
                    <a:pt x="16183" y="13440"/>
                  </a:lnTo>
                  <a:lnTo>
                    <a:pt x="15024" y="14385"/>
                  </a:lnTo>
                  <a:lnTo>
                    <a:pt x="14574" y="14902"/>
                  </a:lnTo>
                  <a:lnTo>
                    <a:pt x="14185" y="15375"/>
                  </a:lnTo>
                  <a:lnTo>
                    <a:pt x="14121" y="15562"/>
                  </a:lnTo>
                  <a:lnTo>
                    <a:pt x="14121" y="16035"/>
                  </a:lnTo>
                  <a:lnTo>
                    <a:pt x="14185" y="16318"/>
                  </a:lnTo>
                  <a:lnTo>
                    <a:pt x="14251" y="16507"/>
                  </a:lnTo>
                  <a:lnTo>
                    <a:pt x="14381" y="16649"/>
                  </a:lnTo>
                  <a:lnTo>
                    <a:pt x="14444" y="16742"/>
                  </a:lnTo>
                  <a:lnTo>
                    <a:pt x="14508" y="16883"/>
                  </a:lnTo>
                  <a:lnTo>
                    <a:pt x="14574" y="17214"/>
                  </a:lnTo>
                  <a:lnTo>
                    <a:pt x="14508" y="17402"/>
                  </a:lnTo>
                  <a:lnTo>
                    <a:pt x="14251" y="17733"/>
                  </a:lnTo>
                  <a:lnTo>
                    <a:pt x="13864" y="18111"/>
                  </a:lnTo>
                  <a:lnTo>
                    <a:pt x="13348" y="18486"/>
                  </a:lnTo>
                  <a:lnTo>
                    <a:pt x="12832" y="18864"/>
                  </a:lnTo>
                  <a:lnTo>
                    <a:pt x="12445" y="19242"/>
                  </a:lnTo>
                  <a:lnTo>
                    <a:pt x="12186" y="19573"/>
                  </a:lnTo>
                  <a:lnTo>
                    <a:pt x="12059" y="19760"/>
                  </a:lnTo>
                  <a:lnTo>
                    <a:pt x="11993" y="19997"/>
                  </a:lnTo>
                  <a:lnTo>
                    <a:pt x="11799" y="20279"/>
                  </a:lnTo>
                  <a:lnTo>
                    <a:pt x="11479" y="20562"/>
                  </a:lnTo>
                  <a:lnTo>
                    <a:pt x="11090" y="20893"/>
                  </a:lnTo>
                  <a:lnTo>
                    <a:pt x="10640" y="21176"/>
                  </a:lnTo>
                  <a:lnTo>
                    <a:pt x="10253" y="21410"/>
                  </a:lnTo>
                  <a:lnTo>
                    <a:pt x="9867" y="21554"/>
                  </a:lnTo>
                  <a:lnTo>
                    <a:pt x="9544" y="21600"/>
                  </a:lnTo>
                  <a:lnTo>
                    <a:pt x="9351" y="21600"/>
                  </a:lnTo>
                  <a:lnTo>
                    <a:pt x="9091" y="21505"/>
                  </a:lnTo>
                  <a:lnTo>
                    <a:pt x="8834" y="21410"/>
                  </a:lnTo>
                  <a:lnTo>
                    <a:pt x="8578" y="21269"/>
                  </a:lnTo>
                  <a:lnTo>
                    <a:pt x="8384" y="21081"/>
                  </a:lnTo>
                  <a:lnTo>
                    <a:pt x="8188" y="20893"/>
                  </a:lnTo>
                  <a:lnTo>
                    <a:pt x="8125" y="20703"/>
                  </a:lnTo>
                  <a:lnTo>
                    <a:pt x="8061" y="20516"/>
                  </a:lnTo>
                  <a:lnTo>
                    <a:pt x="7995" y="20185"/>
                  </a:lnTo>
                  <a:lnTo>
                    <a:pt x="7932" y="20043"/>
                  </a:lnTo>
                  <a:lnTo>
                    <a:pt x="7802" y="19948"/>
                  </a:lnTo>
                  <a:lnTo>
                    <a:pt x="7738" y="19855"/>
                  </a:lnTo>
                  <a:lnTo>
                    <a:pt x="7609" y="19714"/>
                  </a:lnTo>
                  <a:lnTo>
                    <a:pt x="7545" y="19431"/>
                  </a:lnTo>
                  <a:lnTo>
                    <a:pt x="7482" y="19100"/>
                  </a:lnTo>
                  <a:lnTo>
                    <a:pt x="7415" y="18959"/>
                  </a:lnTo>
                  <a:lnTo>
                    <a:pt x="7286" y="18864"/>
                  </a:lnTo>
                  <a:lnTo>
                    <a:pt x="7222" y="18723"/>
                  </a:lnTo>
                  <a:lnTo>
                    <a:pt x="7159" y="18535"/>
                  </a:lnTo>
                  <a:lnTo>
                    <a:pt x="7092" y="18252"/>
                  </a:lnTo>
                  <a:lnTo>
                    <a:pt x="7029" y="17921"/>
                  </a:lnTo>
                  <a:lnTo>
                    <a:pt x="7092" y="17638"/>
                  </a:lnTo>
                  <a:lnTo>
                    <a:pt x="7159" y="17356"/>
                  </a:lnTo>
                  <a:lnTo>
                    <a:pt x="7222" y="17168"/>
                  </a:lnTo>
                  <a:lnTo>
                    <a:pt x="7286" y="17024"/>
                  </a:lnTo>
                  <a:lnTo>
                    <a:pt x="7415" y="16931"/>
                  </a:lnTo>
                  <a:lnTo>
                    <a:pt x="7482" y="16790"/>
                  </a:lnTo>
                  <a:lnTo>
                    <a:pt x="7545" y="16459"/>
                  </a:lnTo>
                  <a:lnTo>
                    <a:pt x="7482" y="16271"/>
                  </a:lnTo>
                  <a:lnTo>
                    <a:pt x="7352" y="16035"/>
                  </a:lnTo>
                  <a:lnTo>
                    <a:pt x="7092" y="15799"/>
                  </a:lnTo>
                  <a:lnTo>
                    <a:pt x="6836" y="15562"/>
                  </a:lnTo>
                  <a:lnTo>
                    <a:pt x="6513" y="15280"/>
                  </a:lnTo>
                  <a:lnTo>
                    <a:pt x="6256" y="14951"/>
                  </a:lnTo>
                  <a:lnTo>
                    <a:pt x="6126" y="14573"/>
                  </a:lnTo>
                  <a:lnTo>
                    <a:pt x="6063" y="14244"/>
                  </a:lnTo>
                  <a:lnTo>
                    <a:pt x="6063" y="13959"/>
                  </a:lnTo>
                  <a:lnTo>
                    <a:pt x="5996" y="13676"/>
                  </a:lnTo>
                  <a:lnTo>
                    <a:pt x="5869" y="13489"/>
                  </a:lnTo>
                  <a:lnTo>
                    <a:pt x="5803" y="13347"/>
                  </a:lnTo>
                  <a:lnTo>
                    <a:pt x="5676" y="13252"/>
                  </a:lnTo>
                  <a:lnTo>
                    <a:pt x="5483" y="13206"/>
                  </a:lnTo>
                  <a:lnTo>
                    <a:pt x="5030" y="13158"/>
                  </a:lnTo>
                  <a:lnTo>
                    <a:pt x="4644" y="13206"/>
                  </a:lnTo>
                  <a:lnTo>
                    <a:pt x="4450" y="13252"/>
                  </a:lnTo>
                  <a:lnTo>
                    <a:pt x="4321" y="13347"/>
                  </a:lnTo>
                  <a:lnTo>
                    <a:pt x="4127" y="13440"/>
                  </a:lnTo>
                  <a:lnTo>
                    <a:pt x="3804" y="13489"/>
                  </a:lnTo>
                  <a:lnTo>
                    <a:pt x="3418" y="13535"/>
                  </a:lnTo>
                  <a:lnTo>
                    <a:pt x="3031" y="13535"/>
                  </a:lnTo>
                  <a:lnTo>
                    <a:pt x="2581" y="13489"/>
                  </a:lnTo>
                  <a:lnTo>
                    <a:pt x="2065" y="13299"/>
                  </a:lnTo>
                  <a:lnTo>
                    <a:pt x="1485" y="13065"/>
                  </a:lnTo>
                  <a:lnTo>
                    <a:pt x="1032" y="12782"/>
                  </a:lnTo>
                  <a:lnTo>
                    <a:pt x="839" y="12639"/>
                  </a:lnTo>
                  <a:lnTo>
                    <a:pt x="646" y="12404"/>
                  </a:lnTo>
                  <a:lnTo>
                    <a:pt x="323" y="11837"/>
                  </a:lnTo>
                  <a:lnTo>
                    <a:pt x="130" y="11225"/>
                  </a:lnTo>
                  <a:lnTo>
                    <a:pt x="0" y="10611"/>
                  </a:lnTo>
                  <a:lnTo>
                    <a:pt x="66" y="10282"/>
                  </a:lnTo>
                  <a:lnTo>
                    <a:pt x="130" y="9951"/>
                  </a:lnTo>
                  <a:lnTo>
                    <a:pt x="389" y="9291"/>
                  </a:lnTo>
                  <a:lnTo>
                    <a:pt x="582" y="8961"/>
                  </a:lnTo>
                  <a:lnTo>
                    <a:pt x="776" y="8679"/>
                  </a:lnTo>
                  <a:lnTo>
                    <a:pt x="1032" y="8396"/>
                  </a:lnTo>
                  <a:lnTo>
                    <a:pt x="1289" y="8206"/>
                  </a:lnTo>
                  <a:lnTo>
                    <a:pt x="1806" y="7829"/>
                  </a:lnTo>
                  <a:lnTo>
                    <a:pt x="2322" y="7546"/>
                  </a:lnTo>
                  <a:lnTo>
                    <a:pt x="2774" y="7358"/>
                  </a:lnTo>
                  <a:lnTo>
                    <a:pt x="3031" y="7263"/>
                  </a:lnTo>
                  <a:lnTo>
                    <a:pt x="3484" y="7217"/>
                  </a:lnTo>
                  <a:lnTo>
                    <a:pt x="3677" y="7168"/>
                  </a:lnTo>
                  <a:lnTo>
                    <a:pt x="3804" y="7075"/>
                  </a:lnTo>
                  <a:lnTo>
                    <a:pt x="3998" y="7027"/>
                  </a:lnTo>
                  <a:lnTo>
                    <a:pt x="4257" y="6981"/>
                  </a:lnTo>
                  <a:lnTo>
                    <a:pt x="4644" y="6934"/>
                  </a:lnTo>
                  <a:lnTo>
                    <a:pt x="5483" y="6934"/>
                  </a:lnTo>
                  <a:lnTo>
                    <a:pt x="5933" y="7027"/>
                  </a:lnTo>
                  <a:lnTo>
                    <a:pt x="6256" y="7122"/>
                  </a:lnTo>
                  <a:lnTo>
                    <a:pt x="6579" y="7263"/>
                  </a:lnTo>
                  <a:lnTo>
                    <a:pt x="6772" y="7405"/>
                  </a:lnTo>
                  <a:lnTo>
                    <a:pt x="7029" y="7546"/>
                  </a:lnTo>
                  <a:lnTo>
                    <a:pt x="7352" y="7641"/>
                  </a:lnTo>
                  <a:lnTo>
                    <a:pt x="7545" y="7641"/>
                  </a:lnTo>
                  <a:lnTo>
                    <a:pt x="7995" y="7687"/>
                  </a:lnTo>
                  <a:lnTo>
                    <a:pt x="8188" y="7782"/>
                  </a:lnTo>
                  <a:lnTo>
                    <a:pt x="8318" y="7829"/>
                  </a:lnTo>
                  <a:lnTo>
                    <a:pt x="8448" y="7877"/>
                  </a:lnTo>
                  <a:lnTo>
                    <a:pt x="8578" y="7924"/>
                  </a:lnTo>
                  <a:lnTo>
                    <a:pt x="8705" y="7877"/>
                  </a:lnTo>
                  <a:lnTo>
                    <a:pt x="8834" y="7829"/>
                  </a:lnTo>
                  <a:lnTo>
                    <a:pt x="8964" y="7782"/>
                  </a:lnTo>
                  <a:lnTo>
                    <a:pt x="9157" y="7687"/>
                  </a:lnTo>
                  <a:lnTo>
                    <a:pt x="9544" y="7641"/>
                  </a:lnTo>
                  <a:lnTo>
                    <a:pt x="9994" y="7687"/>
                  </a:lnTo>
                  <a:lnTo>
                    <a:pt x="10187" y="7782"/>
                  </a:lnTo>
                  <a:lnTo>
                    <a:pt x="10317" y="7829"/>
                  </a:lnTo>
                  <a:lnTo>
                    <a:pt x="10510" y="7924"/>
                  </a:lnTo>
                  <a:lnTo>
                    <a:pt x="10770" y="7970"/>
                  </a:lnTo>
                  <a:lnTo>
                    <a:pt x="11156" y="8018"/>
                  </a:lnTo>
                  <a:lnTo>
                    <a:pt x="11993" y="8018"/>
                  </a:lnTo>
                  <a:lnTo>
                    <a:pt x="12382" y="7970"/>
                  </a:lnTo>
                  <a:lnTo>
                    <a:pt x="12639" y="7924"/>
                  </a:lnTo>
                  <a:lnTo>
                    <a:pt x="12832" y="7829"/>
                  </a:lnTo>
                  <a:lnTo>
                    <a:pt x="12962" y="7736"/>
                  </a:lnTo>
                  <a:lnTo>
                    <a:pt x="13025" y="7592"/>
                  </a:lnTo>
                  <a:lnTo>
                    <a:pt x="13089" y="7263"/>
                  </a:lnTo>
                  <a:lnTo>
                    <a:pt x="13089" y="7217"/>
                  </a:lnTo>
                  <a:lnTo>
                    <a:pt x="13025" y="7122"/>
                  </a:lnTo>
                  <a:lnTo>
                    <a:pt x="12768" y="7027"/>
                  </a:lnTo>
                  <a:lnTo>
                    <a:pt x="12445" y="6934"/>
                  </a:lnTo>
                  <a:lnTo>
                    <a:pt x="12059" y="6934"/>
                  </a:lnTo>
                  <a:lnTo>
                    <a:pt x="11672" y="6886"/>
                  </a:lnTo>
                  <a:lnTo>
                    <a:pt x="11220" y="6791"/>
                  </a:lnTo>
                  <a:lnTo>
                    <a:pt x="10833" y="6698"/>
                  </a:lnTo>
                  <a:lnTo>
                    <a:pt x="10576" y="6556"/>
                  </a:lnTo>
                  <a:lnTo>
                    <a:pt x="10317" y="6415"/>
                  </a:lnTo>
                  <a:lnTo>
                    <a:pt x="10060" y="6274"/>
                  </a:lnTo>
                  <a:lnTo>
                    <a:pt x="9801" y="6225"/>
                  </a:lnTo>
                  <a:lnTo>
                    <a:pt x="9544" y="6179"/>
                  </a:lnTo>
                  <a:lnTo>
                    <a:pt x="9351" y="6130"/>
                  </a:lnTo>
                  <a:lnTo>
                    <a:pt x="9091" y="6084"/>
                  </a:lnTo>
                  <a:lnTo>
                    <a:pt x="8578" y="5801"/>
                  </a:lnTo>
                  <a:lnTo>
                    <a:pt x="8384" y="5660"/>
                  </a:lnTo>
                  <a:lnTo>
                    <a:pt x="8125" y="5613"/>
                  </a:lnTo>
                  <a:lnTo>
                    <a:pt x="7932" y="5565"/>
                  </a:lnTo>
                  <a:lnTo>
                    <a:pt x="7802" y="5613"/>
                  </a:lnTo>
                  <a:lnTo>
                    <a:pt x="7675" y="5660"/>
                  </a:lnTo>
                  <a:lnTo>
                    <a:pt x="7482" y="5660"/>
                  </a:lnTo>
                  <a:lnTo>
                    <a:pt x="7286" y="5565"/>
                  </a:lnTo>
                  <a:lnTo>
                    <a:pt x="7029" y="5424"/>
                  </a:lnTo>
                  <a:lnTo>
                    <a:pt x="6836" y="5329"/>
                  </a:lnTo>
                  <a:lnTo>
                    <a:pt x="6642" y="5236"/>
                  </a:lnTo>
                  <a:lnTo>
                    <a:pt x="6319" y="5236"/>
                  </a:lnTo>
                  <a:lnTo>
                    <a:pt x="6190" y="5329"/>
                  </a:lnTo>
                  <a:lnTo>
                    <a:pt x="5996" y="5377"/>
                  </a:lnTo>
                  <a:lnTo>
                    <a:pt x="5546" y="5424"/>
                  </a:lnTo>
                  <a:lnTo>
                    <a:pt x="4900" y="5660"/>
                  </a:lnTo>
                  <a:lnTo>
                    <a:pt x="4450" y="5896"/>
                  </a:lnTo>
                  <a:lnTo>
                    <a:pt x="4064" y="6179"/>
                  </a:lnTo>
                  <a:lnTo>
                    <a:pt x="3611" y="6462"/>
                  </a:lnTo>
                  <a:lnTo>
                    <a:pt x="3161" y="6698"/>
                  </a:lnTo>
                  <a:lnTo>
                    <a:pt x="2838" y="6839"/>
                  </a:lnTo>
                  <a:lnTo>
                    <a:pt x="2515" y="6934"/>
                  </a:lnTo>
                  <a:lnTo>
                    <a:pt x="2128" y="6839"/>
                  </a:lnTo>
                  <a:lnTo>
                    <a:pt x="1935" y="6791"/>
                  </a:lnTo>
                  <a:lnTo>
                    <a:pt x="1806" y="6744"/>
                  </a:lnTo>
                  <a:lnTo>
                    <a:pt x="1678" y="6649"/>
                  </a:lnTo>
                  <a:lnTo>
                    <a:pt x="1612" y="6508"/>
                  </a:lnTo>
                  <a:lnTo>
                    <a:pt x="1549" y="6179"/>
                  </a:lnTo>
                  <a:lnTo>
                    <a:pt x="1612" y="5848"/>
                  </a:lnTo>
                  <a:lnTo>
                    <a:pt x="1678" y="5706"/>
                  </a:lnTo>
                  <a:lnTo>
                    <a:pt x="1806" y="5613"/>
                  </a:lnTo>
                  <a:lnTo>
                    <a:pt x="1935" y="5565"/>
                  </a:lnTo>
                  <a:lnTo>
                    <a:pt x="2258" y="5519"/>
                  </a:lnTo>
                  <a:lnTo>
                    <a:pt x="2645" y="5472"/>
                  </a:lnTo>
                  <a:lnTo>
                    <a:pt x="3031" y="5424"/>
                  </a:lnTo>
                  <a:lnTo>
                    <a:pt x="3418" y="5424"/>
                  </a:lnTo>
                  <a:lnTo>
                    <a:pt x="3741" y="5329"/>
                  </a:lnTo>
                  <a:lnTo>
                    <a:pt x="3934" y="5236"/>
                  </a:lnTo>
                  <a:lnTo>
                    <a:pt x="3998" y="5141"/>
                  </a:lnTo>
                  <a:lnTo>
                    <a:pt x="4064" y="5095"/>
                  </a:lnTo>
                  <a:lnTo>
                    <a:pt x="3934" y="4763"/>
                  </a:lnTo>
                  <a:lnTo>
                    <a:pt x="3870" y="4622"/>
                  </a:lnTo>
                  <a:lnTo>
                    <a:pt x="3804" y="4527"/>
                  </a:lnTo>
                  <a:lnTo>
                    <a:pt x="3677" y="4434"/>
                  </a:lnTo>
                  <a:lnTo>
                    <a:pt x="3677" y="4244"/>
                  </a:lnTo>
                  <a:lnTo>
                    <a:pt x="3804" y="4152"/>
                  </a:lnTo>
                  <a:lnTo>
                    <a:pt x="3934" y="4103"/>
                  </a:lnTo>
                  <a:lnTo>
                    <a:pt x="4127" y="4008"/>
                  </a:lnTo>
                  <a:lnTo>
                    <a:pt x="4514" y="3962"/>
                  </a:lnTo>
                  <a:lnTo>
                    <a:pt x="4773" y="3962"/>
                  </a:lnTo>
                  <a:lnTo>
                    <a:pt x="5030" y="3867"/>
                  </a:lnTo>
                  <a:lnTo>
                    <a:pt x="5287" y="3726"/>
                  </a:lnTo>
                  <a:lnTo>
                    <a:pt x="5546" y="3584"/>
                  </a:lnTo>
                  <a:lnTo>
                    <a:pt x="5740" y="3443"/>
                  </a:lnTo>
                  <a:lnTo>
                    <a:pt x="5933" y="3255"/>
                  </a:lnTo>
                  <a:lnTo>
                    <a:pt x="5996" y="3019"/>
                  </a:lnTo>
                  <a:lnTo>
                    <a:pt x="6063" y="2877"/>
                  </a:lnTo>
                  <a:lnTo>
                    <a:pt x="5996" y="2546"/>
                  </a:lnTo>
                  <a:lnTo>
                    <a:pt x="5869" y="2405"/>
                  </a:lnTo>
                  <a:lnTo>
                    <a:pt x="5803" y="2312"/>
                  </a:lnTo>
                  <a:lnTo>
                    <a:pt x="5803" y="2171"/>
                  </a:lnTo>
                  <a:lnTo>
                    <a:pt x="5996" y="1934"/>
                  </a:lnTo>
                  <a:lnTo>
                    <a:pt x="6319" y="1603"/>
                  </a:lnTo>
                  <a:lnTo>
                    <a:pt x="6836" y="1228"/>
                  </a:lnTo>
                  <a:lnTo>
                    <a:pt x="7092" y="1038"/>
                  </a:lnTo>
                  <a:lnTo>
                    <a:pt x="7482" y="850"/>
                  </a:lnTo>
                  <a:lnTo>
                    <a:pt x="7868" y="709"/>
                  </a:lnTo>
                  <a:lnTo>
                    <a:pt x="8318" y="567"/>
                  </a:lnTo>
                  <a:lnTo>
                    <a:pt x="9221" y="378"/>
                  </a:lnTo>
                  <a:lnTo>
                    <a:pt x="9674" y="331"/>
                  </a:lnTo>
                  <a:lnTo>
                    <a:pt x="10060" y="283"/>
                  </a:lnTo>
                  <a:lnTo>
                    <a:pt x="10897" y="331"/>
                  </a:lnTo>
                  <a:lnTo>
                    <a:pt x="11543" y="331"/>
                  </a:lnTo>
                  <a:lnTo>
                    <a:pt x="12059" y="426"/>
                  </a:lnTo>
                  <a:lnTo>
                    <a:pt x="12316" y="472"/>
                  </a:lnTo>
                  <a:lnTo>
                    <a:pt x="12445" y="519"/>
                  </a:lnTo>
                  <a:lnTo>
                    <a:pt x="12575" y="567"/>
                  </a:lnTo>
                  <a:lnTo>
                    <a:pt x="12702" y="519"/>
                  </a:lnTo>
                  <a:lnTo>
                    <a:pt x="12832" y="472"/>
                  </a:lnTo>
                  <a:lnTo>
                    <a:pt x="13285" y="378"/>
                  </a:lnTo>
                  <a:lnTo>
                    <a:pt x="14314" y="236"/>
                  </a:lnTo>
                  <a:lnTo>
                    <a:pt x="15410" y="48"/>
                  </a:lnTo>
                  <a:lnTo>
                    <a:pt x="1625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55" name="Google Shape;583;p37"/>
          <p:cNvGrpSpPr/>
          <p:nvPr/>
        </p:nvGrpSpPr>
        <p:grpSpPr>
          <a:xfrm>
            <a:off x="6960147" y="4117546"/>
            <a:ext cx="342883" cy="342883"/>
            <a:chOff x="0" y="0"/>
            <a:chExt cx="342882" cy="342882"/>
          </a:xfrm>
        </p:grpSpPr>
        <p:sp>
          <p:nvSpPr>
            <p:cNvPr id="553" name="Google Shape;584;p37"/>
            <p:cNvSpPr/>
            <p:nvPr/>
          </p:nvSpPr>
          <p:spPr>
            <a:xfrm>
              <a:off x="126915" y="126915"/>
              <a:ext cx="177578" cy="177599"/>
            </a:xfrm>
            <a:custGeom>
              <a:avLst/>
              <a:gdLst/>
              <a:ahLst/>
              <a:cxnLst>
                <a:cxn ang="0">
                  <a:pos x="wd2" y="hd2"/>
                </a:cxn>
                <a:cxn ang="5400000">
                  <a:pos x="wd2" y="hd2"/>
                </a:cxn>
                <a:cxn ang="10800000">
                  <a:pos x="wd2" y="hd2"/>
                </a:cxn>
                <a:cxn ang="16200000">
                  <a:pos x="wd2" y="hd2"/>
                </a:cxn>
              </a:cxnLst>
              <a:rect l="0" t="0" r="r" b="b"/>
              <a:pathLst>
                <a:path w="21600" h="21600" extrusionOk="0">
                  <a:moveTo>
                    <a:pt x="0" y="20790"/>
                  </a:moveTo>
                  <a:lnTo>
                    <a:pt x="1119" y="21102"/>
                  </a:lnTo>
                  <a:lnTo>
                    <a:pt x="2178" y="21350"/>
                  </a:lnTo>
                  <a:lnTo>
                    <a:pt x="3300" y="21475"/>
                  </a:lnTo>
                  <a:lnTo>
                    <a:pt x="4419" y="21600"/>
                  </a:lnTo>
                  <a:lnTo>
                    <a:pt x="5541" y="21600"/>
                  </a:lnTo>
                  <a:lnTo>
                    <a:pt x="6661" y="21536"/>
                  </a:lnTo>
                  <a:lnTo>
                    <a:pt x="7719" y="21411"/>
                  </a:lnTo>
                  <a:lnTo>
                    <a:pt x="8838" y="21163"/>
                  </a:lnTo>
                  <a:lnTo>
                    <a:pt x="9896" y="20915"/>
                  </a:lnTo>
                  <a:lnTo>
                    <a:pt x="11019" y="20539"/>
                  </a:lnTo>
                  <a:lnTo>
                    <a:pt x="12015" y="20105"/>
                  </a:lnTo>
                  <a:lnTo>
                    <a:pt x="13073" y="19607"/>
                  </a:lnTo>
                  <a:lnTo>
                    <a:pt x="14068" y="18986"/>
                  </a:lnTo>
                  <a:lnTo>
                    <a:pt x="15003" y="18362"/>
                  </a:lnTo>
                  <a:lnTo>
                    <a:pt x="15936" y="17616"/>
                  </a:lnTo>
                  <a:lnTo>
                    <a:pt x="16808" y="16806"/>
                  </a:lnTo>
                  <a:lnTo>
                    <a:pt x="17615" y="15934"/>
                  </a:lnTo>
                  <a:lnTo>
                    <a:pt x="18364" y="15001"/>
                  </a:lnTo>
                  <a:lnTo>
                    <a:pt x="18985" y="14069"/>
                  </a:lnTo>
                  <a:lnTo>
                    <a:pt x="19609" y="13072"/>
                  </a:lnTo>
                  <a:lnTo>
                    <a:pt x="20107" y="12014"/>
                  </a:lnTo>
                  <a:lnTo>
                    <a:pt x="20542" y="11017"/>
                  </a:lnTo>
                  <a:lnTo>
                    <a:pt x="20915" y="9898"/>
                  </a:lnTo>
                  <a:lnTo>
                    <a:pt x="21165" y="8840"/>
                  </a:lnTo>
                  <a:lnTo>
                    <a:pt x="21413" y="7718"/>
                  </a:lnTo>
                  <a:lnTo>
                    <a:pt x="21539" y="6660"/>
                  </a:lnTo>
                  <a:lnTo>
                    <a:pt x="21600" y="5541"/>
                  </a:lnTo>
                  <a:lnTo>
                    <a:pt x="21600" y="4421"/>
                  </a:lnTo>
                  <a:lnTo>
                    <a:pt x="21475" y="3299"/>
                  </a:lnTo>
                  <a:lnTo>
                    <a:pt x="21352" y="2180"/>
                  </a:lnTo>
                  <a:lnTo>
                    <a:pt x="21102" y="1122"/>
                  </a:lnTo>
                  <a:lnTo>
                    <a:pt x="20792"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4" name="Google Shape;585;p37"/>
            <p:cNvSpPr/>
            <p:nvPr/>
          </p:nvSpPr>
          <p:spPr>
            <a:xfrm>
              <a:off x="-1" y="-1"/>
              <a:ext cx="342883" cy="342883"/>
            </a:xfrm>
            <a:custGeom>
              <a:avLst/>
              <a:gdLst/>
              <a:ahLst/>
              <a:cxnLst>
                <a:cxn ang="0">
                  <a:pos x="wd2" y="hd2"/>
                </a:cxn>
                <a:cxn ang="5400000">
                  <a:pos x="wd2" y="hd2"/>
                </a:cxn>
                <a:cxn ang="10800000">
                  <a:pos x="wd2" y="hd2"/>
                </a:cxn>
                <a:cxn ang="16200000">
                  <a:pos x="wd2" y="hd2"/>
                </a:cxn>
              </a:cxnLst>
              <a:rect l="0" t="0" r="r" b="b"/>
              <a:pathLst>
                <a:path w="21600" h="21600" extrusionOk="0">
                  <a:moveTo>
                    <a:pt x="21277" y="323"/>
                  </a:moveTo>
                  <a:lnTo>
                    <a:pt x="21084" y="161"/>
                  </a:lnTo>
                  <a:lnTo>
                    <a:pt x="20859" y="65"/>
                  </a:lnTo>
                  <a:lnTo>
                    <a:pt x="20568" y="0"/>
                  </a:lnTo>
                  <a:lnTo>
                    <a:pt x="20278" y="0"/>
                  </a:lnTo>
                  <a:lnTo>
                    <a:pt x="19923" y="33"/>
                  </a:lnTo>
                  <a:lnTo>
                    <a:pt x="19536" y="97"/>
                  </a:lnTo>
                  <a:lnTo>
                    <a:pt x="19117" y="226"/>
                  </a:lnTo>
                  <a:lnTo>
                    <a:pt x="18667" y="388"/>
                  </a:lnTo>
                  <a:lnTo>
                    <a:pt x="18182" y="581"/>
                  </a:lnTo>
                  <a:lnTo>
                    <a:pt x="17667" y="806"/>
                  </a:lnTo>
                  <a:lnTo>
                    <a:pt x="17151" y="1096"/>
                  </a:lnTo>
                  <a:lnTo>
                    <a:pt x="16603" y="1387"/>
                  </a:lnTo>
                  <a:lnTo>
                    <a:pt x="15442" y="2128"/>
                  </a:lnTo>
                  <a:lnTo>
                    <a:pt x="14185" y="2998"/>
                  </a:lnTo>
                  <a:lnTo>
                    <a:pt x="13605" y="2773"/>
                  </a:lnTo>
                  <a:lnTo>
                    <a:pt x="12992" y="2580"/>
                  </a:lnTo>
                  <a:lnTo>
                    <a:pt x="12379" y="2450"/>
                  </a:lnTo>
                  <a:lnTo>
                    <a:pt x="11768" y="2354"/>
                  </a:lnTo>
                  <a:lnTo>
                    <a:pt x="11155" y="2290"/>
                  </a:lnTo>
                  <a:lnTo>
                    <a:pt x="10510" y="2290"/>
                  </a:lnTo>
                  <a:lnTo>
                    <a:pt x="9897" y="2354"/>
                  </a:lnTo>
                  <a:lnTo>
                    <a:pt x="9284" y="2418"/>
                  </a:lnTo>
                  <a:lnTo>
                    <a:pt x="8672" y="2547"/>
                  </a:lnTo>
                  <a:lnTo>
                    <a:pt x="8060" y="2740"/>
                  </a:lnTo>
                  <a:lnTo>
                    <a:pt x="7479" y="2966"/>
                  </a:lnTo>
                  <a:lnTo>
                    <a:pt x="6899" y="3225"/>
                  </a:lnTo>
                  <a:lnTo>
                    <a:pt x="6319" y="3546"/>
                  </a:lnTo>
                  <a:lnTo>
                    <a:pt x="5803" y="3934"/>
                  </a:lnTo>
                  <a:lnTo>
                    <a:pt x="5287" y="4321"/>
                  </a:lnTo>
                  <a:lnTo>
                    <a:pt x="4772" y="4772"/>
                  </a:lnTo>
                  <a:lnTo>
                    <a:pt x="4321" y="5288"/>
                  </a:lnTo>
                  <a:lnTo>
                    <a:pt x="3933" y="5803"/>
                  </a:lnTo>
                  <a:lnTo>
                    <a:pt x="3546" y="6319"/>
                  </a:lnTo>
                  <a:lnTo>
                    <a:pt x="3225" y="6899"/>
                  </a:lnTo>
                  <a:lnTo>
                    <a:pt x="2966" y="7480"/>
                  </a:lnTo>
                  <a:lnTo>
                    <a:pt x="2740" y="8060"/>
                  </a:lnTo>
                  <a:lnTo>
                    <a:pt x="2547" y="8673"/>
                  </a:lnTo>
                  <a:lnTo>
                    <a:pt x="2418" y="9286"/>
                  </a:lnTo>
                  <a:lnTo>
                    <a:pt x="2354" y="9897"/>
                  </a:lnTo>
                  <a:lnTo>
                    <a:pt x="2289" y="10510"/>
                  </a:lnTo>
                  <a:lnTo>
                    <a:pt x="2289" y="11155"/>
                  </a:lnTo>
                  <a:lnTo>
                    <a:pt x="2354" y="11768"/>
                  </a:lnTo>
                  <a:lnTo>
                    <a:pt x="2450" y="12380"/>
                  </a:lnTo>
                  <a:lnTo>
                    <a:pt x="2579" y="12992"/>
                  </a:lnTo>
                  <a:lnTo>
                    <a:pt x="2773" y="13605"/>
                  </a:lnTo>
                  <a:lnTo>
                    <a:pt x="2998" y="14185"/>
                  </a:lnTo>
                  <a:lnTo>
                    <a:pt x="2127" y="15442"/>
                  </a:lnTo>
                  <a:lnTo>
                    <a:pt x="1386" y="16603"/>
                  </a:lnTo>
                  <a:lnTo>
                    <a:pt x="1096" y="17151"/>
                  </a:lnTo>
                  <a:lnTo>
                    <a:pt x="806" y="17667"/>
                  </a:lnTo>
                  <a:lnTo>
                    <a:pt x="580" y="18184"/>
                  </a:lnTo>
                  <a:lnTo>
                    <a:pt x="387" y="18667"/>
                  </a:lnTo>
                  <a:lnTo>
                    <a:pt x="225" y="19118"/>
                  </a:lnTo>
                  <a:lnTo>
                    <a:pt x="97" y="19536"/>
                  </a:lnTo>
                  <a:lnTo>
                    <a:pt x="32" y="19924"/>
                  </a:lnTo>
                  <a:lnTo>
                    <a:pt x="0" y="20279"/>
                  </a:lnTo>
                  <a:lnTo>
                    <a:pt x="0" y="20569"/>
                  </a:lnTo>
                  <a:lnTo>
                    <a:pt x="65" y="20859"/>
                  </a:lnTo>
                  <a:lnTo>
                    <a:pt x="161" y="21084"/>
                  </a:lnTo>
                  <a:lnTo>
                    <a:pt x="323" y="21278"/>
                  </a:lnTo>
                  <a:lnTo>
                    <a:pt x="451" y="21407"/>
                  </a:lnTo>
                  <a:lnTo>
                    <a:pt x="645" y="21503"/>
                  </a:lnTo>
                  <a:lnTo>
                    <a:pt x="838" y="21568"/>
                  </a:lnTo>
                  <a:lnTo>
                    <a:pt x="1064" y="21600"/>
                  </a:lnTo>
                  <a:lnTo>
                    <a:pt x="1547" y="21600"/>
                  </a:lnTo>
                  <a:lnTo>
                    <a:pt x="1837" y="21535"/>
                  </a:lnTo>
                  <a:lnTo>
                    <a:pt x="2160" y="21472"/>
                  </a:lnTo>
                  <a:lnTo>
                    <a:pt x="2837" y="21278"/>
                  </a:lnTo>
                  <a:lnTo>
                    <a:pt x="3578" y="20955"/>
                  </a:lnTo>
                  <a:lnTo>
                    <a:pt x="4384" y="20569"/>
                  </a:lnTo>
                  <a:lnTo>
                    <a:pt x="5223" y="20053"/>
                  </a:lnTo>
                  <a:lnTo>
                    <a:pt x="6158" y="19473"/>
                  </a:lnTo>
                  <a:lnTo>
                    <a:pt x="7092" y="18828"/>
                  </a:lnTo>
                  <a:lnTo>
                    <a:pt x="8092" y="18086"/>
                  </a:lnTo>
                  <a:lnTo>
                    <a:pt x="9123" y="17281"/>
                  </a:lnTo>
                  <a:lnTo>
                    <a:pt x="10187" y="16410"/>
                  </a:lnTo>
                  <a:lnTo>
                    <a:pt x="11251" y="15475"/>
                  </a:lnTo>
                  <a:lnTo>
                    <a:pt x="12316" y="14476"/>
                  </a:lnTo>
                  <a:lnTo>
                    <a:pt x="13412" y="13412"/>
                  </a:lnTo>
                  <a:lnTo>
                    <a:pt x="14475" y="12316"/>
                  </a:lnTo>
                  <a:lnTo>
                    <a:pt x="15474" y="11251"/>
                  </a:lnTo>
                  <a:lnTo>
                    <a:pt x="16410" y="10187"/>
                  </a:lnTo>
                  <a:lnTo>
                    <a:pt x="17279" y="9124"/>
                  </a:lnTo>
                  <a:lnTo>
                    <a:pt x="18086" y="8092"/>
                  </a:lnTo>
                  <a:lnTo>
                    <a:pt x="18827" y="7092"/>
                  </a:lnTo>
                  <a:lnTo>
                    <a:pt x="19472" y="6158"/>
                  </a:lnTo>
                  <a:lnTo>
                    <a:pt x="20053" y="5223"/>
                  </a:lnTo>
                  <a:lnTo>
                    <a:pt x="20568" y="4385"/>
                  </a:lnTo>
                  <a:lnTo>
                    <a:pt x="20955" y="3579"/>
                  </a:lnTo>
                  <a:lnTo>
                    <a:pt x="21277" y="2838"/>
                  </a:lnTo>
                  <a:lnTo>
                    <a:pt x="21470" y="2160"/>
                  </a:lnTo>
                  <a:lnTo>
                    <a:pt x="21535" y="1839"/>
                  </a:lnTo>
                  <a:lnTo>
                    <a:pt x="21600" y="1547"/>
                  </a:lnTo>
                  <a:lnTo>
                    <a:pt x="21600" y="1064"/>
                  </a:lnTo>
                  <a:lnTo>
                    <a:pt x="21567" y="839"/>
                  </a:lnTo>
                  <a:lnTo>
                    <a:pt x="21503" y="645"/>
                  </a:lnTo>
                  <a:lnTo>
                    <a:pt x="21407" y="451"/>
                  </a:lnTo>
                  <a:lnTo>
                    <a:pt x="21277" y="323"/>
                  </a:lnTo>
                  <a:close/>
                  <a:moveTo>
                    <a:pt x="2418" y="18280"/>
                  </a:moveTo>
                  <a:lnTo>
                    <a:pt x="2322" y="18184"/>
                  </a:lnTo>
                  <a:lnTo>
                    <a:pt x="2289" y="18054"/>
                  </a:lnTo>
                  <a:lnTo>
                    <a:pt x="2225" y="17925"/>
                  </a:lnTo>
                  <a:lnTo>
                    <a:pt x="2225" y="17441"/>
                  </a:lnTo>
                  <a:lnTo>
                    <a:pt x="2322" y="17054"/>
                  </a:lnTo>
                  <a:lnTo>
                    <a:pt x="2482" y="16571"/>
                  </a:lnTo>
                  <a:lnTo>
                    <a:pt x="2708" y="16087"/>
                  </a:lnTo>
                  <a:lnTo>
                    <a:pt x="2998" y="15507"/>
                  </a:lnTo>
                  <a:lnTo>
                    <a:pt x="3353" y="14927"/>
                  </a:lnTo>
                  <a:lnTo>
                    <a:pt x="3643" y="15410"/>
                  </a:lnTo>
                  <a:lnTo>
                    <a:pt x="3998" y="15894"/>
                  </a:lnTo>
                  <a:lnTo>
                    <a:pt x="4352" y="16378"/>
                  </a:lnTo>
                  <a:lnTo>
                    <a:pt x="4772" y="16829"/>
                  </a:lnTo>
                  <a:lnTo>
                    <a:pt x="5158" y="17151"/>
                  </a:lnTo>
                  <a:lnTo>
                    <a:pt x="5513" y="17474"/>
                  </a:lnTo>
                  <a:lnTo>
                    <a:pt x="4965" y="17796"/>
                  </a:lnTo>
                  <a:lnTo>
                    <a:pt x="4449" y="18054"/>
                  </a:lnTo>
                  <a:lnTo>
                    <a:pt x="3998" y="18247"/>
                  </a:lnTo>
                  <a:lnTo>
                    <a:pt x="3546" y="18377"/>
                  </a:lnTo>
                  <a:lnTo>
                    <a:pt x="3191" y="18473"/>
                  </a:lnTo>
                  <a:lnTo>
                    <a:pt x="2870" y="18473"/>
                  </a:lnTo>
                  <a:lnTo>
                    <a:pt x="2740" y="18440"/>
                  </a:lnTo>
                  <a:lnTo>
                    <a:pt x="2612" y="18409"/>
                  </a:lnTo>
                  <a:lnTo>
                    <a:pt x="2515" y="18344"/>
                  </a:lnTo>
                  <a:lnTo>
                    <a:pt x="2418" y="18280"/>
                  </a:lnTo>
                  <a:close/>
                  <a:moveTo>
                    <a:pt x="10800" y="5933"/>
                  </a:moveTo>
                  <a:lnTo>
                    <a:pt x="10639" y="5933"/>
                  </a:lnTo>
                  <a:lnTo>
                    <a:pt x="10510" y="5868"/>
                  </a:lnTo>
                  <a:lnTo>
                    <a:pt x="10380" y="5803"/>
                  </a:lnTo>
                  <a:lnTo>
                    <a:pt x="10252" y="5706"/>
                  </a:lnTo>
                  <a:lnTo>
                    <a:pt x="10155" y="5610"/>
                  </a:lnTo>
                  <a:lnTo>
                    <a:pt x="10091" y="5481"/>
                  </a:lnTo>
                  <a:lnTo>
                    <a:pt x="10026" y="5320"/>
                  </a:lnTo>
                  <a:lnTo>
                    <a:pt x="10026" y="4997"/>
                  </a:lnTo>
                  <a:lnTo>
                    <a:pt x="10091" y="4869"/>
                  </a:lnTo>
                  <a:lnTo>
                    <a:pt x="10155" y="4739"/>
                  </a:lnTo>
                  <a:lnTo>
                    <a:pt x="10252" y="4610"/>
                  </a:lnTo>
                  <a:lnTo>
                    <a:pt x="10380" y="4514"/>
                  </a:lnTo>
                  <a:lnTo>
                    <a:pt x="10510" y="4449"/>
                  </a:lnTo>
                  <a:lnTo>
                    <a:pt x="10639" y="4417"/>
                  </a:lnTo>
                  <a:lnTo>
                    <a:pt x="10800" y="4385"/>
                  </a:lnTo>
                  <a:lnTo>
                    <a:pt x="10961" y="4417"/>
                  </a:lnTo>
                  <a:lnTo>
                    <a:pt x="11090" y="4449"/>
                  </a:lnTo>
                  <a:lnTo>
                    <a:pt x="11220" y="4514"/>
                  </a:lnTo>
                  <a:lnTo>
                    <a:pt x="11348" y="4610"/>
                  </a:lnTo>
                  <a:lnTo>
                    <a:pt x="11445" y="4739"/>
                  </a:lnTo>
                  <a:lnTo>
                    <a:pt x="11509" y="4869"/>
                  </a:lnTo>
                  <a:lnTo>
                    <a:pt x="11573" y="4997"/>
                  </a:lnTo>
                  <a:lnTo>
                    <a:pt x="11573" y="5320"/>
                  </a:lnTo>
                  <a:lnTo>
                    <a:pt x="11509" y="5481"/>
                  </a:lnTo>
                  <a:lnTo>
                    <a:pt x="11445" y="5610"/>
                  </a:lnTo>
                  <a:lnTo>
                    <a:pt x="11348" y="5706"/>
                  </a:lnTo>
                  <a:lnTo>
                    <a:pt x="11220" y="5803"/>
                  </a:lnTo>
                  <a:lnTo>
                    <a:pt x="11090" y="5868"/>
                  </a:lnTo>
                  <a:lnTo>
                    <a:pt x="10961" y="5933"/>
                  </a:lnTo>
                  <a:lnTo>
                    <a:pt x="10800" y="5933"/>
                  </a:lnTo>
                  <a:close/>
                  <a:moveTo>
                    <a:pt x="12089" y="7867"/>
                  </a:moveTo>
                  <a:lnTo>
                    <a:pt x="11961" y="7867"/>
                  </a:lnTo>
                  <a:lnTo>
                    <a:pt x="11864" y="7835"/>
                  </a:lnTo>
                  <a:lnTo>
                    <a:pt x="11703" y="7738"/>
                  </a:lnTo>
                  <a:lnTo>
                    <a:pt x="11606" y="7577"/>
                  </a:lnTo>
                  <a:lnTo>
                    <a:pt x="11573" y="7480"/>
                  </a:lnTo>
                  <a:lnTo>
                    <a:pt x="11573" y="7254"/>
                  </a:lnTo>
                  <a:lnTo>
                    <a:pt x="11606" y="7157"/>
                  </a:lnTo>
                  <a:lnTo>
                    <a:pt x="11703" y="6996"/>
                  </a:lnTo>
                  <a:lnTo>
                    <a:pt x="11864" y="6899"/>
                  </a:lnTo>
                  <a:lnTo>
                    <a:pt x="11961" y="6867"/>
                  </a:lnTo>
                  <a:lnTo>
                    <a:pt x="12089" y="6836"/>
                  </a:lnTo>
                  <a:lnTo>
                    <a:pt x="12283" y="6899"/>
                  </a:lnTo>
                  <a:lnTo>
                    <a:pt x="12444" y="6996"/>
                  </a:lnTo>
                  <a:lnTo>
                    <a:pt x="12541" y="7157"/>
                  </a:lnTo>
                  <a:lnTo>
                    <a:pt x="12572" y="7254"/>
                  </a:lnTo>
                  <a:lnTo>
                    <a:pt x="12606" y="7350"/>
                  </a:lnTo>
                  <a:lnTo>
                    <a:pt x="12572" y="7480"/>
                  </a:lnTo>
                  <a:lnTo>
                    <a:pt x="12541" y="7577"/>
                  </a:lnTo>
                  <a:lnTo>
                    <a:pt x="12444" y="7738"/>
                  </a:lnTo>
                  <a:lnTo>
                    <a:pt x="12283" y="7835"/>
                  </a:lnTo>
                  <a:lnTo>
                    <a:pt x="12186" y="7867"/>
                  </a:lnTo>
                  <a:lnTo>
                    <a:pt x="12089" y="7867"/>
                  </a:lnTo>
                  <a:close/>
                  <a:moveTo>
                    <a:pt x="13218" y="5836"/>
                  </a:moveTo>
                  <a:lnTo>
                    <a:pt x="13089" y="5836"/>
                  </a:lnTo>
                  <a:lnTo>
                    <a:pt x="12992" y="5803"/>
                  </a:lnTo>
                  <a:lnTo>
                    <a:pt x="12831" y="5675"/>
                  </a:lnTo>
                  <a:lnTo>
                    <a:pt x="12734" y="5513"/>
                  </a:lnTo>
                  <a:lnTo>
                    <a:pt x="12702" y="5417"/>
                  </a:lnTo>
                  <a:lnTo>
                    <a:pt x="12702" y="5223"/>
                  </a:lnTo>
                  <a:lnTo>
                    <a:pt x="12734" y="5127"/>
                  </a:lnTo>
                  <a:lnTo>
                    <a:pt x="12831" y="4965"/>
                  </a:lnTo>
                  <a:lnTo>
                    <a:pt x="12992" y="4837"/>
                  </a:lnTo>
                  <a:lnTo>
                    <a:pt x="13089" y="4804"/>
                  </a:lnTo>
                  <a:lnTo>
                    <a:pt x="13315" y="4804"/>
                  </a:lnTo>
                  <a:lnTo>
                    <a:pt x="13412" y="4837"/>
                  </a:lnTo>
                  <a:lnTo>
                    <a:pt x="13572" y="4965"/>
                  </a:lnTo>
                  <a:lnTo>
                    <a:pt x="13670" y="5127"/>
                  </a:lnTo>
                  <a:lnTo>
                    <a:pt x="13733" y="5320"/>
                  </a:lnTo>
                  <a:lnTo>
                    <a:pt x="13670" y="5513"/>
                  </a:lnTo>
                  <a:lnTo>
                    <a:pt x="13572" y="5675"/>
                  </a:lnTo>
                  <a:lnTo>
                    <a:pt x="13412" y="5803"/>
                  </a:lnTo>
                  <a:lnTo>
                    <a:pt x="13315" y="5836"/>
                  </a:lnTo>
                  <a:lnTo>
                    <a:pt x="13218" y="5836"/>
                  </a:lnTo>
                  <a:close/>
                  <a:moveTo>
                    <a:pt x="17473" y="5513"/>
                  </a:moveTo>
                  <a:lnTo>
                    <a:pt x="17151" y="5158"/>
                  </a:lnTo>
                  <a:lnTo>
                    <a:pt x="16828" y="4772"/>
                  </a:lnTo>
                  <a:lnTo>
                    <a:pt x="16377" y="4352"/>
                  </a:lnTo>
                  <a:lnTo>
                    <a:pt x="15410" y="3643"/>
                  </a:lnTo>
                  <a:lnTo>
                    <a:pt x="14926" y="3353"/>
                  </a:lnTo>
                  <a:lnTo>
                    <a:pt x="15507" y="2998"/>
                  </a:lnTo>
                  <a:lnTo>
                    <a:pt x="16087" y="2708"/>
                  </a:lnTo>
                  <a:lnTo>
                    <a:pt x="16570" y="2483"/>
                  </a:lnTo>
                  <a:lnTo>
                    <a:pt x="17054" y="2322"/>
                  </a:lnTo>
                  <a:lnTo>
                    <a:pt x="17441" y="2225"/>
                  </a:lnTo>
                  <a:lnTo>
                    <a:pt x="17924" y="2225"/>
                  </a:lnTo>
                  <a:lnTo>
                    <a:pt x="18054" y="2290"/>
                  </a:lnTo>
                  <a:lnTo>
                    <a:pt x="18182" y="2322"/>
                  </a:lnTo>
                  <a:lnTo>
                    <a:pt x="18279" y="2418"/>
                  </a:lnTo>
                  <a:lnTo>
                    <a:pt x="18409" y="2612"/>
                  </a:lnTo>
                  <a:lnTo>
                    <a:pt x="18440" y="2740"/>
                  </a:lnTo>
                  <a:lnTo>
                    <a:pt x="18472" y="2870"/>
                  </a:lnTo>
                  <a:lnTo>
                    <a:pt x="18472" y="3191"/>
                  </a:lnTo>
                  <a:lnTo>
                    <a:pt x="18375" y="3546"/>
                  </a:lnTo>
                  <a:lnTo>
                    <a:pt x="18247" y="3998"/>
                  </a:lnTo>
                  <a:lnTo>
                    <a:pt x="18054" y="4449"/>
                  </a:lnTo>
                  <a:lnTo>
                    <a:pt x="17796" y="4965"/>
                  </a:lnTo>
                  <a:lnTo>
                    <a:pt x="17473" y="5513"/>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60" name="Google Shape;586;p37"/>
          <p:cNvGrpSpPr/>
          <p:nvPr/>
        </p:nvGrpSpPr>
        <p:grpSpPr>
          <a:xfrm>
            <a:off x="1860981" y="4668199"/>
            <a:ext cx="371543" cy="371544"/>
            <a:chOff x="0" y="0"/>
            <a:chExt cx="371542" cy="371543"/>
          </a:xfrm>
        </p:grpSpPr>
        <p:sp>
          <p:nvSpPr>
            <p:cNvPr id="556" name="Google Shape;587;p37"/>
            <p:cNvSpPr/>
            <p:nvPr/>
          </p:nvSpPr>
          <p:spPr>
            <a:xfrm>
              <a:off x="0" y="0"/>
              <a:ext cx="371543" cy="371544"/>
            </a:xfrm>
            <a:custGeom>
              <a:avLst/>
              <a:gdLst/>
              <a:ahLst/>
              <a:cxnLst>
                <a:cxn ang="0">
                  <a:pos x="wd2" y="hd2"/>
                </a:cxn>
                <a:cxn ang="5400000">
                  <a:pos x="wd2" y="hd2"/>
                </a:cxn>
                <a:cxn ang="10800000">
                  <a:pos x="wd2" y="hd2"/>
                </a:cxn>
                <a:cxn ang="16200000">
                  <a:pos x="wd2" y="hd2"/>
                </a:cxn>
              </a:cxnLst>
              <a:rect l="0" t="0" r="r" b="b"/>
              <a:pathLst>
                <a:path w="21600" h="21600" extrusionOk="0">
                  <a:moveTo>
                    <a:pt x="14014" y="21124"/>
                  </a:moveTo>
                  <a:lnTo>
                    <a:pt x="14014" y="14846"/>
                  </a:lnTo>
                  <a:lnTo>
                    <a:pt x="20232" y="8628"/>
                  </a:lnTo>
                  <a:lnTo>
                    <a:pt x="20381" y="8390"/>
                  </a:lnTo>
                  <a:lnTo>
                    <a:pt x="20559" y="8153"/>
                  </a:lnTo>
                  <a:lnTo>
                    <a:pt x="20678" y="7915"/>
                  </a:lnTo>
                  <a:lnTo>
                    <a:pt x="20945" y="7378"/>
                  </a:lnTo>
                  <a:lnTo>
                    <a:pt x="21154" y="6783"/>
                  </a:lnTo>
                  <a:lnTo>
                    <a:pt x="21303" y="6159"/>
                  </a:lnTo>
                  <a:lnTo>
                    <a:pt x="21451" y="5504"/>
                  </a:lnTo>
                  <a:lnTo>
                    <a:pt x="21540" y="4850"/>
                  </a:lnTo>
                  <a:lnTo>
                    <a:pt x="21571" y="4195"/>
                  </a:lnTo>
                  <a:lnTo>
                    <a:pt x="21600" y="3540"/>
                  </a:lnTo>
                  <a:lnTo>
                    <a:pt x="21600" y="2945"/>
                  </a:lnTo>
                  <a:lnTo>
                    <a:pt x="21571" y="2381"/>
                  </a:lnTo>
                  <a:lnTo>
                    <a:pt x="21511" y="1845"/>
                  </a:lnTo>
                  <a:lnTo>
                    <a:pt x="21422" y="1399"/>
                  </a:lnTo>
                  <a:lnTo>
                    <a:pt x="21332" y="1011"/>
                  </a:lnTo>
                  <a:lnTo>
                    <a:pt x="21214" y="715"/>
                  </a:lnTo>
                  <a:lnTo>
                    <a:pt x="21124" y="595"/>
                  </a:lnTo>
                  <a:lnTo>
                    <a:pt x="21005" y="476"/>
                  </a:lnTo>
                  <a:lnTo>
                    <a:pt x="20887" y="387"/>
                  </a:lnTo>
                  <a:lnTo>
                    <a:pt x="20589" y="268"/>
                  </a:lnTo>
                  <a:lnTo>
                    <a:pt x="20201" y="178"/>
                  </a:lnTo>
                  <a:lnTo>
                    <a:pt x="19755" y="89"/>
                  </a:lnTo>
                  <a:lnTo>
                    <a:pt x="19220" y="31"/>
                  </a:lnTo>
                  <a:lnTo>
                    <a:pt x="18655" y="0"/>
                  </a:lnTo>
                  <a:lnTo>
                    <a:pt x="18060" y="0"/>
                  </a:lnTo>
                  <a:lnTo>
                    <a:pt x="17405" y="31"/>
                  </a:lnTo>
                  <a:lnTo>
                    <a:pt x="16750" y="60"/>
                  </a:lnTo>
                  <a:lnTo>
                    <a:pt x="16096" y="149"/>
                  </a:lnTo>
                  <a:lnTo>
                    <a:pt x="15442" y="298"/>
                  </a:lnTo>
                  <a:lnTo>
                    <a:pt x="14817" y="447"/>
                  </a:lnTo>
                  <a:lnTo>
                    <a:pt x="14222" y="655"/>
                  </a:lnTo>
                  <a:lnTo>
                    <a:pt x="13687" y="922"/>
                  </a:lnTo>
                  <a:lnTo>
                    <a:pt x="13419" y="1042"/>
                  </a:lnTo>
                  <a:lnTo>
                    <a:pt x="13210" y="1220"/>
                  </a:lnTo>
                  <a:lnTo>
                    <a:pt x="12972" y="1369"/>
                  </a:lnTo>
                  <a:lnTo>
                    <a:pt x="6754" y="7587"/>
                  </a:lnTo>
                  <a:lnTo>
                    <a:pt x="476" y="7587"/>
                  </a:lnTo>
                  <a:lnTo>
                    <a:pt x="298" y="7617"/>
                  </a:lnTo>
                  <a:lnTo>
                    <a:pt x="180" y="7646"/>
                  </a:lnTo>
                  <a:lnTo>
                    <a:pt x="60" y="7706"/>
                  </a:lnTo>
                  <a:lnTo>
                    <a:pt x="0" y="7795"/>
                  </a:lnTo>
                  <a:lnTo>
                    <a:pt x="0" y="7884"/>
                  </a:lnTo>
                  <a:lnTo>
                    <a:pt x="31" y="8004"/>
                  </a:lnTo>
                  <a:lnTo>
                    <a:pt x="90" y="8122"/>
                  </a:lnTo>
                  <a:lnTo>
                    <a:pt x="209" y="8271"/>
                  </a:lnTo>
                  <a:lnTo>
                    <a:pt x="3154" y="11187"/>
                  </a:lnTo>
                  <a:lnTo>
                    <a:pt x="2767" y="11573"/>
                  </a:lnTo>
                  <a:lnTo>
                    <a:pt x="1161" y="11871"/>
                  </a:lnTo>
                  <a:lnTo>
                    <a:pt x="982" y="11931"/>
                  </a:lnTo>
                  <a:lnTo>
                    <a:pt x="833" y="11990"/>
                  </a:lnTo>
                  <a:lnTo>
                    <a:pt x="744" y="12110"/>
                  </a:lnTo>
                  <a:lnTo>
                    <a:pt x="685" y="12199"/>
                  </a:lnTo>
                  <a:lnTo>
                    <a:pt x="685" y="12317"/>
                  </a:lnTo>
                  <a:lnTo>
                    <a:pt x="715" y="12466"/>
                  </a:lnTo>
                  <a:lnTo>
                    <a:pt x="774" y="12585"/>
                  </a:lnTo>
                  <a:lnTo>
                    <a:pt x="893" y="12734"/>
                  </a:lnTo>
                  <a:lnTo>
                    <a:pt x="8866" y="20707"/>
                  </a:lnTo>
                  <a:lnTo>
                    <a:pt x="9015" y="20827"/>
                  </a:lnTo>
                  <a:lnTo>
                    <a:pt x="9134" y="20885"/>
                  </a:lnTo>
                  <a:lnTo>
                    <a:pt x="9283" y="20916"/>
                  </a:lnTo>
                  <a:lnTo>
                    <a:pt x="9403" y="20916"/>
                  </a:lnTo>
                  <a:lnTo>
                    <a:pt x="9492" y="20856"/>
                  </a:lnTo>
                  <a:lnTo>
                    <a:pt x="9610" y="20767"/>
                  </a:lnTo>
                  <a:lnTo>
                    <a:pt x="9670" y="20618"/>
                  </a:lnTo>
                  <a:lnTo>
                    <a:pt x="9730" y="20439"/>
                  </a:lnTo>
                  <a:lnTo>
                    <a:pt x="10027" y="18833"/>
                  </a:lnTo>
                  <a:lnTo>
                    <a:pt x="10414" y="18446"/>
                  </a:lnTo>
                  <a:lnTo>
                    <a:pt x="13329" y="21391"/>
                  </a:lnTo>
                  <a:lnTo>
                    <a:pt x="13478" y="21511"/>
                  </a:lnTo>
                  <a:lnTo>
                    <a:pt x="13597" y="21571"/>
                  </a:lnTo>
                  <a:lnTo>
                    <a:pt x="13716" y="21600"/>
                  </a:lnTo>
                  <a:lnTo>
                    <a:pt x="13805" y="21600"/>
                  </a:lnTo>
                  <a:lnTo>
                    <a:pt x="13894" y="21540"/>
                  </a:lnTo>
                  <a:lnTo>
                    <a:pt x="13954" y="21422"/>
                  </a:lnTo>
                  <a:lnTo>
                    <a:pt x="13983" y="21302"/>
                  </a:lnTo>
                  <a:lnTo>
                    <a:pt x="14014" y="21124"/>
                  </a:lnTo>
                  <a:close/>
                  <a:moveTo>
                    <a:pt x="7527" y="14906"/>
                  </a:moveTo>
                  <a:lnTo>
                    <a:pt x="7438" y="14995"/>
                  </a:lnTo>
                  <a:lnTo>
                    <a:pt x="7349" y="15055"/>
                  </a:lnTo>
                  <a:lnTo>
                    <a:pt x="7231" y="15084"/>
                  </a:lnTo>
                  <a:lnTo>
                    <a:pt x="6992" y="15084"/>
                  </a:lnTo>
                  <a:lnTo>
                    <a:pt x="6873" y="15055"/>
                  </a:lnTo>
                  <a:lnTo>
                    <a:pt x="6783" y="14995"/>
                  </a:lnTo>
                  <a:lnTo>
                    <a:pt x="6605" y="14817"/>
                  </a:lnTo>
                  <a:lnTo>
                    <a:pt x="6546" y="14727"/>
                  </a:lnTo>
                  <a:lnTo>
                    <a:pt x="6516" y="14609"/>
                  </a:lnTo>
                  <a:lnTo>
                    <a:pt x="6516" y="14371"/>
                  </a:lnTo>
                  <a:lnTo>
                    <a:pt x="6546" y="14251"/>
                  </a:lnTo>
                  <a:lnTo>
                    <a:pt x="6605" y="14162"/>
                  </a:lnTo>
                  <a:lnTo>
                    <a:pt x="9789" y="10978"/>
                  </a:lnTo>
                  <a:lnTo>
                    <a:pt x="9878" y="10920"/>
                  </a:lnTo>
                  <a:lnTo>
                    <a:pt x="9967" y="10860"/>
                  </a:lnTo>
                  <a:lnTo>
                    <a:pt x="10087" y="10829"/>
                  </a:lnTo>
                  <a:lnTo>
                    <a:pt x="10205" y="10800"/>
                  </a:lnTo>
                  <a:lnTo>
                    <a:pt x="10325" y="10829"/>
                  </a:lnTo>
                  <a:lnTo>
                    <a:pt x="10414" y="10860"/>
                  </a:lnTo>
                  <a:lnTo>
                    <a:pt x="10532" y="10920"/>
                  </a:lnTo>
                  <a:lnTo>
                    <a:pt x="10622" y="10978"/>
                  </a:lnTo>
                  <a:lnTo>
                    <a:pt x="10682" y="11068"/>
                  </a:lnTo>
                  <a:lnTo>
                    <a:pt x="10741" y="11187"/>
                  </a:lnTo>
                  <a:lnTo>
                    <a:pt x="10771" y="11276"/>
                  </a:lnTo>
                  <a:lnTo>
                    <a:pt x="10800" y="11395"/>
                  </a:lnTo>
                  <a:lnTo>
                    <a:pt x="10771" y="11515"/>
                  </a:lnTo>
                  <a:lnTo>
                    <a:pt x="10741" y="11633"/>
                  </a:lnTo>
                  <a:lnTo>
                    <a:pt x="10622" y="11811"/>
                  </a:lnTo>
                  <a:lnTo>
                    <a:pt x="7527" y="14906"/>
                  </a:lnTo>
                  <a:close/>
                  <a:moveTo>
                    <a:pt x="16364" y="8926"/>
                  </a:moveTo>
                  <a:lnTo>
                    <a:pt x="16215" y="9045"/>
                  </a:lnTo>
                  <a:lnTo>
                    <a:pt x="16066" y="9134"/>
                  </a:lnTo>
                  <a:lnTo>
                    <a:pt x="15888" y="9194"/>
                  </a:lnTo>
                  <a:lnTo>
                    <a:pt x="15680" y="9223"/>
                  </a:lnTo>
                  <a:lnTo>
                    <a:pt x="15501" y="9194"/>
                  </a:lnTo>
                  <a:lnTo>
                    <a:pt x="15322" y="9134"/>
                  </a:lnTo>
                  <a:lnTo>
                    <a:pt x="15173" y="9045"/>
                  </a:lnTo>
                  <a:lnTo>
                    <a:pt x="15025" y="8926"/>
                  </a:lnTo>
                  <a:lnTo>
                    <a:pt x="12675" y="6576"/>
                  </a:lnTo>
                  <a:lnTo>
                    <a:pt x="12555" y="6427"/>
                  </a:lnTo>
                  <a:lnTo>
                    <a:pt x="12466" y="6278"/>
                  </a:lnTo>
                  <a:lnTo>
                    <a:pt x="12406" y="6099"/>
                  </a:lnTo>
                  <a:lnTo>
                    <a:pt x="12377" y="5921"/>
                  </a:lnTo>
                  <a:lnTo>
                    <a:pt x="12406" y="5712"/>
                  </a:lnTo>
                  <a:lnTo>
                    <a:pt x="12466" y="5534"/>
                  </a:lnTo>
                  <a:lnTo>
                    <a:pt x="12555" y="5385"/>
                  </a:lnTo>
                  <a:lnTo>
                    <a:pt x="12675" y="5237"/>
                  </a:lnTo>
                  <a:lnTo>
                    <a:pt x="13836" y="4047"/>
                  </a:lnTo>
                  <a:lnTo>
                    <a:pt x="14043" y="3868"/>
                  </a:lnTo>
                  <a:lnTo>
                    <a:pt x="14251" y="3720"/>
                  </a:lnTo>
                  <a:lnTo>
                    <a:pt x="14489" y="3600"/>
                  </a:lnTo>
                  <a:lnTo>
                    <a:pt x="14698" y="3482"/>
                  </a:lnTo>
                  <a:lnTo>
                    <a:pt x="14936" y="3392"/>
                  </a:lnTo>
                  <a:lnTo>
                    <a:pt x="15204" y="3332"/>
                  </a:lnTo>
                  <a:lnTo>
                    <a:pt x="15442" y="3303"/>
                  </a:lnTo>
                  <a:lnTo>
                    <a:pt x="15948" y="3303"/>
                  </a:lnTo>
                  <a:lnTo>
                    <a:pt x="16186" y="3332"/>
                  </a:lnTo>
                  <a:lnTo>
                    <a:pt x="16453" y="3392"/>
                  </a:lnTo>
                  <a:lnTo>
                    <a:pt x="16692" y="3482"/>
                  </a:lnTo>
                  <a:lnTo>
                    <a:pt x="16899" y="3600"/>
                  </a:lnTo>
                  <a:lnTo>
                    <a:pt x="17138" y="3720"/>
                  </a:lnTo>
                  <a:lnTo>
                    <a:pt x="17345" y="3868"/>
                  </a:lnTo>
                  <a:lnTo>
                    <a:pt x="17554" y="4047"/>
                  </a:lnTo>
                  <a:lnTo>
                    <a:pt x="17732" y="4255"/>
                  </a:lnTo>
                  <a:lnTo>
                    <a:pt x="17882" y="4462"/>
                  </a:lnTo>
                  <a:lnTo>
                    <a:pt x="18000" y="4701"/>
                  </a:lnTo>
                  <a:lnTo>
                    <a:pt x="18120" y="4910"/>
                  </a:lnTo>
                  <a:lnTo>
                    <a:pt x="18209" y="5148"/>
                  </a:lnTo>
                  <a:lnTo>
                    <a:pt x="18268" y="5415"/>
                  </a:lnTo>
                  <a:lnTo>
                    <a:pt x="18298" y="5653"/>
                  </a:lnTo>
                  <a:lnTo>
                    <a:pt x="18298" y="6159"/>
                  </a:lnTo>
                  <a:lnTo>
                    <a:pt x="18268" y="6397"/>
                  </a:lnTo>
                  <a:lnTo>
                    <a:pt x="18209" y="6665"/>
                  </a:lnTo>
                  <a:lnTo>
                    <a:pt x="18120" y="6903"/>
                  </a:lnTo>
                  <a:lnTo>
                    <a:pt x="18000" y="7111"/>
                  </a:lnTo>
                  <a:lnTo>
                    <a:pt x="17882" y="7349"/>
                  </a:lnTo>
                  <a:lnTo>
                    <a:pt x="17732" y="7557"/>
                  </a:lnTo>
                  <a:lnTo>
                    <a:pt x="17554" y="7766"/>
                  </a:lnTo>
                  <a:lnTo>
                    <a:pt x="16364" y="8926"/>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7" name="Google Shape;588;p37"/>
            <p:cNvSpPr/>
            <p:nvPr/>
          </p:nvSpPr>
          <p:spPr>
            <a:xfrm>
              <a:off x="16389" y="293754"/>
              <a:ext cx="61400" cy="61421"/>
            </a:xfrm>
            <a:custGeom>
              <a:avLst/>
              <a:gdLst/>
              <a:ahLst/>
              <a:cxnLst>
                <a:cxn ang="0">
                  <a:pos x="wd2" y="hd2"/>
                </a:cxn>
                <a:cxn ang="5400000">
                  <a:pos x="wd2" y="hd2"/>
                </a:cxn>
                <a:cxn ang="10800000">
                  <a:pos x="wd2" y="hd2"/>
                </a:cxn>
                <a:cxn ang="16200000">
                  <a:pos x="wd2" y="hd2"/>
                </a:cxn>
              </a:cxnLst>
              <a:rect l="0" t="0" r="r" b="b"/>
              <a:pathLst>
                <a:path w="21600" h="21600" extrusionOk="0">
                  <a:moveTo>
                    <a:pt x="19626" y="1980"/>
                  </a:moveTo>
                  <a:lnTo>
                    <a:pt x="18540" y="1079"/>
                  </a:lnTo>
                  <a:lnTo>
                    <a:pt x="17460" y="539"/>
                  </a:lnTo>
                  <a:lnTo>
                    <a:pt x="16204" y="177"/>
                  </a:lnTo>
                  <a:lnTo>
                    <a:pt x="14940" y="0"/>
                  </a:lnTo>
                  <a:lnTo>
                    <a:pt x="13683" y="177"/>
                  </a:lnTo>
                  <a:lnTo>
                    <a:pt x="12419" y="539"/>
                  </a:lnTo>
                  <a:lnTo>
                    <a:pt x="11162" y="1079"/>
                  </a:lnTo>
                  <a:lnTo>
                    <a:pt x="10083" y="1980"/>
                  </a:lnTo>
                  <a:lnTo>
                    <a:pt x="9004" y="3599"/>
                  </a:lnTo>
                  <a:lnTo>
                    <a:pt x="7377" y="6119"/>
                  </a:lnTo>
                  <a:lnTo>
                    <a:pt x="4140" y="12777"/>
                  </a:lnTo>
                  <a:lnTo>
                    <a:pt x="1257" y="18895"/>
                  </a:lnTo>
                  <a:lnTo>
                    <a:pt x="0" y="21600"/>
                  </a:lnTo>
                  <a:lnTo>
                    <a:pt x="2698" y="20336"/>
                  </a:lnTo>
                  <a:lnTo>
                    <a:pt x="8819" y="17454"/>
                  </a:lnTo>
                  <a:lnTo>
                    <a:pt x="15479" y="14218"/>
                  </a:lnTo>
                  <a:lnTo>
                    <a:pt x="18000" y="12599"/>
                  </a:lnTo>
                  <a:lnTo>
                    <a:pt x="19626" y="11520"/>
                  </a:lnTo>
                  <a:lnTo>
                    <a:pt x="20521" y="10442"/>
                  </a:lnTo>
                  <a:lnTo>
                    <a:pt x="21060" y="9178"/>
                  </a:lnTo>
                  <a:lnTo>
                    <a:pt x="21423" y="7922"/>
                  </a:lnTo>
                  <a:lnTo>
                    <a:pt x="21600" y="6658"/>
                  </a:lnTo>
                  <a:lnTo>
                    <a:pt x="21423" y="5402"/>
                  </a:lnTo>
                  <a:lnTo>
                    <a:pt x="21060" y="4138"/>
                  </a:lnTo>
                  <a:lnTo>
                    <a:pt x="20521" y="3059"/>
                  </a:lnTo>
                  <a:lnTo>
                    <a:pt x="19626" y="198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8" name="Google Shape;589;p37"/>
            <p:cNvSpPr/>
            <p:nvPr/>
          </p:nvSpPr>
          <p:spPr>
            <a:xfrm>
              <a:off x="63983" y="329581"/>
              <a:ext cx="39399" cy="39399"/>
            </a:xfrm>
            <a:custGeom>
              <a:avLst/>
              <a:gdLst/>
              <a:ahLst/>
              <a:cxnLst>
                <a:cxn ang="0">
                  <a:pos x="wd2" y="hd2"/>
                </a:cxn>
                <a:cxn ang="5400000">
                  <a:pos x="wd2" y="hd2"/>
                </a:cxn>
                <a:cxn ang="10800000">
                  <a:pos x="wd2" y="hd2"/>
                </a:cxn>
                <a:cxn ang="16200000">
                  <a:pos x="wd2" y="hd2"/>
                </a:cxn>
              </a:cxnLst>
              <a:rect l="0" t="0" r="r" b="b"/>
              <a:pathLst>
                <a:path w="21600" h="21600" extrusionOk="0">
                  <a:moveTo>
                    <a:pt x="19077" y="2799"/>
                  </a:moveTo>
                  <a:lnTo>
                    <a:pt x="17672" y="1682"/>
                  </a:lnTo>
                  <a:lnTo>
                    <a:pt x="16266" y="841"/>
                  </a:lnTo>
                  <a:lnTo>
                    <a:pt x="14584" y="276"/>
                  </a:lnTo>
                  <a:lnTo>
                    <a:pt x="12902" y="0"/>
                  </a:lnTo>
                  <a:lnTo>
                    <a:pt x="11220" y="276"/>
                  </a:lnTo>
                  <a:lnTo>
                    <a:pt x="9539" y="841"/>
                  </a:lnTo>
                  <a:lnTo>
                    <a:pt x="8133" y="1682"/>
                  </a:lnTo>
                  <a:lnTo>
                    <a:pt x="6728" y="2799"/>
                  </a:lnTo>
                  <a:lnTo>
                    <a:pt x="5334" y="4493"/>
                  </a:lnTo>
                  <a:lnTo>
                    <a:pt x="4205" y="7016"/>
                  </a:lnTo>
                  <a:lnTo>
                    <a:pt x="3087" y="10103"/>
                  </a:lnTo>
                  <a:lnTo>
                    <a:pt x="1958" y="13467"/>
                  </a:lnTo>
                  <a:lnTo>
                    <a:pt x="564" y="19354"/>
                  </a:lnTo>
                  <a:lnTo>
                    <a:pt x="0" y="21600"/>
                  </a:lnTo>
                  <a:lnTo>
                    <a:pt x="2523" y="21324"/>
                  </a:lnTo>
                  <a:lnTo>
                    <a:pt x="8410" y="19642"/>
                  </a:lnTo>
                  <a:lnTo>
                    <a:pt x="11497" y="18801"/>
                  </a:lnTo>
                  <a:lnTo>
                    <a:pt x="14584" y="17672"/>
                  </a:lnTo>
                  <a:lnTo>
                    <a:pt x="17395" y="16266"/>
                  </a:lnTo>
                  <a:lnTo>
                    <a:pt x="19077" y="15149"/>
                  </a:lnTo>
                  <a:lnTo>
                    <a:pt x="20195" y="13743"/>
                  </a:lnTo>
                  <a:lnTo>
                    <a:pt x="21036" y="12061"/>
                  </a:lnTo>
                  <a:lnTo>
                    <a:pt x="21600" y="10656"/>
                  </a:lnTo>
                  <a:lnTo>
                    <a:pt x="21600" y="7292"/>
                  </a:lnTo>
                  <a:lnTo>
                    <a:pt x="21036" y="5610"/>
                  </a:lnTo>
                  <a:lnTo>
                    <a:pt x="20195" y="4205"/>
                  </a:lnTo>
                  <a:lnTo>
                    <a:pt x="19077" y="2799"/>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59" name="Google Shape;590;p37"/>
            <p:cNvSpPr/>
            <p:nvPr/>
          </p:nvSpPr>
          <p:spPr>
            <a:xfrm>
              <a:off x="2563" y="268161"/>
              <a:ext cx="39420" cy="39420"/>
            </a:xfrm>
            <a:custGeom>
              <a:avLst/>
              <a:gdLst/>
              <a:ahLst/>
              <a:cxnLst>
                <a:cxn ang="0">
                  <a:pos x="wd2" y="hd2"/>
                </a:cxn>
                <a:cxn ang="5400000">
                  <a:pos x="wd2" y="hd2"/>
                </a:cxn>
                <a:cxn ang="10800000">
                  <a:pos x="wd2" y="hd2"/>
                </a:cxn>
                <a:cxn ang="16200000">
                  <a:pos x="wd2" y="hd2"/>
                </a:cxn>
              </a:cxnLst>
              <a:rect l="0" t="0" r="r" b="b"/>
              <a:pathLst>
                <a:path w="21600" h="21600" extrusionOk="0">
                  <a:moveTo>
                    <a:pt x="18791" y="2522"/>
                  </a:moveTo>
                  <a:lnTo>
                    <a:pt x="17386" y="1405"/>
                  </a:lnTo>
                  <a:lnTo>
                    <a:pt x="15981" y="564"/>
                  </a:lnTo>
                  <a:lnTo>
                    <a:pt x="14300" y="0"/>
                  </a:lnTo>
                  <a:lnTo>
                    <a:pt x="10938" y="0"/>
                  </a:lnTo>
                  <a:lnTo>
                    <a:pt x="9533" y="564"/>
                  </a:lnTo>
                  <a:lnTo>
                    <a:pt x="7852" y="1405"/>
                  </a:lnTo>
                  <a:lnTo>
                    <a:pt x="6448" y="2522"/>
                  </a:lnTo>
                  <a:lnTo>
                    <a:pt x="5331" y="4214"/>
                  </a:lnTo>
                  <a:lnTo>
                    <a:pt x="3926" y="7012"/>
                  </a:lnTo>
                  <a:lnTo>
                    <a:pt x="2809" y="10098"/>
                  </a:lnTo>
                  <a:lnTo>
                    <a:pt x="1969" y="13183"/>
                  </a:lnTo>
                  <a:lnTo>
                    <a:pt x="288" y="19067"/>
                  </a:lnTo>
                  <a:lnTo>
                    <a:pt x="0" y="21600"/>
                  </a:lnTo>
                  <a:lnTo>
                    <a:pt x="2245" y="21036"/>
                  </a:lnTo>
                  <a:lnTo>
                    <a:pt x="8140" y="19631"/>
                  </a:lnTo>
                  <a:lnTo>
                    <a:pt x="11502" y="18514"/>
                  </a:lnTo>
                  <a:lnTo>
                    <a:pt x="14588" y="17386"/>
                  </a:lnTo>
                  <a:lnTo>
                    <a:pt x="17110" y="16269"/>
                  </a:lnTo>
                  <a:lnTo>
                    <a:pt x="18791" y="14864"/>
                  </a:lnTo>
                  <a:lnTo>
                    <a:pt x="19907" y="13460"/>
                  </a:lnTo>
                  <a:lnTo>
                    <a:pt x="20748" y="12067"/>
                  </a:lnTo>
                  <a:lnTo>
                    <a:pt x="21312" y="10374"/>
                  </a:lnTo>
                  <a:lnTo>
                    <a:pt x="21600" y="8693"/>
                  </a:lnTo>
                  <a:lnTo>
                    <a:pt x="21312" y="7012"/>
                  </a:lnTo>
                  <a:lnTo>
                    <a:pt x="20748" y="5331"/>
                  </a:lnTo>
                  <a:lnTo>
                    <a:pt x="19907" y="3926"/>
                  </a:lnTo>
                  <a:lnTo>
                    <a:pt x="18791" y="2522"/>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sp>
        <p:nvSpPr>
          <p:cNvPr id="561" name="Google Shape;591;p37"/>
          <p:cNvSpPr/>
          <p:nvPr/>
        </p:nvSpPr>
        <p:spPr>
          <a:xfrm>
            <a:off x="2410664" y="4740497"/>
            <a:ext cx="402243" cy="227230"/>
          </a:xfrm>
          <a:custGeom>
            <a:avLst/>
            <a:gdLst/>
            <a:ahLst/>
            <a:cxnLst>
              <a:cxn ang="0">
                <a:pos x="wd2" y="hd2"/>
              </a:cxn>
              <a:cxn ang="5400000">
                <a:pos x="wd2" y="hd2"/>
              </a:cxn>
              <a:cxn ang="10800000">
                <a:pos x="wd2" y="hd2"/>
              </a:cxn>
              <a:cxn ang="16200000">
                <a:pos x="wd2" y="hd2"/>
              </a:cxn>
            </a:cxnLst>
            <a:rect l="0" t="0" r="r" b="b"/>
            <a:pathLst>
              <a:path w="21600" h="21600" extrusionOk="0">
                <a:moveTo>
                  <a:pt x="18192" y="9536"/>
                </a:moveTo>
                <a:lnTo>
                  <a:pt x="17340" y="9536"/>
                </a:lnTo>
                <a:lnTo>
                  <a:pt x="17368" y="8952"/>
                </a:lnTo>
                <a:lnTo>
                  <a:pt x="17340" y="8367"/>
                </a:lnTo>
                <a:lnTo>
                  <a:pt x="17312" y="7832"/>
                </a:lnTo>
                <a:lnTo>
                  <a:pt x="17230" y="7299"/>
                </a:lnTo>
                <a:lnTo>
                  <a:pt x="17120" y="6811"/>
                </a:lnTo>
                <a:lnTo>
                  <a:pt x="16983" y="6324"/>
                </a:lnTo>
                <a:lnTo>
                  <a:pt x="16845" y="5886"/>
                </a:lnTo>
                <a:lnTo>
                  <a:pt x="16653" y="5449"/>
                </a:lnTo>
                <a:lnTo>
                  <a:pt x="16460" y="5059"/>
                </a:lnTo>
                <a:lnTo>
                  <a:pt x="16240" y="4720"/>
                </a:lnTo>
                <a:lnTo>
                  <a:pt x="15993" y="4378"/>
                </a:lnTo>
                <a:lnTo>
                  <a:pt x="15746" y="4135"/>
                </a:lnTo>
                <a:lnTo>
                  <a:pt x="15471" y="3893"/>
                </a:lnTo>
                <a:lnTo>
                  <a:pt x="15197" y="3697"/>
                </a:lnTo>
                <a:lnTo>
                  <a:pt x="14894" y="3551"/>
                </a:lnTo>
                <a:lnTo>
                  <a:pt x="14592" y="3503"/>
                </a:lnTo>
                <a:lnTo>
                  <a:pt x="14262" y="3454"/>
                </a:lnTo>
                <a:lnTo>
                  <a:pt x="13878" y="3503"/>
                </a:lnTo>
                <a:lnTo>
                  <a:pt x="13493" y="3649"/>
                </a:lnTo>
                <a:lnTo>
                  <a:pt x="13108" y="3843"/>
                </a:lnTo>
                <a:lnTo>
                  <a:pt x="12779" y="4135"/>
                </a:lnTo>
                <a:lnTo>
                  <a:pt x="12586" y="3697"/>
                </a:lnTo>
                <a:lnTo>
                  <a:pt x="12394" y="3260"/>
                </a:lnTo>
                <a:lnTo>
                  <a:pt x="12201" y="2822"/>
                </a:lnTo>
                <a:lnTo>
                  <a:pt x="11981" y="2433"/>
                </a:lnTo>
                <a:lnTo>
                  <a:pt x="11762" y="2093"/>
                </a:lnTo>
                <a:lnTo>
                  <a:pt x="11514" y="1752"/>
                </a:lnTo>
                <a:lnTo>
                  <a:pt x="11239" y="1412"/>
                </a:lnTo>
                <a:lnTo>
                  <a:pt x="10964" y="1119"/>
                </a:lnTo>
                <a:lnTo>
                  <a:pt x="10690" y="877"/>
                </a:lnTo>
                <a:lnTo>
                  <a:pt x="10415" y="633"/>
                </a:lnTo>
                <a:lnTo>
                  <a:pt x="10112" y="437"/>
                </a:lnTo>
                <a:lnTo>
                  <a:pt x="9810" y="292"/>
                </a:lnTo>
                <a:lnTo>
                  <a:pt x="9480" y="146"/>
                </a:lnTo>
                <a:lnTo>
                  <a:pt x="9178" y="50"/>
                </a:lnTo>
                <a:lnTo>
                  <a:pt x="8849" y="0"/>
                </a:lnTo>
                <a:lnTo>
                  <a:pt x="8519" y="0"/>
                </a:lnTo>
                <a:lnTo>
                  <a:pt x="7997" y="50"/>
                </a:lnTo>
                <a:lnTo>
                  <a:pt x="7502" y="196"/>
                </a:lnTo>
                <a:lnTo>
                  <a:pt x="7007" y="389"/>
                </a:lnTo>
                <a:lnTo>
                  <a:pt x="6540" y="681"/>
                </a:lnTo>
                <a:lnTo>
                  <a:pt x="6100" y="1071"/>
                </a:lnTo>
                <a:lnTo>
                  <a:pt x="5688" y="1508"/>
                </a:lnTo>
                <a:lnTo>
                  <a:pt x="5303" y="2043"/>
                </a:lnTo>
                <a:lnTo>
                  <a:pt x="4947" y="2627"/>
                </a:lnTo>
                <a:lnTo>
                  <a:pt x="4616" y="3260"/>
                </a:lnTo>
                <a:lnTo>
                  <a:pt x="4314" y="3941"/>
                </a:lnTo>
                <a:lnTo>
                  <a:pt x="4067" y="4670"/>
                </a:lnTo>
                <a:lnTo>
                  <a:pt x="3847" y="5449"/>
                </a:lnTo>
                <a:lnTo>
                  <a:pt x="3682" y="6276"/>
                </a:lnTo>
                <a:lnTo>
                  <a:pt x="3544" y="7151"/>
                </a:lnTo>
                <a:lnTo>
                  <a:pt x="3490" y="8028"/>
                </a:lnTo>
                <a:lnTo>
                  <a:pt x="3462" y="8952"/>
                </a:lnTo>
                <a:lnTo>
                  <a:pt x="3462" y="9536"/>
                </a:lnTo>
                <a:lnTo>
                  <a:pt x="3050" y="9536"/>
                </a:lnTo>
                <a:lnTo>
                  <a:pt x="2720" y="9634"/>
                </a:lnTo>
                <a:lnTo>
                  <a:pt x="2391" y="9779"/>
                </a:lnTo>
                <a:lnTo>
                  <a:pt x="2060" y="10021"/>
                </a:lnTo>
                <a:lnTo>
                  <a:pt x="1786" y="10265"/>
                </a:lnTo>
                <a:lnTo>
                  <a:pt x="1484" y="10556"/>
                </a:lnTo>
                <a:lnTo>
                  <a:pt x="1237" y="10898"/>
                </a:lnTo>
                <a:lnTo>
                  <a:pt x="988" y="11287"/>
                </a:lnTo>
                <a:lnTo>
                  <a:pt x="770" y="11725"/>
                </a:lnTo>
                <a:lnTo>
                  <a:pt x="577" y="12210"/>
                </a:lnTo>
                <a:lnTo>
                  <a:pt x="412" y="12698"/>
                </a:lnTo>
                <a:lnTo>
                  <a:pt x="247" y="13233"/>
                </a:lnTo>
                <a:lnTo>
                  <a:pt x="137" y="13768"/>
                </a:lnTo>
                <a:lnTo>
                  <a:pt x="54" y="14351"/>
                </a:lnTo>
                <a:lnTo>
                  <a:pt x="0" y="14935"/>
                </a:lnTo>
                <a:lnTo>
                  <a:pt x="0" y="16199"/>
                </a:lnTo>
                <a:lnTo>
                  <a:pt x="54" y="16784"/>
                </a:lnTo>
                <a:lnTo>
                  <a:pt x="137" y="17367"/>
                </a:lnTo>
                <a:lnTo>
                  <a:pt x="247" y="17903"/>
                </a:lnTo>
                <a:lnTo>
                  <a:pt x="412" y="18438"/>
                </a:lnTo>
                <a:lnTo>
                  <a:pt x="577" y="18923"/>
                </a:lnTo>
                <a:lnTo>
                  <a:pt x="770" y="19411"/>
                </a:lnTo>
                <a:lnTo>
                  <a:pt x="988" y="19848"/>
                </a:lnTo>
                <a:lnTo>
                  <a:pt x="1237" y="20238"/>
                </a:lnTo>
                <a:lnTo>
                  <a:pt x="1484" y="20577"/>
                </a:lnTo>
                <a:lnTo>
                  <a:pt x="1786" y="20871"/>
                </a:lnTo>
                <a:lnTo>
                  <a:pt x="2060" y="21113"/>
                </a:lnTo>
                <a:lnTo>
                  <a:pt x="2391" y="21356"/>
                </a:lnTo>
                <a:lnTo>
                  <a:pt x="2720" y="21502"/>
                </a:lnTo>
                <a:lnTo>
                  <a:pt x="3050" y="21600"/>
                </a:lnTo>
                <a:lnTo>
                  <a:pt x="18549" y="21600"/>
                </a:lnTo>
                <a:lnTo>
                  <a:pt x="18878" y="21502"/>
                </a:lnTo>
                <a:lnTo>
                  <a:pt x="19209" y="21356"/>
                </a:lnTo>
                <a:lnTo>
                  <a:pt x="19539" y="21113"/>
                </a:lnTo>
                <a:lnTo>
                  <a:pt x="19814" y="20871"/>
                </a:lnTo>
                <a:lnTo>
                  <a:pt x="20115" y="20577"/>
                </a:lnTo>
                <a:lnTo>
                  <a:pt x="20363" y="20238"/>
                </a:lnTo>
                <a:lnTo>
                  <a:pt x="20610" y="19848"/>
                </a:lnTo>
                <a:lnTo>
                  <a:pt x="20830" y="19411"/>
                </a:lnTo>
                <a:lnTo>
                  <a:pt x="21022" y="18923"/>
                </a:lnTo>
                <a:lnTo>
                  <a:pt x="21187" y="18438"/>
                </a:lnTo>
                <a:lnTo>
                  <a:pt x="21352" y="17903"/>
                </a:lnTo>
                <a:lnTo>
                  <a:pt x="21462" y="17367"/>
                </a:lnTo>
                <a:lnTo>
                  <a:pt x="21545" y="16784"/>
                </a:lnTo>
                <a:lnTo>
                  <a:pt x="21600" y="16199"/>
                </a:lnTo>
                <a:lnTo>
                  <a:pt x="21600" y="14935"/>
                </a:lnTo>
                <a:lnTo>
                  <a:pt x="21545" y="14351"/>
                </a:lnTo>
                <a:lnTo>
                  <a:pt x="21462" y="13768"/>
                </a:lnTo>
                <a:lnTo>
                  <a:pt x="21352" y="13233"/>
                </a:lnTo>
                <a:lnTo>
                  <a:pt x="21187" y="12698"/>
                </a:lnTo>
                <a:lnTo>
                  <a:pt x="21022" y="12210"/>
                </a:lnTo>
                <a:lnTo>
                  <a:pt x="20830" y="11725"/>
                </a:lnTo>
                <a:lnTo>
                  <a:pt x="20610" y="11287"/>
                </a:lnTo>
                <a:lnTo>
                  <a:pt x="20363" y="10898"/>
                </a:lnTo>
                <a:lnTo>
                  <a:pt x="20115" y="10556"/>
                </a:lnTo>
                <a:lnTo>
                  <a:pt x="19814" y="10265"/>
                </a:lnTo>
                <a:lnTo>
                  <a:pt x="19539" y="10021"/>
                </a:lnTo>
                <a:lnTo>
                  <a:pt x="19209" y="9779"/>
                </a:lnTo>
                <a:lnTo>
                  <a:pt x="18878" y="9634"/>
                </a:lnTo>
                <a:lnTo>
                  <a:pt x="18549" y="9536"/>
                </a:lnTo>
                <a:lnTo>
                  <a:pt x="18192" y="9536"/>
                </a:lnTo>
                <a:close/>
              </a:path>
            </a:pathLst>
          </a:custGeom>
          <a:ln w="12175" cap="rnd">
            <a:solidFill>
              <a:srgbClr val="FFFFFF"/>
            </a:solidFill>
          </a:ln>
        </p:spPr>
        <p:txBody>
          <a:bodyPr lIns="0" tIns="0" rIns="0" bIns="0" anchor="ctr"/>
          <a:lstStyle/>
          <a:p>
            <a:endParaRPr/>
          </a:p>
        </p:txBody>
      </p:sp>
      <p:sp>
        <p:nvSpPr>
          <p:cNvPr id="562" name="Google Shape;592;p37"/>
          <p:cNvSpPr/>
          <p:nvPr/>
        </p:nvSpPr>
        <p:spPr>
          <a:xfrm>
            <a:off x="4701366" y="4683698"/>
            <a:ext cx="340845" cy="34082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0249"/>
                </a:lnTo>
                <a:lnTo>
                  <a:pt x="130" y="9146"/>
                </a:lnTo>
                <a:lnTo>
                  <a:pt x="228" y="8627"/>
                </a:lnTo>
                <a:lnTo>
                  <a:pt x="325" y="8109"/>
                </a:lnTo>
                <a:lnTo>
                  <a:pt x="487" y="7589"/>
                </a:lnTo>
                <a:lnTo>
                  <a:pt x="648" y="7103"/>
                </a:lnTo>
                <a:lnTo>
                  <a:pt x="844" y="6584"/>
                </a:lnTo>
                <a:lnTo>
                  <a:pt x="1071" y="6130"/>
                </a:lnTo>
                <a:lnTo>
                  <a:pt x="1298" y="5644"/>
                </a:lnTo>
                <a:lnTo>
                  <a:pt x="1557" y="5190"/>
                </a:lnTo>
                <a:lnTo>
                  <a:pt x="1850" y="4767"/>
                </a:lnTo>
                <a:lnTo>
                  <a:pt x="2141" y="4345"/>
                </a:lnTo>
                <a:lnTo>
                  <a:pt x="2465" y="3924"/>
                </a:lnTo>
                <a:lnTo>
                  <a:pt x="2822" y="3536"/>
                </a:lnTo>
                <a:lnTo>
                  <a:pt x="3535" y="2822"/>
                </a:lnTo>
                <a:lnTo>
                  <a:pt x="3924" y="2465"/>
                </a:lnTo>
                <a:lnTo>
                  <a:pt x="4346" y="2140"/>
                </a:lnTo>
                <a:lnTo>
                  <a:pt x="4768" y="1848"/>
                </a:lnTo>
                <a:lnTo>
                  <a:pt x="5189" y="1557"/>
                </a:lnTo>
                <a:lnTo>
                  <a:pt x="5643" y="1297"/>
                </a:lnTo>
                <a:lnTo>
                  <a:pt x="6129" y="1071"/>
                </a:lnTo>
                <a:lnTo>
                  <a:pt x="6583" y="843"/>
                </a:lnTo>
                <a:lnTo>
                  <a:pt x="7103" y="649"/>
                </a:lnTo>
                <a:lnTo>
                  <a:pt x="7589" y="486"/>
                </a:lnTo>
                <a:lnTo>
                  <a:pt x="8108" y="324"/>
                </a:lnTo>
                <a:lnTo>
                  <a:pt x="8627" y="226"/>
                </a:lnTo>
                <a:lnTo>
                  <a:pt x="9145" y="129"/>
                </a:lnTo>
                <a:lnTo>
                  <a:pt x="9697" y="65"/>
                </a:lnTo>
                <a:lnTo>
                  <a:pt x="10248" y="0"/>
                </a:lnTo>
                <a:lnTo>
                  <a:pt x="11352" y="0"/>
                </a:lnTo>
                <a:lnTo>
                  <a:pt x="11903" y="65"/>
                </a:lnTo>
                <a:lnTo>
                  <a:pt x="12455" y="129"/>
                </a:lnTo>
                <a:lnTo>
                  <a:pt x="12973" y="226"/>
                </a:lnTo>
                <a:lnTo>
                  <a:pt x="13492" y="324"/>
                </a:lnTo>
                <a:lnTo>
                  <a:pt x="14011" y="486"/>
                </a:lnTo>
                <a:lnTo>
                  <a:pt x="14529" y="649"/>
                </a:lnTo>
                <a:lnTo>
                  <a:pt x="15017" y="843"/>
                </a:lnTo>
                <a:lnTo>
                  <a:pt x="15471" y="1071"/>
                </a:lnTo>
                <a:lnTo>
                  <a:pt x="15957" y="1297"/>
                </a:lnTo>
                <a:lnTo>
                  <a:pt x="16411" y="1557"/>
                </a:lnTo>
                <a:lnTo>
                  <a:pt x="16833" y="1848"/>
                </a:lnTo>
                <a:lnTo>
                  <a:pt x="17254" y="2140"/>
                </a:lnTo>
                <a:lnTo>
                  <a:pt x="17676" y="2465"/>
                </a:lnTo>
                <a:lnTo>
                  <a:pt x="18065" y="2822"/>
                </a:lnTo>
                <a:lnTo>
                  <a:pt x="18421" y="3179"/>
                </a:lnTo>
                <a:lnTo>
                  <a:pt x="18810" y="3536"/>
                </a:lnTo>
                <a:lnTo>
                  <a:pt x="19135" y="3924"/>
                </a:lnTo>
                <a:lnTo>
                  <a:pt x="19459" y="4345"/>
                </a:lnTo>
                <a:lnTo>
                  <a:pt x="19750" y="4767"/>
                </a:lnTo>
                <a:lnTo>
                  <a:pt x="20043" y="5190"/>
                </a:lnTo>
                <a:lnTo>
                  <a:pt x="20303" y="5644"/>
                </a:lnTo>
                <a:lnTo>
                  <a:pt x="20529" y="6130"/>
                </a:lnTo>
                <a:lnTo>
                  <a:pt x="20756" y="6584"/>
                </a:lnTo>
                <a:lnTo>
                  <a:pt x="20952" y="7103"/>
                </a:lnTo>
                <a:lnTo>
                  <a:pt x="21113" y="7589"/>
                </a:lnTo>
                <a:lnTo>
                  <a:pt x="21275" y="8109"/>
                </a:lnTo>
                <a:lnTo>
                  <a:pt x="21372" y="8627"/>
                </a:lnTo>
                <a:lnTo>
                  <a:pt x="21470" y="9146"/>
                </a:lnTo>
                <a:lnTo>
                  <a:pt x="21600" y="10249"/>
                </a:lnTo>
                <a:lnTo>
                  <a:pt x="21600" y="11351"/>
                </a:lnTo>
                <a:lnTo>
                  <a:pt x="21470" y="12454"/>
                </a:lnTo>
                <a:lnTo>
                  <a:pt x="21275" y="13493"/>
                </a:lnTo>
                <a:lnTo>
                  <a:pt x="21113" y="14011"/>
                </a:lnTo>
                <a:lnTo>
                  <a:pt x="20952" y="14498"/>
                </a:lnTo>
                <a:lnTo>
                  <a:pt x="20756" y="15016"/>
                </a:lnTo>
                <a:lnTo>
                  <a:pt x="20529" y="15470"/>
                </a:lnTo>
                <a:lnTo>
                  <a:pt x="20303" y="15958"/>
                </a:lnTo>
                <a:lnTo>
                  <a:pt x="20043" y="16410"/>
                </a:lnTo>
                <a:lnTo>
                  <a:pt x="19750" y="16833"/>
                </a:lnTo>
                <a:lnTo>
                  <a:pt x="19459" y="17255"/>
                </a:lnTo>
                <a:lnTo>
                  <a:pt x="19135" y="17676"/>
                </a:lnTo>
                <a:lnTo>
                  <a:pt x="18810" y="18066"/>
                </a:lnTo>
                <a:lnTo>
                  <a:pt x="18421" y="18423"/>
                </a:lnTo>
                <a:lnTo>
                  <a:pt x="18065" y="18778"/>
                </a:lnTo>
                <a:lnTo>
                  <a:pt x="17676" y="19135"/>
                </a:lnTo>
                <a:lnTo>
                  <a:pt x="17254" y="19460"/>
                </a:lnTo>
                <a:lnTo>
                  <a:pt x="16833" y="19752"/>
                </a:lnTo>
                <a:lnTo>
                  <a:pt x="16411" y="20043"/>
                </a:lnTo>
                <a:lnTo>
                  <a:pt x="15957" y="20303"/>
                </a:lnTo>
                <a:lnTo>
                  <a:pt x="15471" y="20531"/>
                </a:lnTo>
                <a:lnTo>
                  <a:pt x="15017" y="20757"/>
                </a:lnTo>
                <a:lnTo>
                  <a:pt x="14529" y="20951"/>
                </a:lnTo>
                <a:lnTo>
                  <a:pt x="14011" y="21114"/>
                </a:lnTo>
                <a:lnTo>
                  <a:pt x="13492" y="21276"/>
                </a:lnTo>
                <a:lnTo>
                  <a:pt x="12973" y="21374"/>
                </a:lnTo>
                <a:lnTo>
                  <a:pt x="12455" y="21471"/>
                </a:lnTo>
                <a:lnTo>
                  <a:pt x="11903" y="21536"/>
                </a:lnTo>
                <a:lnTo>
                  <a:pt x="11352" y="21600"/>
                </a:lnTo>
                <a:lnTo>
                  <a:pt x="10248" y="21600"/>
                </a:lnTo>
                <a:lnTo>
                  <a:pt x="9697" y="21536"/>
                </a:lnTo>
                <a:lnTo>
                  <a:pt x="9145" y="21471"/>
                </a:lnTo>
                <a:lnTo>
                  <a:pt x="8627" y="21374"/>
                </a:lnTo>
                <a:lnTo>
                  <a:pt x="8108" y="21276"/>
                </a:lnTo>
                <a:lnTo>
                  <a:pt x="7589" y="21114"/>
                </a:lnTo>
                <a:lnTo>
                  <a:pt x="7103" y="20951"/>
                </a:lnTo>
                <a:lnTo>
                  <a:pt x="6583" y="20757"/>
                </a:lnTo>
                <a:lnTo>
                  <a:pt x="6129" y="20531"/>
                </a:lnTo>
                <a:lnTo>
                  <a:pt x="5643" y="20303"/>
                </a:lnTo>
                <a:lnTo>
                  <a:pt x="5189" y="20043"/>
                </a:lnTo>
                <a:lnTo>
                  <a:pt x="4768" y="19752"/>
                </a:lnTo>
                <a:lnTo>
                  <a:pt x="4346" y="19460"/>
                </a:lnTo>
                <a:lnTo>
                  <a:pt x="3924" y="19135"/>
                </a:lnTo>
                <a:lnTo>
                  <a:pt x="3535" y="18778"/>
                </a:lnTo>
                <a:lnTo>
                  <a:pt x="3179" y="18423"/>
                </a:lnTo>
                <a:lnTo>
                  <a:pt x="2822" y="18066"/>
                </a:lnTo>
                <a:lnTo>
                  <a:pt x="2465" y="17676"/>
                </a:lnTo>
                <a:lnTo>
                  <a:pt x="2141" y="17255"/>
                </a:lnTo>
                <a:lnTo>
                  <a:pt x="1850" y="16833"/>
                </a:lnTo>
                <a:lnTo>
                  <a:pt x="1557" y="16410"/>
                </a:lnTo>
                <a:lnTo>
                  <a:pt x="1298" y="15958"/>
                </a:lnTo>
                <a:lnTo>
                  <a:pt x="1071" y="15470"/>
                </a:lnTo>
                <a:lnTo>
                  <a:pt x="844" y="15016"/>
                </a:lnTo>
                <a:lnTo>
                  <a:pt x="648" y="14498"/>
                </a:lnTo>
                <a:lnTo>
                  <a:pt x="487" y="14011"/>
                </a:lnTo>
                <a:lnTo>
                  <a:pt x="325" y="13493"/>
                </a:lnTo>
                <a:lnTo>
                  <a:pt x="130" y="12454"/>
                </a:lnTo>
                <a:lnTo>
                  <a:pt x="0" y="11351"/>
                </a:lnTo>
                <a:lnTo>
                  <a:pt x="0" y="10800"/>
                </a:lnTo>
                <a:close/>
                <a:moveTo>
                  <a:pt x="9633" y="14887"/>
                </a:moveTo>
                <a:lnTo>
                  <a:pt x="9697" y="14887"/>
                </a:lnTo>
                <a:lnTo>
                  <a:pt x="9924" y="14854"/>
                </a:lnTo>
                <a:lnTo>
                  <a:pt x="10151" y="14756"/>
                </a:lnTo>
                <a:lnTo>
                  <a:pt x="10379" y="14627"/>
                </a:lnTo>
                <a:lnTo>
                  <a:pt x="10541" y="14465"/>
                </a:lnTo>
                <a:lnTo>
                  <a:pt x="15989" y="8984"/>
                </a:lnTo>
                <a:lnTo>
                  <a:pt x="16119" y="8821"/>
                </a:lnTo>
                <a:lnTo>
                  <a:pt x="16183" y="8660"/>
                </a:lnTo>
                <a:lnTo>
                  <a:pt x="16248" y="8466"/>
                </a:lnTo>
                <a:lnTo>
                  <a:pt x="16248" y="8270"/>
                </a:lnTo>
                <a:lnTo>
                  <a:pt x="16216" y="8011"/>
                </a:lnTo>
                <a:lnTo>
                  <a:pt x="16151" y="7752"/>
                </a:lnTo>
                <a:lnTo>
                  <a:pt x="16022" y="7557"/>
                </a:lnTo>
                <a:lnTo>
                  <a:pt x="15827" y="7362"/>
                </a:lnTo>
                <a:lnTo>
                  <a:pt x="15665" y="7232"/>
                </a:lnTo>
                <a:lnTo>
                  <a:pt x="15471" y="7167"/>
                </a:lnTo>
                <a:lnTo>
                  <a:pt x="15276" y="7103"/>
                </a:lnTo>
                <a:lnTo>
                  <a:pt x="15080" y="7103"/>
                </a:lnTo>
                <a:lnTo>
                  <a:pt x="14822" y="7135"/>
                </a:lnTo>
                <a:lnTo>
                  <a:pt x="14594" y="7200"/>
                </a:lnTo>
                <a:lnTo>
                  <a:pt x="14368" y="7330"/>
                </a:lnTo>
                <a:lnTo>
                  <a:pt x="14172" y="7524"/>
                </a:lnTo>
                <a:lnTo>
                  <a:pt x="9536" y="11968"/>
                </a:lnTo>
                <a:lnTo>
                  <a:pt x="7719" y="10183"/>
                </a:lnTo>
                <a:lnTo>
                  <a:pt x="7557" y="10022"/>
                </a:lnTo>
                <a:lnTo>
                  <a:pt x="7330" y="9925"/>
                </a:lnTo>
                <a:lnTo>
                  <a:pt x="7135" y="9860"/>
                </a:lnTo>
                <a:lnTo>
                  <a:pt x="6908" y="9827"/>
                </a:lnTo>
                <a:lnTo>
                  <a:pt x="6681" y="9860"/>
                </a:lnTo>
                <a:lnTo>
                  <a:pt x="6454" y="9925"/>
                </a:lnTo>
                <a:lnTo>
                  <a:pt x="6260" y="10022"/>
                </a:lnTo>
                <a:lnTo>
                  <a:pt x="6065" y="10183"/>
                </a:lnTo>
                <a:lnTo>
                  <a:pt x="5935" y="10346"/>
                </a:lnTo>
                <a:lnTo>
                  <a:pt x="5806" y="10540"/>
                </a:lnTo>
                <a:lnTo>
                  <a:pt x="5741" y="10768"/>
                </a:lnTo>
                <a:lnTo>
                  <a:pt x="5741" y="11222"/>
                </a:lnTo>
                <a:lnTo>
                  <a:pt x="5806" y="11449"/>
                </a:lnTo>
                <a:lnTo>
                  <a:pt x="5935" y="11643"/>
                </a:lnTo>
                <a:lnTo>
                  <a:pt x="6065" y="11837"/>
                </a:lnTo>
                <a:lnTo>
                  <a:pt x="8790" y="14562"/>
                </a:lnTo>
                <a:lnTo>
                  <a:pt x="8984" y="14693"/>
                </a:lnTo>
                <a:lnTo>
                  <a:pt x="9179" y="14822"/>
                </a:lnTo>
                <a:lnTo>
                  <a:pt x="9405" y="14887"/>
                </a:lnTo>
                <a:lnTo>
                  <a:pt x="9633" y="14887"/>
                </a:lnTo>
                <a:close/>
              </a:path>
            </a:pathLst>
          </a:custGeom>
          <a:ln w="12175" cap="rnd">
            <a:solidFill>
              <a:srgbClr val="FFFFFF"/>
            </a:solidFill>
          </a:ln>
        </p:spPr>
        <p:txBody>
          <a:bodyPr lIns="0" tIns="0" rIns="0" bIns="0" anchor="ctr"/>
          <a:lstStyle/>
          <a:p>
            <a:endParaRPr/>
          </a:p>
        </p:txBody>
      </p:sp>
      <p:sp>
        <p:nvSpPr>
          <p:cNvPr id="563" name="Google Shape;593;p37"/>
          <p:cNvSpPr/>
          <p:nvPr/>
        </p:nvSpPr>
        <p:spPr>
          <a:xfrm>
            <a:off x="4136362" y="4705194"/>
            <a:ext cx="340845" cy="297832"/>
          </a:xfrm>
          <a:custGeom>
            <a:avLst/>
            <a:gdLst/>
            <a:ahLst/>
            <a:cxnLst>
              <a:cxn ang="0">
                <a:pos x="wd2" y="hd2"/>
              </a:cxn>
              <a:cxn ang="5400000">
                <a:pos x="wd2" y="hd2"/>
              </a:cxn>
              <a:cxn ang="10800000">
                <a:pos x="wd2" y="hd2"/>
              </a:cxn>
              <a:cxn ang="16200000">
                <a:pos x="wd2" y="hd2"/>
              </a:cxn>
            </a:cxnLst>
            <a:rect l="0" t="0" r="r" b="b"/>
            <a:pathLst>
              <a:path w="21600" h="21600" extrusionOk="0">
                <a:moveTo>
                  <a:pt x="21406" y="19299"/>
                </a:moveTo>
                <a:lnTo>
                  <a:pt x="11967" y="742"/>
                </a:lnTo>
                <a:lnTo>
                  <a:pt x="11870" y="593"/>
                </a:lnTo>
                <a:lnTo>
                  <a:pt x="11612" y="297"/>
                </a:lnTo>
                <a:lnTo>
                  <a:pt x="11481" y="186"/>
                </a:lnTo>
                <a:lnTo>
                  <a:pt x="11319" y="111"/>
                </a:lnTo>
                <a:lnTo>
                  <a:pt x="11158" y="37"/>
                </a:lnTo>
                <a:lnTo>
                  <a:pt x="10962" y="0"/>
                </a:lnTo>
                <a:lnTo>
                  <a:pt x="10606" y="0"/>
                </a:lnTo>
                <a:lnTo>
                  <a:pt x="10444" y="37"/>
                </a:lnTo>
                <a:lnTo>
                  <a:pt x="10119" y="186"/>
                </a:lnTo>
                <a:lnTo>
                  <a:pt x="9990" y="297"/>
                </a:lnTo>
                <a:lnTo>
                  <a:pt x="9859" y="445"/>
                </a:lnTo>
                <a:lnTo>
                  <a:pt x="9730" y="593"/>
                </a:lnTo>
                <a:lnTo>
                  <a:pt x="9633" y="742"/>
                </a:lnTo>
                <a:lnTo>
                  <a:pt x="196" y="19299"/>
                </a:lnTo>
                <a:lnTo>
                  <a:pt x="99" y="19485"/>
                </a:lnTo>
                <a:lnTo>
                  <a:pt x="33" y="19671"/>
                </a:lnTo>
                <a:lnTo>
                  <a:pt x="0" y="19857"/>
                </a:lnTo>
                <a:lnTo>
                  <a:pt x="0" y="20265"/>
                </a:lnTo>
                <a:lnTo>
                  <a:pt x="33" y="20449"/>
                </a:lnTo>
                <a:lnTo>
                  <a:pt x="99" y="20673"/>
                </a:lnTo>
                <a:lnTo>
                  <a:pt x="196" y="20858"/>
                </a:lnTo>
                <a:lnTo>
                  <a:pt x="293" y="21007"/>
                </a:lnTo>
                <a:lnTo>
                  <a:pt x="390" y="21155"/>
                </a:lnTo>
                <a:lnTo>
                  <a:pt x="519" y="21304"/>
                </a:lnTo>
                <a:lnTo>
                  <a:pt x="682" y="21416"/>
                </a:lnTo>
                <a:lnTo>
                  <a:pt x="844" y="21489"/>
                </a:lnTo>
                <a:lnTo>
                  <a:pt x="1005" y="21563"/>
                </a:lnTo>
                <a:lnTo>
                  <a:pt x="1168" y="21600"/>
                </a:lnTo>
                <a:lnTo>
                  <a:pt x="20432" y="21600"/>
                </a:lnTo>
                <a:lnTo>
                  <a:pt x="20595" y="21563"/>
                </a:lnTo>
                <a:lnTo>
                  <a:pt x="20757" y="21489"/>
                </a:lnTo>
                <a:lnTo>
                  <a:pt x="20918" y="21416"/>
                </a:lnTo>
                <a:lnTo>
                  <a:pt x="21081" y="21304"/>
                </a:lnTo>
                <a:lnTo>
                  <a:pt x="21211" y="21155"/>
                </a:lnTo>
                <a:lnTo>
                  <a:pt x="21308" y="21007"/>
                </a:lnTo>
                <a:lnTo>
                  <a:pt x="21406" y="20858"/>
                </a:lnTo>
                <a:lnTo>
                  <a:pt x="21503" y="20673"/>
                </a:lnTo>
                <a:lnTo>
                  <a:pt x="21568" y="20449"/>
                </a:lnTo>
                <a:lnTo>
                  <a:pt x="21600" y="20265"/>
                </a:lnTo>
                <a:lnTo>
                  <a:pt x="21600" y="19857"/>
                </a:lnTo>
                <a:lnTo>
                  <a:pt x="21568" y="19671"/>
                </a:lnTo>
                <a:lnTo>
                  <a:pt x="21503" y="19485"/>
                </a:lnTo>
                <a:lnTo>
                  <a:pt x="21406" y="19299"/>
                </a:lnTo>
                <a:close/>
                <a:moveTo>
                  <a:pt x="10801" y="18817"/>
                </a:moveTo>
                <a:lnTo>
                  <a:pt x="10541" y="18779"/>
                </a:lnTo>
                <a:lnTo>
                  <a:pt x="10281" y="18706"/>
                </a:lnTo>
                <a:lnTo>
                  <a:pt x="10087" y="18557"/>
                </a:lnTo>
                <a:lnTo>
                  <a:pt x="9893" y="18372"/>
                </a:lnTo>
                <a:lnTo>
                  <a:pt x="9730" y="18148"/>
                </a:lnTo>
                <a:lnTo>
                  <a:pt x="9601" y="17926"/>
                </a:lnTo>
                <a:lnTo>
                  <a:pt x="9536" y="17629"/>
                </a:lnTo>
                <a:lnTo>
                  <a:pt x="9502" y="17333"/>
                </a:lnTo>
                <a:lnTo>
                  <a:pt x="9536" y="17036"/>
                </a:lnTo>
                <a:lnTo>
                  <a:pt x="9601" y="16775"/>
                </a:lnTo>
                <a:lnTo>
                  <a:pt x="9730" y="16516"/>
                </a:lnTo>
                <a:lnTo>
                  <a:pt x="9893" y="16294"/>
                </a:lnTo>
                <a:lnTo>
                  <a:pt x="10087" y="16108"/>
                </a:lnTo>
                <a:lnTo>
                  <a:pt x="10281" y="15958"/>
                </a:lnTo>
                <a:lnTo>
                  <a:pt x="10541" y="15885"/>
                </a:lnTo>
                <a:lnTo>
                  <a:pt x="10801" y="15847"/>
                </a:lnTo>
                <a:lnTo>
                  <a:pt x="11060" y="15885"/>
                </a:lnTo>
                <a:lnTo>
                  <a:pt x="11287" y="15958"/>
                </a:lnTo>
                <a:lnTo>
                  <a:pt x="11513" y="16108"/>
                </a:lnTo>
                <a:lnTo>
                  <a:pt x="11709" y="16294"/>
                </a:lnTo>
                <a:lnTo>
                  <a:pt x="11870" y="16516"/>
                </a:lnTo>
                <a:lnTo>
                  <a:pt x="12000" y="16775"/>
                </a:lnTo>
                <a:lnTo>
                  <a:pt x="12066" y="17036"/>
                </a:lnTo>
                <a:lnTo>
                  <a:pt x="12098" y="17333"/>
                </a:lnTo>
                <a:lnTo>
                  <a:pt x="12066" y="17629"/>
                </a:lnTo>
                <a:lnTo>
                  <a:pt x="12000" y="17926"/>
                </a:lnTo>
                <a:lnTo>
                  <a:pt x="11870" y="18148"/>
                </a:lnTo>
                <a:lnTo>
                  <a:pt x="11709" y="18372"/>
                </a:lnTo>
                <a:lnTo>
                  <a:pt x="11513" y="18557"/>
                </a:lnTo>
                <a:lnTo>
                  <a:pt x="11287" y="18706"/>
                </a:lnTo>
                <a:lnTo>
                  <a:pt x="11060" y="18779"/>
                </a:lnTo>
                <a:lnTo>
                  <a:pt x="10801" y="18817"/>
                </a:lnTo>
                <a:close/>
                <a:moveTo>
                  <a:pt x="12292" y="7757"/>
                </a:moveTo>
                <a:lnTo>
                  <a:pt x="11903" y="13584"/>
                </a:lnTo>
                <a:lnTo>
                  <a:pt x="11870" y="13807"/>
                </a:lnTo>
                <a:lnTo>
                  <a:pt x="11806" y="14029"/>
                </a:lnTo>
                <a:lnTo>
                  <a:pt x="11709" y="14177"/>
                </a:lnTo>
                <a:lnTo>
                  <a:pt x="11578" y="14363"/>
                </a:lnTo>
                <a:lnTo>
                  <a:pt x="11416" y="14474"/>
                </a:lnTo>
                <a:lnTo>
                  <a:pt x="11255" y="14585"/>
                </a:lnTo>
                <a:lnTo>
                  <a:pt x="11092" y="14660"/>
                </a:lnTo>
                <a:lnTo>
                  <a:pt x="10508" y="14660"/>
                </a:lnTo>
                <a:lnTo>
                  <a:pt x="10347" y="14585"/>
                </a:lnTo>
                <a:lnTo>
                  <a:pt x="10022" y="14363"/>
                </a:lnTo>
                <a:lnTo>
                  <a:pt x="9893" y="14177"/>
                </a:lnTo>
                <a:lnTo>
                  <a:pt x="9795" y="14029"/>
                </a:lnTo>
                <a:lnTo>
                  <a:pt x="9730" y="13807"/>
                </a:lnTo>
                <a:lnTo>
                  <a:pt x="9698" y="13584"/>
                </a:lnTo>
                <a:lnTo>
                  <a:pt x="9308" y="7757"/>
                </a:lnTo>
                <a:lnTo>
                  <a:pt x="9341" y="7534"/>
                </a:lnTo>
                <a:lnTo>
                  <a:pt x="9373" y="7348"/>
                </a:lnTo>
                <a:lnTo>
                  <a:pt x="9438" y="7162"/>
                </a:lnTo>
                <a:lnTo>
                  <a:pt x="9536" y="7015"/>
                </a:lnTo>
                <a:lnTo>
                  <a:pt x="9665" y="6865"/>
                </a:lnTo>
                <a:lnTo>
                  <a:pt x="9827" y="6754"/>
                </a:lnTo>
                <a:lnTo>
                  <a:pt x="10022" y="6717"/>
                </a:lnTo>
                <a:lnTo>
                  <a:pt x="10184" y="6681"/>
                </a:lnTo>
                <a:lnTo>
                  <a:pt x="11416" y="6681"/>
                </a:lnTo>
                <a:lnTo>
                  <a:pt x="11578" y="6717"/>
                </a:lnTo>
                <a:lnTo>
                  <a:pt x="11773" y="6754"/>
                </a:lnTo>
                <a:lnTo>
                  <a:pt x="11935" y="6865"/>
                </a:lnTo>
                <a:lnTo>
                  <a:pt x="12066" y="7015"/>
                </a:lnTo>
                <a:lnTo>
                  <a:pt x="12163" y="7162"/>
                </a:lnTo>
                <a:lnTo>
                  <a:pt x="12227" y="7348"/>
                </a:lnTo>
                <a:lnTo>
                  <a:pt x="12260" y="7534"/>
                </a:lnTo>
                <a:lnTo>
                  <a:pt x="12292" y="7757"/>
                </a:lnTo>
                <a:close/>
              </a:path>
            </a:pathLst>
          </a:custGeom>
          <a:ln w="12175" cap="rnd">
            <a:solidFill>
              <a:srgbClr val="FFFFFF"/>
            </a:solidFill>
          </a:ln>
        </p:spPr>
        <p:txBody>
          <a:bodyPr lIns="0" tIns="0" rIns="0" bIns="0" anchor="ctr"/>
          <a:lstStyle/>
          <a:p>
            <a:endParaRPr/>
          </a:p>
        </p:txBody>
      </p:sp>
      <p:sp>
        <p:nvSpPr>
          <p:cNvPr id="564" name="Google Shape;594;p37"/>
          <p:cNvSpPr/>
          <p:nvPr/>
        </p:nvSpPr>
        <p:spPr>
          <a:xfrm>
            <a:off x="5264838" y="4682164"/>
            <a:ext cx="343913" cy="343892"/>
          </a:xfrm>
          <a:custGeom>
            <a:avLst/>
            <a:gdLst/>
            <a:ahLst/>
            <a:cxnLst>
              <a:cxn ang="0">
                <a:pos x="wd2" y="hd2"/>
              </a:cxn>
              <a:cxn ang="5400000">
                <a:pos x="wd2" y="hd2"/>
              </a:cxn>
              <a:cxn ang="10800000">
                <a:pos x="wd2" y="hd2"/>
              </a:cxn>
              <a:cxn ang="16200000">
                <a:pos x="wd2" y="hd2"/>
              </a:cxn>
            </a:cxnLst>
            <a:rect l="0" t="0" r="r" b="b"/>
            <a:pathLst>
              <a:path w="21600" h="21600" extrusionOk="0">
                <a:moveTo>
                  <a:pt x="21213" y="5786"/>
                </a:moveTo>
                <a:lnTo>
                  <a:pt x="15814" y="385"/>
                </a:lnTo>
                <a:lnTo>
                  <a:pt x="15589" y="224"/>
                </a:lnTo>
                <a:lnTo>
                  <a:pt x="15364" y="96"/>
                </a:lnTo>
                <a:lnTo>
                  <a:pt x="15107" y="32"/>
                </a:lnTo>
                <a:lnTo>
                  <a:pt x="14850" y="0"/>
                </a:lnTo>
                <a:lnTo>
                  <a:pt x="6750" y="0"/>
                </a:lnTo>
                <a:lnTo>
                  <a:pt x="6493" y="32"/>
                </a:lnTo>
                <a:lnTo>
                  <a:pt x="6236" y="96"/>
                </a:lnTo>
                <a:lnTo>
                  <a:pt x="6010" y="224"/>
                </a:lnTo>
                <a:lnTo>
                  <a:pt x="5786" y="385"/>
                </a:lnTo>
                <a:lnTo>
                  <a:pt x="385" y="5786"/>
                </a:lnTo>
                <a:lnTo>
                  <a:pt x="226" y="6010"/>
                </a:lnTo>
                <a:lnTo>
                  <a:pt x="96" y="6236"/>
                </a:lnTo>
                <a:lnTo>
                  <a:pt x="32" y="6493"/>
                </a:lnTo>
                <a:lnTo>
                  <a:pt x="0" y="6750"/>
                </a:lnTo>
                <a:lnTo>
                  <a:pt x="0" y="14850"/>
                </a:lnTo>
                <a:lnTo>
                  <a:pt x="32" y="15108"/>
                </a:lnTo>
                <a:lnTo>
                  <a:pt x="96" y="15364"/>
                </a:lnTo>
                <a:lnTo>
                  <a:pt x="226" y="15590"/>
                </a:lnTo>
                <a:lnTo>
                  <a:pt x="385" y="15814"/>
                </a:lnTo>
                <a:lnTo>
                  <a:pt x="5786" y="21215"/>
                </a:lnTo>
                <a:lnTo>
                  <a:pt x="6010" y="21376"/>
                </a:lnTo>
                <a:lnTo>
                  <a:pt x="6236" y="21504"/>
                </a:lnTo>
                <a:lnTo>
                  <a:pt x="6493" y="21568"/>
                </a:lnTo>
                <a:lnTo>
                  <a:pt x="6750" y="21600"/>
                </a:lnTo>
                <a:lnTo>
                  <a:pt x="14850" y="21600"/>
                </a:lnTo>
                <a:lnTo>
                  <a:pt x="15107" y="21568"/>
                </a:lnTo>
                <a:lnTo>
                  <a:pt x="15364" y="21504"/>
                </a:lnTo>
                <a:lnTo>
                  <a:pt x="15589" y="21376"/>
                </a:lnTo>
                <a:lnTo>
                  <a:pt x="15814" y="21215"/>
                </a:lnTo>
                <a:lnTo>
                  <a:pt x="21213" y="15814"/>
                </a:lnTo>
                <a:lnTo>
                  <a:pt x="21374" y="15590"/>
                </a:lnTo>
                <a:lnTo>
                  <a:pt x="21504" y="15364"/>
                </a:lnTo>
                <a:lnTo>
                  <a:pt x="21567" y="15108"/>
                </a:lnTo>
                <a:lnTo>
                  <a:pt x="21600" y="14850"/>
                </a:lnTo>
                <a:lnTo>
                  <a:pt x="21600" y="6750"/>
                </a:lnTo>
                <a:lnTo>
                  <a:pt x="21567" y="6493"/>
                </a:lnTo>
                <a:lnTo>
                  <a:pt x="21504" y="6236"/>
                </a:lnTo>
                <a:lnTo>
                  <a:pt x="21374" y="6010"/>
                </a:lnTo>
                <a:lnTo>
                  <a:pt x="21213" y="5786"/>
                </a:lnTo>
                <a:close/>
                <a:moveTo>
                  <a:pt x="13018" y="11154"/>
                </a:moveTo>
                <a:lnTo>
                  <a:pt x="14785" y="12922"/>
                </a:lnTo>
                <a:lnTo>
                  <a:pt x="14850" y="12986"/>
                </a:lnTo>
                <a:lnTo>
                  <a:pt x="14881" y="13082"/>
                </a:lnTo>
                <a:lnTo>
                  <a:pt x="14914" y="13275"/>
                </a:lnTo>
                <a:lnTo>
                  <a:pt x="14881" y="13469"/>
                </a:lnTo>
                <a:lnTo>
                  <a:pt x="14850" y="13565"/>
                </a:lnTo>
                <a:lnTo>
                  <a:pt x="14785" y="13628"/>
                </a:lnTo>
                <a:lnTo>
                  <a:pt x="13629" y="14786"/>
                </a:lnTo>
                <a:lnTo>
                  <a:pt x="13564" y="14850"/>
                </a:lnTo>
                <a:lnTo>
                  <a:pt x="13468" y="14882"/>
                </a:lnTo>
                <a:lnTo>
                  <a:pt x="13275" y="14915"/>
                </a:lnTo>
                <a:lnTo>
                  <a:pt x="13082" y="14882"/>
                </a:lnTo>
                <a:lnTo>
                  <a:pt x="12986" y="14850"/>
                </a:lnTo>
                <a:lnTo>
                  <a:pt x="12921" y="14786"/>
                </a:lnTo>
                <a:lnTo>
                  <a:pt x="11153" y="13019"/>
                </a:lnTo>
                <a:lnTo>
                  <a:pt x="11090" y="12954"/>
                </a:lnTo>
                <a:lnTo>
                  <a:pt x="10993" y="12922"/>
                </a:lnTo>
                <a:lnTo>
                  <a:pt x="10799" y="12889"/>
                </a:lnTo>
                <a:lnTo>
                  <a:pt x="10607" y="12922"/>
                </a:lnTo>
                <a:lnTo>
                  <a:pt x="10510" y="12954"/>
                </a:lnTo>
                <a:lnTo>
                  <a:pt x="8614" y="14850"/>
                </a:lnTo>
                <a:lnTo>
                  <a:pt x="8518" y="14882"/>
                </a:lnTo>
                <a:lnTo>
                  <a:pt x="8325" y="14915"/>
                </a:lnTo>
                <a:lnTo>
                  <a:pt x="8132" y="14882"/>
                </a:lnTo>
                <a:lnTo>
                  <a:pt x="8036" y="14850"/>
                </a:lnTo>
                <a:lnTo>
                  <a:pt x="6750" y="13565"/>
                </a:lnTo>
                <a:lnTo>
                  <a:pt x="6717" y="13469"/>
                </a:lnTo>
                <a:lnTo>
                  <a:pt x="6686" y="13275"/>
                </a:lnTo>
                <a:lnTo>
                  <a:pt x="6717" y="13082"/>
                </a:lnTo>
                <a:lnTo>
                  <a:pt x="6750" y="12986"/>
                </a:lnTo>
                <a:lnTo>
                  <a:pt x="8647" y="11089"/>
                </a:lnTo>
                <a:lnTo>
                  <a:pt x="8679" y="10993"/>
                </a:lnTo>
                <a:lnTo>
                  <a:pt x="8710" y="10800"/>
                </a:lnTo>
                <a:lnTo>
                  <a:pt x="8679" y="10607"/>
                </a:lnTo>
                <a:lnTo>
                  <a:pt x="8647" y="10511"/>
                </a:lnTo>
                <a:lnTo>
                  <a:pt x="8582" y="10446"/>
                </a:lnTo>
                <a:lnTo>
                  <a:pt x="6814" y="8679"/>
                </a:lnTo>
                <a:lnTo>
                  <a:pt x="6750" y="8614"/>
                </a:lnTo>
                <a:lnTo>
                  <a:pt x="6717" y="8518"/>
                </a:lnTo>
                <a:lnTo>
                  <a:pt x="6686" y="8325"/>
                </a:lnTo>
                <a:lnTo>
                  <a:pt x="6717" y="8133"/>
                </a:lnTo>
                <a:lnTo>
                  <a:pt x="6750" y="8036"/>
                </a:lnTo>
                <a:lnTo>
                  <a:pt x="6814" y="7972"/>
                </a:lnTo>
                <a:lnTo>
                  <a:pt x="8036" y="6750"/>
                </a:lnTo>
                <a:lnTo>
                  <a:pt x="8132" y="6718"/>
                </a:lnTo>
                <a:lnTo>
                  <a:pt x="8325" y="6686"/>
                </a:lnTo>
                <a:lnTo>
                  <a:pt x="8518" y="6718"/>
                </a:lnTo>
                <a:lnTo>
                  <a:pt x="8614" y="6750"/>
                </a:lnTo>
                <a:lnTo>
                  <a:pt x="8679" y="6814"/>
                </a:lnTo>
                <a:lnTo>
                  <a:pt x="10446" y="8583"/>
                </a:lnTo>
                <a:lnTo>
                  <a:pt x="10510" y="8646"/>
                </a:lnTo>
                <a:lnTo>
                  <a:pt x="10607" y="8679"/>
                </a:lnTo>
                <a:lnTo>
                  <a:pt x="10799" y="8711"/>
                </a:lnTo>
                <a:lnTo>
                  <a:pt x="10993" y="8679"/>
                </a:lnTo>
                <a:lnTo>
                  <a:pt x="11090" y="8646"/>
                </a:lnTo>
                <a:lnTo>
                  <a:pt x="12986" y="6750"/>
                </a:lnTo>
                <a:lnTo>
                  <a:pt x="13082" y="6718"/>
                </a:lnTo>
                <a:lnTo>
                  <a:pt x="13275" y="6686"/>
                </a:lnTo>
                <a:lnTo>
                  <a:pt x="13468" y="6718"/>
                </a:lnTo>
                <a:lnTo>
                  <a:pt x="13564" y="6750"/>
                </a:lnTo>
                <a:lnTo>
                  <a:pt x="13629" y="6814"/>
                </a:lnTo>
                <a:lnTo>
                  <a:pt x="14785" y="7972"/>
                </a:lnTo>
                <a:lnTo>
                  <a:pt x="14850" y="8036"/>
                </a:lnTo>
                <a:lnTo>
                  <a:pt x="14881" y="8133"/>
                </a:lnTo>
                <a:lnTo>
                  <a:pt x="14914" y="8325"/>
                </a:lnTo>
                <a:lnTo>
                  <a:pt x="14881" y="8518"/>
                </a:lnTo>
                <a:lnTo>
                  <a:pt x="14850" y="8614"/>
                </a:lnTo>
                <a:lnTo>
                  <a:pt x="12953" y="10511"/>
                </a:lnTo>
                <a:lnTo>
                  <a:pt x="12921" y="10607"/>
                </a:lnTo>
                <a:lnTo>
                  <a:pt x="12888" y="10800"/>
                </a:lnTo>
                <a:lnTo>
                  <a:pt x="12921" y="10993"/>
                </a:lnTo>
                <a:lnTo>
                  <a:pt x="12953" y="11089"/>
                </a:lnTo>
                <a:lnTo>
                  <a:pt x="13018" y="11154"/>
                </a:lnTo>
                <a:close/>
              </a:path>
            </a:pathLst>
          </a:custGeom>
          <a:ln w="12175" cap="rnd">
            <a:solidFill>
              <a:srgbClr val="FFFFFF"/>
            </a:solidFill>
          </a:ln>
        </p:spPr>
        <p:txBody>
          <a:bodyPr lIns="0" tIns="0" rIns="0" bIns="0" anchor="ctr"/>
          <a:lstStyle/>
          <a:p>
            <a:endParaRPr/>
          </a:p>
        </p:txBody>
      </p:sp>
      <p:grpSp>
        <p:nvGrpSpPr>
          <p:cNvPr id="573" name="Google Shape;595;p37"/>
          <p:cNvGrpSpPr/>
          <p:nvPr/>
        </p:nvGrpSpPr>
        <p:grpSpPr>
          <a:xfrm>
            <a:off x="5804605" y="4687133"/>
            <a:ext cx="394048" cy="325485"/>
            <a:chOff x="20" y="0"/>
            <a:chExt cx="394046" cy="325483"/>
          </a:xfrm>
        </p:grpSpPr>
        <p:sp>
          <p:nvSpPr>
            <p:cNvPr id="565" name="Google Shape;596;p37"/>
            <p:cNvSpPr/>
            <p:nvPr/>
          </p:nvSpPr>
          <p:spPr>
            <a:xfrm>
              <a:off x="322940" y="281483"/>
              <a:ext cx="55264" cy="4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8036"/>
                  </a:lnTo>
                  <a:lnTo>
                    <a:pt x="197" y="10800"/>
                  </a:lnTo>
                  <a:lnTo>
                    <a:pt x="994" y="13307"/>
                  </a:lnTo>
                  <a:lnTo>
                    <a:pt x="1996" y="15576"/>
                  </a:lnTo>
                  <a:lnTo>
                    <a:pt x="3195" y="17577"/>
                  </a:lnTo>
                  <a:lnTo>
                    <a:pt x="4796" y="19093"/>
                  </a:lnTo>
                  <a:lnTo>
                    <a:pt x="6595" y="20342"/>
                  </a:lnTo>
                  <a:lnTo>
                    <a:pt x="8599" y="21352"/>
                  </a:lnTo>
                  <a:lnTo>
                    <a:pt x="10800" y="21600"/>
                  </a:lnTo>
                  <a:lnTo>
                    <a:pt x="13001" y="21352"/>
                  </a:lnTo>
                  <a:lnTo>
                    <a:pt x="14997" y="20342"/>
                  </a:lnTo>
                  <a:lnTo>
                    <a:pt x="16795" y="19093"/>
                  </a:lnTo>
                  <a:lnTo>
                    <a:pt x="18397" y="17577"/>
                  </a:lnTo>
                  <a:lnTo>
                    <a:pt x="19801" y="15576"/>
                  </a:lnTo>
                  <a:lnTo>
                    <a:pt x="20795" y="13307"/>
                  </a:lnTo>
                  <a:lnTo>
                    <a:pt x="21403" y="10800"/>
                  </a:lnTo>
                  <a:lnTo>
                    <a:pt x="21600" y="8036"/>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66" name="Google Shape;597;p37"/>
            <p:cNvSpPr/>
            <p:nvPr/>
          </p:nvSpPr>
          <p:spPr>
            <a:xfrm>
              <a:off x="15885" y="281483"/>
              <a:ext cx="55264" cy="44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8036"/>
                  </a:lnTo>
                  <a:lnTo>
                    <a:pt x="197" y="10800"/>
                  </a:lnTo>
                  <a:lnTo>
                    <a:pt x="797" y="13307"/>
                  </a:lnTo>
                  <a:lnTo>
                    <a:pt x="1799" y="15576"/>
                  </a:lnTo>
                  <a:lnTo>
                    <a:pt x="3195" y="17577"/>
                  </a:lnTo>
                  <a:lnTo>
                    <a:pt x="4796" y="19093"/>
                  </a:lnTo>
                  <a:lnTo>
                    <a:pt x="6595" y="20342"/>
                  </a:lnTo>
                  <a:lnTo>
                    <a:pt x="8599" y="21352"/>
                  </a:lnTo>
                  <a:lnTo>
                    <a:pt x="10800" y="21600"/>
                  </a:lnTo>
                  <a:lnTo>
                    <a:pt x="13001" y="21352"/>
                  </a:lnTo>
                  <a:lnTo>
                    <a:pt x="14997" y="20342"/>
                  </a:lnTo>
                  <a:lnTo>
                    <a:pt x="16795" y="19093"/>
                  </a:lnTo>
                  <a:lnTo>
                    <a:pt x="18397" y="17577"/>
                  </a:lnTo>
                  <a:lnTo>
                    <a:pt x="19596" y="15576"/>
                  </a:lnTo>
                  <a:lnTo>
                    <a:pt x="20598" y="13307"/>
                  </a:lnTo>
                  <a:lnTo>
                    <a:pt x="21403" y="10800"/>
                  </a:lnTo>
                  <a:lnTo>
                    <a:pt x="21600" y="8036"/>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67" name="Google Shape;598;p37"/>
            <p:cNvSpPr/>
            <p:nvPr/>
          </p:nvSpPr>
          <p:spPr>
            <a:xfrm>
              <a:off x="20" y="-1"/>
              <a:ext cx="394048" cy="279951"/>
            </a:xfrm>
            <a:custGeom>
              <a:avLst/>
              <a:gdLst/>
              <a:ahLst/>
              <a:cxnLst>
                <a:cxn ang="0">
                  <a:pos x="wd2" y="hd2"/>
                </a:cxn>
                <a:cxn ang="5400000">
                  <a:pos x="wd2" y="hd2"/>
                </a:cxn>
                <a:cxn ang="10800000">
                  <a:pos x="wd2" y="hd2"/>
                </a:cxn>
                <a:cxn ang="16200000">
                  <a:pos x="wd2" y="hd2"/>
                </a:cxn>
              </a:cxnLst>
              <a:rect l="0" t="0" r="r" b="b"/>
              <a:pathLst>
                <a:path w="21600" h="21600" extrusionOk="0">
                  <a:moveTo>
                    <a:pt x="21600" y="9003"/>
                  </a:moveTo>
                  <a:lnTo>
                    <a:pt x="21572" y="8648"/>
                  </a:lnTo>
                  <a:lnTo>
                    <a:pt x="21516" y="8254"/>
                  </a:lnTo>
                  <a:lnTo>
                    <a:pt x="21403" y="7858"/>
                  </a:lnTo>
                  <a:lnTo>
                    <a:pt x="21264" y="7503"/>
                  </a:lnTo>
                  <a:lnTo>
                    <a:pt x="21067" y="7187"/>
                  </a:lnTo>
                  <a:lnTo>
                    <a:pt x="20871" y="6950"/>
                  </a:lnTo>
                  <a:lnTo>
                    <a:pt x="20758" y="6832"/>
                  </a:lnTo>
                  <a:lnTo>
                    <a:pt x="20646" y="6753"/>
                  </a:lnTo>
                  <a:lnTo>
                    <a:pt x="20533" y="6714"/>
                  </a:lnTo>
                  <a:lnTo>
                    <a:pt x="18991" y="6714"/>
                  </a:lnTo>
                  <a:lnTo>
                    <a:pt x="17953" y="2923"/>
                  </a:lnTo>
                  <a:lnTo>
                    <a:pt x="17840" y="2566"/>
                  </a:lnTo>
                  <a:lnTo>
                    <a:pt x="17672" y="2211"/>
                  </a:lnTo>
                  <a:lnTo>
                    <a:pt x="17476" y="1895"/>
                  </a:lnTo>
                  <a:lnTo>
                    <a:pt x="17280" y="1581"/>
                  </a:lnTo>
                  <a:lnTo>
                    <a:pt x="17027" y="1303"/>
                  </a:lnTo>
                  <a:lnTo>
                    <a:pt x="16775" y="1067"/>
                  </a:lnTo>
                  <a:lnTo>
                    <a:pt x="16523" y="869"/>
                  </a:lnTo>
                  <a:lnTo>
                    <a:pt x="16242" y="712"/>
                  </a:lnTo>
                  <a:lnTo>
                    <a:pt x="15905" y="632"/>
                  </a:lnTo>
                  <a:lnTo>
                    <a:pt x="15484" y="514"/>
                  </a:lnTo>
                  <a:lnTo>
                    <a:pt x="14895" y="357"/>
                  </a:lnTo>
                  <a:lnTo>
                    <a:pt x="14137" y="238"/>
                  </a:lnTo>
                  <a:lnTo>
                    <a:pt x="13212" y="118"/>
                  </a:lnTo>
                  <a:lnTo>
                    <a:pt x="12091" y="41"/>
                  </a:lnTo>
                  <a:lnTo>
                    <a:pt x="10799" y="0"/>
                  </a:lnTo>
                  <a:lnTo>
                    <a:pt x="9509" y="41"/>
                  </a:lnTo>
                  <a:lnTo>
                    <a:pt x="8388" y="118"/>
                  </a:lnTo>
                  <a:lnTo>
                    <a:pt x="7461" y="238"/>
                  </a:lnTo>
                  <a:lnTo>
                    <a:pt x="6704" y="357"/>
                  </a:lnTo>
                  <a:lnTo>
                    <a:pt x="6115" y="514"/>
                  </a:lnTo>
                  <a:lnTo>
                    <a:pt x="5695" y="632"/>
                  </a:lnTo>
                  <a:lnTo>
                    <a:pt x="5357" y="712"/>
                  </a:lnTo>
                  <a:lnTo>
                    <a:pt x="5077" y="869"/>
                  </a:lnTo>
                  <a:lnTo>
                    <a:pt x="4825" y="1067"/>
                  </a:lnTo>
                  <a:lnTo>
                    <a:pt x="4572" y="1303"/>
                  </a:lnTo>
                  <a:lnTo>
                    <a:pt x="4319" y="1581"/>
                  </a:lnTo>
                  <a:lnTo>
                    <a:pt x="4124" y="1895"/>
                  </a:lnTo>
                  <a:lnTo>
                    <a:pt x="3927" y="2211"/>
                  </a:lnTo>
                  <a:lnTo>
                    <a:pt x="3758" y="2566"/>
                  </a:lnTo>
                  <a:lnTo>
                    <a:pt x="3647" y="2923"/>
                  </a:lnTo>
                  <a:lnTo>
                    <a:pt x="2609" y="6714"/>
                  </a:lnTo>
                  <a:lnTo>
                    <a:pt x="1065" y="6714"/>
                  </a:lnTo>
                  <a:lnTo>
                    <a:pt x="954" y="6753"/>
                  </a:lnTo>
                  <a:lnTo>
                    <a:pt x="841" y="6832"/>
                  </a:lnTo>
                  <a:lnTo>
                    <a:pt x="729" y="6950"/>
                  </a:lnTo>
                  <a:lnTo>
                    <a:pt x="532" y="7187"/>
                  </a:lnTo>
                  <a:lnTo>
                    <a:pt x="336" y="7503"/>
                  </a:lnTo>
                  <a:lnTo>
                    <a:pt x="196" y="7858"/>
                  </a:lnTo>
                  <a:lnTo>
                    <a:pt x="84" y="8254"/>
                  </a:lnTo>
                  <a:lnTo>
                    <a:pt x="28" y="8648"/>
                  </a:lnTo>
                  <a:lnTo>
                    <a:pt x="0" y="9003"/>
                  </a:lnTo>
                  <a:lnTo>
                    <a:pt x="28" y="9319"/>
                  </a:lnTo>
                  <a:lnTo>
                    <a:pt x="84" y="9556"/>
                  </a:lnTo>
                  <a:lnTo>
                    <a:pt x="196" y="9753"/>
                  </a:lnTo>
                  <a:lnTo>
                    <a:pt x="336" y="9872"/>
                  </a:lnTo>
                  <a:lnTo>
                    <a:pt x="532" y="9951"/>
                  </a:lnTo>
                  <a:lnTo>
                    <a:pt x="729" y="10031"/>
                  </a:lnTo>
                  <a:lnTo>
                    <a:pt x="1683" y="10031"/>
                  </a:lnTo>
                  <a:lnTo>
                    <a:pt x="1318" y="11373"/>
                  </a:lnTo>
                  <a:lnTo>
                    <a:pt x="1150" y="12202"/>
                  </a:lnTo>
                  <a:lnTo>
                    <a:pt x="1009" y="13109"/>
                  </a:lnTo>
                  <a:lnTo>
                    <a:pt x="897" y="14058"/>
                  </a:lnTo>
                  <a:lnTo>
                    <a:pt x="870" y="14927"/>
                  </a:lnTo>
                  <a:lnTo>
                    <a:pt x="870" y="21600"/>
                  </a:lnTo>
                  <a:lnTo>
                    <a:pt x="20730" y="21600"/>
                  </a:lnTo>
                  <a:lnTo>
                    <a:pt x="20730" y="14927"/>
                  </a:lnTo>
                  <a:lnTo>
                    <a:pt x="20703" y="14058"/>
                  </a:lnTo>
                  <a:lnTo>
                    <a:pt x="20590" y="13109"/>
                  </a:lnTo>
                  <a:lnTo>
                    <a:pt x="20449" y="12202"/>
                  </a:lnTo>
                  <a:lnTo>
                    <a:pt x="20281" y="11373"/>
                  </a:lnTo>
                  <a:lnTo>
                    <a:pt x="19917" y="10031"/>
                  </a:lnTo>
                  <a:lnTo>
                    <a:pt x="20871" y="10031"/>
                  </a:lnTo>
                  <a:lnTo>
                    <a:pt x="21067" y="9951"/>
                  </a:lnTo>
                  <a:lnTo>
                    <a:pt x="21264" y="9872"/>
                  </a:lnTo>
                  <a:lnTo>
                    <a:pt x="21403" y="9753"/>
                  </a:lnTo>
                  <a:lnTo>
                    <a:pt x="21516" y="9556"/>
                  </a:lnTo>
                  <a:lnTo>
                    <a:pt x="21572" y="9319"/>
                  </a:lnTo>
                  <a:lnTo>
                    <a:pt x="21600" y="900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68" name="Google Shape;599;p37"/>
            <p:cNvSpPr/>
            <p:nvPr/>
          </p:nvSpPr>
          <p:spPr>
            <a:xfrm>
              <a:off x="69614" y="28156"/>
              <a:ext cx="254861" cy="125887"/>
            </a:xfrm>
            <a:custGeom>
              <a:avLst/>
              <a:gdLst/>
              <a:ahLst/>
              <a:cxnLst>
                <a:cxn ang="0">
                  <a:pos x="wd2" y="hd2"/>
                </a:cxn>
                <a:cxn ang="5400000">
                  <a:pos x="wd2" y="hd2"/>
                </a:cxn>
                <a:cxn ang="10800000">
                  <a:pos x="wd2" y="hd2"/>
                </a:cxn>
                <a:cxn ang="16200000">
                  <a:pos x="wd2" y="hd2"/>
                </a:cxn>
              </a:cxnLst>
              <a:rect l="0" t="0" r="r" b="b"/>
              <a:pathLst>
                <a:path w="21600" h="21600" extrusionOk="0">
                  <a:moveTo>
                    <a:pt x="0" y="16682"/>
                  </a:moveTo>
                  <a:lnTo>
                    <a:pt x="303" y="14487"/>
                  </a:lnTo>
                  <a:lnTo>
                    <a:pt x="1040" y="9572"/>
                  </a:lnTo>
                  <a:lnTo>
                    <a:pt x="1432" y="6937"/>
                  </a:lnTo>
                  <a:lnTo>
                    <a:pt x="1822" y="4655"/>
                  </a:lnTo>
                  <a:lnTo>
                    <a:pt x="2125" y="2985"/>
                  </a:lnTo>
                  <a:lnTo>
                    <a:pt x="2255" y="2545"/>
                  </a:lnTo>
                  <a:lnTo>
                    <a:pt x="2342" y="2369"/>
                  </a:lnTo>
                  <a:lnTo>
                    <a:pt x="2732" y="2019"/>
                  </a:lnTo>
                  <a:lnTo>
                    <a:pt x="3296" y="1669"/>
                  </a:lnTo>
                  <a:lnTo>
                    <a:pt x="4121" y="1229"/>
                  </a:lnTo>
                  <a:lnTo>
                    <a:pt x="5248" y="790"/>
                  </a:lnTo>
                  <a:lnTo>
                    <a:pt x="6723" y="350"/>
                  </a:lnTo>
                  <a:lnTo>
                    <a:pt x="8545" y="87"/>
                  </a:lnTo>
                  <a:lnTo>
                    <a:pt x="9629" y="0"/>
                  </a:lnTo>
                  <a:lnTo>
                    <a:pt x="11971" y="0"/>
                  </a:lnTo>
                  <a:lnTo>
                    <a:pt x="13055" y="87"/>
                  </a:lnTo>
                  <a:lnTo>
                    <a:pt x="14877" y="350"/>
                  </a:lnTo>
                  <a:lnTo>
                    <a:pt x="16352" y="790"/>
                  </a:lnTo>
                  <a:lnTo>
                    <a:pt x="17479" y="1229"/>
                  </a:lnTo>
                  <a:lnTo>
                    <a:pt x="18304" y="1669"/>
                  </a:lnTo>
                  <a:lnTo>
                    <a:pt x="18866" y="2019"/>
                  </a:lnTo>
                  <a:lnTo>
                    <a:pt x="19256" y="2369"/>
                  </a:lnTo>
                  <a:lnTo>
                    <a:pt x="19344" y="2545"/>
                  </a:lnTo>
                  <a:lnTo>
                    <a:pt x="19474" y="2985"/>
                  </a:lnTo>
                  <a:lnTo>
                    <a:pt x="19778" y="4655"/>
                  </a:lnTo>
                  <a:lnTo>
                    <a:pt x="20168" y="6937"/>
                  </a:lnTo>
                  <a:lnTo>
                    <a:pt x="20558" y="9572"/>
                  </a:lnTo>
                  <a:lnTo>
                    <a:pt x="21295" y="14487"/>
                  </a:lnTo>
                  <a:lnTo>
                    <a:pt x="21600" y="16682"/>
                  </a:lnTo>
                  <a:lnTo>
                    <a:pt x="21555" y="16859"/>
                  </a:lnTo>
                  <a:lnTo>
                    <a:pt x="21470" y="17122"/>
                  </a:lnTo>
                  <a:lnTo>
                    <a:pt x="21295" y="17385"/>
                  </a:lnTo>
                  <a:lnTo>
                    <a:pt x="21035" y="17739"/>
                  </a:lnTo>
                  <a:lnTo>
                    <a:pt x="20688" y="18175"/>
                  </a:lnTo>
                  <a:lnTo>
                    <a:pt x="20255" y="18615"/>
                  </a:lnTo>
                  <a:lnTo>
                    <a:pt x="19691" y="18968"/>
                  </a:lnTo>
                  <a:lnTo>
                    <a:pt x="19084" y="19404"/>
                  </a:lnTo>
                  <a:lnTo>
                    <a:pt x="18389" y="19844"/>
                  </a:lnTo>
                  <a:lnTo>
                    <a:pt x="17566" y="20284"/>
                  </a:lnTo>
                  <a:lnTo>
                    <a:pt x="16697" y="20634"/>
                  </a:lnTo>
                  <a:lnTo>
                    <a:pt x="15700" y="20987"/>
                  </a:lnTo>
                  <a:lnTo>
                    <a:pt x="14615" y="21250"/>
                  </a:lnTo>
                  <a:lnTo>
                    <a:pt x="13445" y="21427"/>
                  </a:lnTo>
                  <a:lnTo>
                    <a:pt x="12188" y="21600"/>
                  </a:lnTo>
                  <a:lnTo>
                    <a:pt x="9412" y="21600"/>
                  </a:lnTo>
                  <a:lnTo>
                    <a:pt x="8155" y="21427"/>
                  </a:lnTo>
                  <a:lnTo>
                    <a:pt x="6983" y="21250"/>
                  </a:lnTo>
                  <a:lnTo>
                    <a:pt x="5898" y="20987"/>
                  </a:lnTo>
                  <a:lnTo>
                    <a:pt x="4901" y="20634"/>
                  </a:lnTo>
                  <a:lnTo>
                    <a:pt x="4034" y="20284"/>
                  </a:lnTo>
                  <a:lnTo>
                    <a:pt x="3209" y="19844"/>
                  </a:lnTo>
                  <a:lnTo>
                    <a:pt x="2515" y="19404"/>
                  </a:lnTo>
                  <a:lnTo>
                    <a:pt x="1907" y="18968"/>
                  </a:lnTo>
                  <a:lnTo>
                    <a:pt x="1345" y="18615"/>
                  </a:lnTo>
                  <a:lnTo>
                    <a:pt x="910" y="18175"/>
                  </a:lnTo>
                  <a:lnTo>
                    <a:pt x="563" y="17739"/>
                  </a:lnTo>
                  <a:lnTo>
                    <a:pt x="303" y="17385"/>
                  </a:lnTo>
                  <a:lnTo>
                    <a:pt x="130" y="17122"/>
                  </a:lnTo>
                  <a:lnTo>
                    <a:pt x="43" y="16859"/>
                  </a:lnTo>
                  <a:lnTo>
                    <a:pt x="0" y="16682"/>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69" name="Google Shape;600;p37"/>
            <p:cNvSpPr/>
            <p:nvPr/>
          </p:nvSpPr>
          <p:spPr>
            <a:xfrm>
              <a:off x="49148" y="190898"/>
              <a:ext cx="68060" cy="54760"/>
            </a:xfrm>
            <a:custGeom>
              <a:avLst/>
              <a:gdLst/>
              <a:ahLst/>
              <a:cxnLst>
                <a:cxn ang="0">
                  <a:pos x="wd2" y="hd2"/>
                </a:cxn>
                <a:cxn ang="5400000">
                  <a:pos x="wd2" y="hd2"/>
                </a:cxn>
                <a:cxn ang="10800000">
                  <a:pos x="wd2" y="hd2"/>
                </a:cxn>
                <a:cxn ang="16200000">
                  <a:pos x="wd2" y="hd2"/>
                </a:cxn>
              </a:cxnLst>
              <a:rect l="0" t="0" r="r" b="b"/>
              <a:pathLst>
                <a:path w="21600" h="21600" extrusionOk="0">
                  <a:moveTo>
                    <a:pt x="10877" y="21600"/>
                  </a:moveTo>
                  <a:lnTo>
                    <a:pt x="8603" y="21393"/>
                  </a:lnTo>
                  <a:lnTo>
                    <a:pt x="6655" y="20788"/>
                  </a:lnTo>
                  <a:lnTo>
                    <a:pt x="4868" y="19785"/>
                  </a:lnTo>
                  <a:lnTo>
                    <a:pt x="3248" y="18367"/>
                  </a:lnTo>
                  <a:lnTo>
                    <a:pt x="1947" y="16958"/>
                  </a:lnTo>
                  <a:lnTo>
                    <a:pt x="807" y="14936"/>
                  </a:lnTo>
                  <a:lnTo>
                    <a:pt x="487" y="14132"/>
                  </a:lnTo>
                  <a:lnTo>
                    <a:pt x="320" y="12914"/>
                  </a:lnTo>
                  <a:lnTo>
                    <a:pt x="160" y="11911"/>
                  </a:lnTo>
                  <a:lnTo>
                    <a:pt x="0" y="10899"/>
                  </a:lnTo>
                  <a:lnTo>
                    <a:pt x="160" y="9689"/>
                  </a:lnTo>
                  <a:lnTo>
                    <a:pt x="320" y="8678"/>
                  </a:lnTo>
                  <a:lnTo>
                    <a:pt x="487" y="7667"/>
                  </a:lnTo>
                  <a:lnTo>
                    <a:pt x="807" y="6656"/>
                  </a:lnTo>
                  <a:lnTo>
                    <a:pt x="1947" y="4841"/>
                  </a:lnTo>
                  <a:lnTo>
                    <a:pt x="3248" y="3224"/>
                  </a:lnTo>
                  <a:lnTo>
                    <a:pt x="4868" y="1815"/>
                  </a:lnTo>
                  <a:lnTo>
                    <a:pt x="6655" y="804"/>
                  </a:lnTo>
                  <a:lnTo>
                    <a:pt x="8603" y="199"/>
                  </a:lnTo>
                  <a:lnTo>
                    <a:pt x="10877" y="0"/>
                  </a:lnTo>
                  <a:lnTo>
                    <a:pt x="12017" y="0"/>
                  </a:lnTo>
                  <a:lnTo>
                    <a:pt x="12991" y="398"/>
                  </a:lnTo>
                  <a:lnTo>
                    <a:pt x="14131" y="804"/>
                  </a:lnTo>
                  <a:lnTo>
                    <a:pt x="15105" y="1409"/>
                  </a:lnTo>
                  <a:lnTo>
                    <a:pt x="16078" y="2221"/>
                  </a:lnTo>
                  <a:lnTo>
                    <a:pt x="16892" y="3224"/>
                  </a:lnTo>
                  <a:lnTo>
                    <a:pt x="18512" y="5247"/>
                  </a:lnTo>
                  <a:lnTo>
                    <a:pt x="19813" y="7667"/>
                  </a:lnTo>
                  <a:lnTo>
                    <a:pt x="20786" y="10095"/>
                  </a:lnTo>
                  <a:lnTo>
                    <a:pt x="21433" y="12715"/>
                  </a:lnTo>
                  <a:lnTo>
                    <a:pt x="21600" y="13925"/>
                  </a:lnTo>
                  <a:lnTo>
                    <a:pt x="21600" y="16146"/>
                  </a:lnTo>
                  <a:lnTo>
                    <a:pt x="21433" y="16958"/>
                  </a:lnTo>
                  <a:lnTo>
                    <a:pt x="21113" y="17762"/>
                  </a:lnTo>
                  <a:lnTo>
                    <a:pt x="20786" y="18566"/>
                  </a:lnTo>
                  <a:lnTo>
                    <a:pt x="20300" y="19171"/>
                  </a:lnTo>
                  <a:lnTo>
                    <a:pt x="19813" y="19785"/>
                  </a:lnTo>
                  <a:lnTo>
                    <a:pt x="18512" y="20589"/>
                  </a:lnTo>
                  <a:lnTo>
                    <a:pt x="16892" y="21194"/>
                  </a:lnTo>
                  <a:lnTo>
                    <a:pt x="15105" y="21393"/>
                  </a:lnTo>
                  <a:lnTo>
                    <a:pt x="12991" y="21600"/>
                  </a:lnTo>
                  <a:lnTo>
                    <a:pt x="10877"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70" name="Google Shape;601;p37"/>
            <p:cNvSpPr/>
            <p:nvPr/>
          </p:nvSpPr>
          <p:spPr>
            <a:xfrm>
              <a:off x="150470" y="230297"/>
              <a:ext cx="93149"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71" name="Google Shape;602;p37"/>
            <p:cNvSpPr/>
            <p:nvPr/>
          </p:nvSpPr>
          <p:spPr>
            <a:xfrm>
              <a:off x="144334" y="207771"/>
              <a:ext cx="105421"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72" name="Google Shape;603;p37"/>
            <p:cNvSpPr/>
            <p:nvPr/>
          </p:nvSpPr>
          <p:spPr>
            <a:xfrm>
              <a:off x="276881" y="190898"/>
              <a:ext cx="68060" cy="54760"/>
            </a:xfrm>
            <a:custGeom>
              <a:avLst/>
              <a:gdLst/>
              <a:ahLst/>
              <a:cxnLst>
                <a:cxn ang="0">
                  <a:pos x="wd2" y="hd2"/>
                </a:cxn>
                <a:cxn ang="5400000">
                  <a:pos x="wd2" y="hd2"/>
                </a:cxn>
                <a:cxn ang="10800000">
                  <a:pos x="wd2" y="hd2"/>
                </a:cxn>
                <a:cxn ang="16200000">
                  <a:pos x="wd2" y="hd2"/>
                </a:cxn>
              </a:cxnLst>
              <a:rect l="0" t="0" r="r" b="b"/>
              <a:pathLst>
                <a:path w="21600" h="21600" extrusionOk="0">
                  <a:moveTo>
                    <a:pt x="10717" y="21600"/>
                  </a:moveTo>
                  <a:lnTo>
                    <a:pt x="8603" y="21600"/>
                  </a:lnTo>
                  <a:lnTo>
                    <a:pt x="6495" y="21393"/>
                  </a:lnTo>
                  <a:lnTo>
                    <a:pt x="4708" y="21194"/>
                  </a:lnTo>
                  <a:lnTo>
                    <a:pt x="3081" y="20589"/>
                  </a:lnTo>
                  <a:lnTo>
                    <a:pt x="1781" y="19785"/>
                  </a:lnTo>
                  <a:lnTo>
                    <a:pt x="1294" y="19171"/>
                  </a:lnTo>
                  <a:lnTo>
                    <a:pt x="807" y="18566"/>
                  </a:lnTo>
                  <a:lnTo>
                    <a:pt x="487" y="17762"/>
                  </a:lnTo>
                  <a:lnTo>
                    <a:pt x="160" y="16958"/>
                  </a:lnTo>
                  <a:lnTo>
                    <a:pt x="0" y="16146"/>
                  </a:lnTo>
                  <a:lnTo>
                    <a:pt x="0" y="13925"/>
                  </a:lnTo>
                  <a:lnTo>
                    <a:pt x="160" y="12715"/>
                  </a:lnTo>
                  <a:lnTo>
                    <a:pt x="807" y="10095"/>
                  </a:lnTo>
                  <a:lnTo>
                    <a:pt x="1781" y="7667"/>
                  </a:lnTo>
                  <a:lnTo>
                    <a:pt x="3081" y="5247"/>
                  </a:lnTo>
                  <a:lnTo>
                    <a:pt x="4708" y="3224"/>
                  </a:lnTo>
                  <a:lnTo>
                    <a:pt x="5522" y="2221"/>
                  </a:lnTo>
                  <a:lnTo>
                    <a:pt x="6495" y="1409"/>
                  </a:lnTo>
                  <a:lnTo>
                    <a:pt x="7469" y="804"/>
                  </a:lnTo>
                  <a:lnTo>
                    <a:pt x="8603" y="398"/>
                  </a:lnTo>
                  <a:lnTo>
                    <a:pt x="9583" y="0"/>
                  </a:lnTo>
                  <a:lnTo>
                    <a:pt x="10717" y="0"/>
                  </a:lnTo>
                  <a:lnTo>
                    <a:pt x="12991" y="199"/>
                  </a:lnTo>
                  <a:lnTo>
                    <a:pt x="14938" y="804"/>
                  </a:lnTo>
                  <a:lnTo>
                    <a:pt x="16725" y="1815"/>
                  </a:lnTo>
                  <a:lnTo>
                    <a:pt x="18352" y="3224"/>
                  </a:lnTo>
                  <a:lnTo>
                    <a:pt x="19653" y="4841"/>
                  </a:lnTo>
                  <a:lnTo>
                    <a:pt x="20786" y="6656"/>
                  </a:lnTo>
                  <a:lnTo>
                    <a:pt x="21113" y="7667"/>
                  </a:lnTo>
                  <a:lnTo>
                    <a:pt x="21433" y="9689"/>
                  </a:lnTo>
                  <a:lnTo>
                    <a:pt x="21600" y="10899"/>
                  </a:lnTo>
                  <a:lnTo>
                    <a:pt x="21433" y="11911"/>
                  </a:lnTo>
                  <a:lnTo>
                    <a:pt x="21273" y="12914"/>
                  </a:lnTo>
                  <a:lnTo>
                    <a:pt x="21113" y="14132"/>
                  </a:lnTo>
                  <a:lnTo>
                    <a:pt x="20786" y="14936"/>
                  </a:lnTo>
                  <a:lnTo>
                    <a:pt x="19653" y="16958"/>
                  </a:lnTo>
                  <a:lnTo>
                    <a:pt x="18352" y="18367"/>
                  </a:lnTo>
                  <a:lnTo>
                    <a:pt x="16725" y="19785"/>
                  </a:lnTo>
                  <a:lnTo>
                    <a:pt x="14938" y="20788"/>
                  </a:lnTo>
                  <a:lnTo>
                    <a:pt x="12991" y="21393"/>
                  </a:lnTo>
                  <a:lnTo>
                    <a:pt x="10717"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76" name="Google Shape;604;p37"/>
          <p:cNvGrpSpPr/>
          <p:nvPr/>
        </p:nvGrpSpPr>
        <p:grpSpPr>
          <a:xfrm>
            <a:off x="6389530" y="4676899"/>
            <a:ext cx="354146" cy="354146"/>
            <a:chOff x="0" y="0"/>
            <a:chExt cx="354145" cy="354145"/>
          </a:xfrm>
        </p:grpSpPr>
        <p:sp>
          <p:nvSpPr>
            <p:cNvPr id="574" name="Google Shape;605;p37"/>
            <p:cNvSpPr/>
            <p:nvPr/>
          </p:nvSpPr>
          <p:spPr>
            <a:xfrm>
              <a:off x="0" y="0"/>
              <a:ext cx="354146" cy="354146"/>
            </a:xfrm>
            <a:custGeom>
              <a:avLst/>
              <a:gdLst/>
              <a:ahLst/>
              <a:cxnLst>
                <a:cxn ang="0">
                  <a:pos x="wd2" y="hd2"/>
                </a:cxn>
                <a:cxn ang="5400000">
                  <a:pos x="wd2" y="hd2"/>
                </a:cxn>
                <a:cxn ang="10800000">
                  <a:pos x="wd2" y="hd2"/>
                </a:cxn>
                <a:cxn ang="16200000">
                  <a:pos x="wd2" y="hd2"/>
                </a:cxn>
              </a:cxnLst>
              <a:rect l="0" t="0" r="r" b="b"/>
              <a:pathLst>
                <a:path w="21600" h="21600" extrusionOk="0">
                  <a:moveTo>
                    <a:pt x="20039" y="17947"/>
                  </a:moveTo>
                  <a:lnTo>
                    <a:pt x="17323" y="8023"/>
                  </a:lnTo>
                  <a:lnTo>
                    <a:pt x="20757" y="4620"/>
                  </a:lnTo>
                  <a:lnTo>
                    <a:pt x="20913" y="4401"/>
                  </a:lnTo>
                  <a:lnTo>
                    <a:pt x="21069" y="4151"/>
                  </a:lnTo>
                  <a:lnTo>
                    <a:pt x="21194" y="3870"/>
                  </a:lnTo>
                  <a:lnTo>
                    <a:pt x="21287" y="3559"/>
                  </a:lnTo>
                  <a:lnTo>
                    <a:pt x="21444" y="2996"/>
                  </a:lnTo>
                  <a:lnTo>
                    <a:pt x="21537" y="2622"/>
                  </a:lnTo>
                  <a:lnTo>
                    <a:pt x="21569" y="2216"/>
                  </a:lnTo>
                  <a:lnTo>
                    <a:pt x="21600" y="1842"/>
                  </a:lnTo>
                  <a:lnTo>
                    <a:pt x="21600" y="1218"/>
                  </a:lnTo>
                  <a:lnTo>
                    <a:pt x="21537" y="968"/>
                  </a:lnTo>
                  <a:lnTo>
                    <a:pt x="21444" y="750"/>
                  </a:lnTo>
                  <a:lnTo>
                    <a:pt x="21350" y="531"/>
                  </a:lnTo>
                  <a:lnTo>
                    <a:pt x="21226" y="376"/>
                  </a:lnTo>
                  <a:lnTo>
                    <a:pt x="21069" y="250"/>
                  </a:lnTo>
                  <a:lnTo>
                    <a:pt x="20850" y="156"/>
                  </a:lnTo>
                  <a:lnTo>
                    <a:pt x="20632" y="63"/>
                  </a:lnTo>
                  <a:lnTo>
                    <a:pt x="20382" y="0"/>
                  </a:lnTo>
                  <a:lnTo>
                    <a:pt x="19758" y="0"/>
                  </a:lnTo>
                  <a:lnTo>
                    <a:pt x="19384" y="32"/>
                  </a:lnTo>
                  <a:lnTo>
                    <a:pt x="18978" y="63"/>
                  </a:lnTo>
                  <a:lnTo>
                    <a:pt x="18604" y="156"/>
                  </a:lnTo>
                  <a:lnTo>
                    <a:pt x="18041" y="313"/>
                  </a:lnTo>
                  <a:lnTo>
                    <a:pt x="17730" y="406"/>
                  </a:lnTo>
                  <a:lnTo>
                    <a:pt x="17449" y="531"/>
                  </a:lnTo>
                  <a:lnTo>
                    <a:pt x="17199" y="687"/>
                  </a:lnTo>
                  <a:lnTo>
                    <a:pt x="16980" y="843"/>
                  </a:lnTo>
                  <a:lnTo>
                    <a:pt x="13578" y="4277"/>
                  </a:lnTo>
                  <a:lnTo>
                    <a:pt x="3653" y="1561"/>
                  </a:lnTo>
                  <a:lnTo>
                    <a:pt x="3465" y="1530"/>
                  </a:lnTo>
                  <a:lnTo>
                    <a:pt x="3309" y="1561"/>
                  </a:lnTo>
                  <a:lnTo>
                    <a:pt x="3153" y="1624"/>
                  </a:lnTo>
                  <a:lnTo>
                    <a:pt x="2996" y="1717"/>
                  </a:lnTo>
                  <a:lnTo>
                    <a:pt x="2061" y="2685"/>
                  </a:lnTo>
                  <a:lnTo>
                    <a:pt x="1967" y="2809"/>
                  </a:lnTo>
                  <a:lnTo>
                    <a:pt x="1904" y="2935"/>
                  </a:lnTo>
                  <a:lnTo>
                    <a:pt x="1874" y="3090"/>
                  </a:lnTo>
                  <a:lnTo>
                    <a:pt x="1874" y="3216"/>
                  </a:lnTo>
                  <a:lnTo>
                    <a:pt x="1904" y="3340"/>
                  </a:lnTo>
                  <a:lnTo>
                    <a:pt x="1935" y="3433"/>
                  </a:lnTo>
                  <a:lnTo>
                    <a:pt x="2061" y="3621"/>
                  </a:lnTo>
                  <a:lnTo>
                    <a:pt x="2185" y="3715"/>
                  </a:lnTo>
                  <a:lnTo>
                    <a:pt x="9489" y="8459"/>
                  </a:lnTo>
                  <a:lnTo>
                    <a:pt x="5338" y="13922"/>
                  </a:lnTo>
                  <a:lnTo>
                    <a:pt x="1187" y="13203"/>
                  </a:lnTo>
                  <a:lnTo>
                    <a:pt x="1061" y="13203"/>
                  </a:lnTo>
                  <a:lnTo>
                    <a:pt x="906" y="13235"/>
                  </a:lnTo>
                  <a:lnTo>
                    <a:pt x="780" y="13297"/>
                  </a:lnTo>
                  <a:lnTo>
                    <a:pt x="656" y="13391"/>
                  </a:lnTo>
                  <a:lnTo>
                    <a:pt x="187" y="13859"/>
                  </a:lnTo>
                  <a:lnTo>
                    <a:pt x="94" y="13983"/>
                  </a:lnTo>
                  <a:lnTo>
                    <a:pt x="32" y="14140"/>
                  </a:lnTo>
                  <a:lnTo>
                    <a:pt x="0" y="14296"/>
                  </a:lnTo>
                  <a:lnTo>
                    <a:pt x="0" y="14453"/>
                  </a:lnTo>
                  <a:lnTo>
                    <a:pt x="63" y="14640"/>
                  </a:lnTo>
                  <a:lnTo>
                    <a:pt x="187" y="14827"/>
                  </a:lnTo>
                  <a:lnTo>
                    <a:pt x="313" y="14920"/>
                  </a:lnTo>
                  <a:lnTo>
                    <a:pt x="4401" y="17199"/>
                  </a:lnTo>
                  <a:lnTo>
                    <a:pt x="6680" y="21287"/>
                  </a:lnTo>
                  <a:lnTo>
                    <a:pt x="6773" y="21413"/>
                  </a:lnTo>
                  <a:lnTo>
                    <a:pt x="6960" y="21537"/>
                  </a:lnTo>
                  <a:lnTo>
                    <a:pt x="7149" y="21600"/>
                  </a:lnTo>
                  <a:lnTo>
                    <a:pt x="7304" y="21600"/>
                  </a:lnTo>
                  <a:lnTo>
                    <a:pt x="7460" y="21569"/>
                  </a:lnTo>
                  <a:lnTo>
                    <a:pt x="7617" y="21506"/>
                  </a:lnTo>
                  <a:lnTo>
                    <a:pt x="7741" y="21413"/>
                  </a:lnTo>
                  <a:lnTo>
                    <a:pt x="8210" y="20944"/>
                  </a:lnTo>
                  <a:lnTo>
                    <a:pt x="8303" y="20820"/>
                  </a:lnTo>
                  <a:lnTo>
                    <a:pt x="8365" y="20695"/>
                  </a:lnTo>
                  <a:lnTo>
                    <a:pt x="8397" y="20539"/>
                  </a:lnTo>
                  <a:lnTo>
                    <a:pt x="8397" y="20413"/>
                  </a:lnTo>
                  <a:lnTo>
                    <a:pt x="7679" y="16262"/>
                  </a:lnTo>
                  <a:lnTo>
                    <a:pt x="13141" y="12111"/>
                  </a:lnTo>
                  <a:lnTo>
                    <a:pt x="17886" y="19415"/>
                  </a:lnTo>
                  <a:lnTo>
                    <a:pt x="17979" y="19539"/>
                  </a:lnTo>
                  <a:lnTo>
                    <a:pt x="18167" y="19665"/>
                  </a:lnTo>
                  <a:lnTo>
                    <a:pt x="18260" y="19696"/>
                  </a:lnTo>
                  <a:lnTo>
                    <a:pt x="18384" y="19728"/>
                  </a:lnTo>
                  <a:lnTo>
                    <a:pt x="18510" y="19728"/>
                  </a:lnTo>
                  <a:lnTo>
                    <a:pt x="18666" y="19696"/>
                  </a:lnTo>
                  <a:lnTo>
                    <a:pt x="18791" y="19634"/>
                  </a:lnTo>
                  <a:lnTo>
                    <a:pt x="18915" y="19539"/>
                  </a:lnTo>
                  <a:lnTo>
                    <a:pt x="19883" y="18604"/>
                  </a:lnTo>
                  <a:lnTo>
                    <a:pt x="19976" y="18447"/>
                  </a:lnTo>
                  <a:lnTo>
                    <a:pt x="20039" y="18291"/>
                  </a:lnTo>
                  <a:lnTo>
                    <a:pt x="20070" y="18136"/>
                  </a:lnTo>
                  <a:lnTo>
                    <a:pt x="20039" y="1794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75" name="Google Shape;606;p37"/>
            <p:cNvSpPr/>
            <p:nvPr/>
          </p:nvSpPr>
          <p:spPr>
            <a:xfrm>
              <a:off x="301424" y="26097"/>
              <a:ext cx="26624" cy="255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174" y="17716"/>
                  </a:lnTo>
                  <a:lnTo>
                    <a:pt x="19929" y="13389"/>
                  </a:lnTo>
                  <a:lnTo>
                    <a:pt x="17866" y="9949"/>
                  </a:lnTo>
                  <a:lnTo>
                    <a:pt x="15360" y="6491"/>
                  </a:lnTo>
                  <a:lnTo>
                    <a:pt x="12053" y="3901"/>
                  </a:lnTo>
                  <a:lnTo>
                    <a:pt x="8302" y="1738"/>
                  </a:lnTo>
                  <a:lnTo>
                    <a:pt x="4160" y="443"/>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83" name="Google Shape;607;p37"/>
          <p:cNvGrpSpPr/>
          <p:nvPr/>
        </p:nvGrpSpPr>
        <p:grpSpPr>
          <a:xfrm>
            <a:off x="2425460" y="5241884"/>
            <a:ext cx="372553" cy="360281"/>
            <a:chOff x="21" y="0"/>
            <a:chExt cx="372551" cy="360279"/>
          </a:xfrm>
        </p:grpSpPr>
        <p:sp>
          <p:nvSpPr>
            <p:cNvPr id="577" name="Google Shape;608;p37"/>
            <p:cNvSpPr/>
            <p:nvPr/>
          </p:nvSpPr>
          <p:spPr>
            <a:xfrm>
              <a:off x="21" y="139711"/>
              <a:ext cx="314222" cy="186277"/>
            </a:xfrm>
            <a:custGeom>
              <a:avLst/>
              <a:gdLst/>
              <a:ahLst/>
              <a:cxnLst>
                <a:cxn ang="0">
                  <a:pos x="wd2" y="hd2"/>
                </a:cxn>
                <a:cxn ang="5400000">
                  <a:pos x="wd2" y="hd2"/>
                </a:cxn>
                <a:cxn ang="10800000">
                  <a:pos x="wd2" y="hd2"/>
                </a:cxn>
                <a:cxn ang="16200000">
                  <a:pos x="wd2" y="hd2"/>
                </a:cxn>
              </a:cxnLst>
              <a:rect l="0" t="0" r="r" b="b"/>
              <a:pathLst>
                <a:path w="21600" h="21600" extrusionOk="0">
                  <a:moveTo>
                    <a:pt x="17589" y="21600"/>
                  </a:moveTo>
                  <a:lnTo>
                    <a:pt x="17801" y="21542"/>
                  </a:lnTo>
                  <a:lnTo>
                    <a:pt x="18012" y="21422"/>
                  </a:lnTo>
                  <a:lnTo>
                    <a:pt x="18187" y="21186"/>
                  </a:lnTo>
                  <a:lnTo>
                    <a:pt x="18294" y="20889"/>
                  </a:lnTo>
                  <a:lnTo>
                    <a:pt x="18715" y="19583"/>
                  </a:lnTo>
                  <a:lnTo>
                    <a:pt x="19243" y="17862"/>
                  </a:lnTo>
                  <a:lnTo>
                    <a:pt x="19770" y="15725"/>
                  </a:lnTo>
                  <a:lnTo>
                    <a:pt x="20052" y="14597"/>
                  </a:lnTo>
                  <a:lnTo>
                    <a:pt x="20333" y="13352"/>
                  </a:lnTo>
                  <a:lnTo>
                    <a:pt x="20580" y="12046"/>
                  </a:lnTo>
                  <a:lnTo>
                    <a:pt x="20826" y="10623"/>
                  </a:lnTo>
                  <a:lnTo>
                    <a:pt x="21037" y="9198"/>
                  </a:lnTo>
                  <a:lnTo>
                    <a:pt x="21248" y="7714"/>
                  </a:lnTo>
                  <a:lnTo>
                    <a:pt x="21389" y="6172"/>
                  </a:lnTo>
                  <a:lnTo>
                    <a:pt x="21495" y="4569"/>
                  </a:lnTo>
                  <a:lnTo>
                    <a:pt x="21565" y="2968"/>
                  </a:lnTo>
                  <a:lnTo>
                    <a:pt x="21600" y="1306"/>
                  </a:lnTo>
                  <a:lnTo>
                    <a:pt x="21600" y="1067"/>
                  </a:lnTo>
                  <a:lnTo>
                    <a:pt x="21458" y="595"/>
                  </a:lnTo>
                  <a:lnTo>
                    <a:pt x="21389" y="356"/>
                  </a:lnTo>
                  <a:lnTo>
                    <a:pt x="21248" y="236"/>
                  </a:lnTo>
                  <a:lnTo>
                    <a:pt x="21107" y="58"/>
                  </a:lnTo>
                  <a:lnTo>
                    <a:pt x="20966" y="0"/>
                  </a:lnTo>
                  <a:lnTo>
                    <a:pt x="4644" y="0"/>
                  </a:lnTo>
                  <a:lnTo>
                    <a:pt x="4502" y="58"/>
                  </a:lnTo>
                  <a:lnTo>
                    <a:pt x="4362" y="236"/>
                  </a:lnTo>
                  <a:lnTo>
                    <a:pt x="4222" y="356"/>
                  </a:lnTo>
                  <a:lnTo>
                    <a:pt x="4151" y="595"/>
                  </a:lnTo>
                  <a:lnTo>
                    <a:pt x="4010" y="1067"/>
                  </a:lnTo>
                  <a:lnTo>
                    <a:pt x="4010" y="1720"/>
                  </a:lnTo>
                  <a:lnTo>
                    <a:pt x="3693" y="1542"/>
                  </a:lnTo>
                  <a:lnTo>
                    <a:pt x="3412" y="1425"/>
                  </a:lnTo>
                  <a:lnTo>
                    <a:pt x="3095" y="1364"/>
                  </a:lnTo>
                  <a:lnTo>
                    <a:pt x="2814" y="1306"/>
                  </a:lnTo>
                  <a:lnTo>
                    <a:pt x="2534" y="1364"/>
                  </a:lnTo>
                  <a:lnTo>
                    <a:pt x="2252" y="1425"/>
                  </a:lnTo>
                  <a:lnTo>
                    <a:pt x="1970" y="1542"/>
                  </a:lnTo>
                  <a:lnTo>
                    <a:pt x="1723" y="1720"/>
                  </a:lnTo>
                  <a:lnTo>
                    <a:pt x="1478" y="1898"/>
                  </a:lnTo>
                  <a:lnTo>
                    <a:pt x="1231" y="2137"/>
                  </a:lnTo>
                  <a:lnTo>
                    <a:pt x="1020" y="2434"/>
                  </a:lnTo>
                  <a:lnTo>
                    <a:pt x="809" y="2729"/>
                  </a:lnTo>
                  <a:lnTo>
                    <a:pt x="633" y="3026"/>
                  </a:lnTo>
                  <a:lnTo>
                    <a:pt x="493" y="3443"/>
                  </a:lnTo>
                  <a:lnTo>
                    <a:pt x="351" y="3799"/>
                  </a:lnTo>
                  <a:lnTo>
                    <a:pt x="211" y="4213"/>
                  </a:lnTo>
                  <a:lnTo>
                    <a:pt x="140" y="4629"/>
                  </a:lnTo>
                  <a:lnTo>
                    <a:pt x="71" y="5105"/>
                  </a:lnTo>
                  <a:lnTo>
                    <a:pt x="0" y="5577"/>
                  </a:lnTo>
                  <a:lnTo>
                    <a:pt x="0" y="6052"/>
                  </a:lnTo>
                  <a:lnTo>
                    <a:pt x="35" y="6944"/>
                  </a:lnTo>
                  <a:lnTo>
                    <a:pt x="140" y="7775"/>
                  </a:lnTo>
                  <a:lnTo>
                    <a:pt x="316" y="8664"/>
                  </a:lnTo>
                  <a:lnTo>
                    <a:pt x="527" y="9434"/>
                  </a:lnTo>
                  <a:lnTo>
                    <a:pt x="809" y="10265"/>
                  </a:lnTo>
                  <a:lnTo>
                    <a:pt x="1125" y="11038"/>
                  </a:lnTo>
                  <a:lnTo>
                    <a:pt x="1478" y="11749"/>
                  </a:lnTo>
                  <a:lnTo>
                    <a:pt x="1865" y="12402"/>
                  </a:lnTo>
                  <a:lnTo>
                    <a:pt x="2287" y="12997"/>
                  </a:lnTo>
                  <a:lnTo>
                    <a:pt x="2744" y="13589"/>
                  </a:lnTo>
                  <a:lnTo>
                    <a:pt x="3237" y="14064"/>
                  </a:lnTo>
                  <a:lnTo>
                    <a:pt x="3730" y="14480"/>
                  </a:lnTo>
                  <a:lnTo>
                    <a:pt x="4222" y="14836"/>
                  </a:lnTo>
                  <a:lnTo>
                    <a:pt x="4715" y="15072"/>
                  </a:lnTo>
                  <a:lnTo>
                    <a:pt x="5206" y="15250"/>
                  </a:lnTo>
                  <a:lnTo>
                    <a:pt x="5698" y="15311"/>
                  </a:lnTo>
                  <a:lnTo>
                    <a:pt x="5874" y="16142"/>
                  </a:lnTo>
                  <a:lnTo>
                    <a:pt x="6085" y="16912"/>
                  </a:lnTo>
                  <a:lnTo>
                    <a:pt x="6509" y="18454"/>
                  </a:lnTo>
                  <a:lnTo>
                    <a:pt x="6930" y="19760"/>
                  </a:lnTo>
                  <a:lnTo>
                    <a:pt x="7317" y="20889"/>
                  </a:lnTo>
                  <a:lnTo>
                    <a:pt x="7423" y="21186"/>
                  </a:lnTo>
                  <a:lnTo>
                    <a:pt x="7599" y="21422"/>
                  </a:lnTo>
                  <a:lnTo>
                    <a:pt x="7810" y="21542"/>
                  </a:lnTo>
                  <a:lnTo>
                    <a:pt x="8021"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78" name="Google Shape;609;p37"/>
            <p:cNvSpPr/>
            <p:nvPr/>
          </p:nvSpPr>
          <p:spPr>
            <a:xfrm>
              <a:off x="23555" y="174508"/>
              <a:ext cx="51187" cy="73188"/>
            </a:xfrm>
            <a:custGeom>
              <a:avLst/>
              <a:gdLst/>
              <a:ahLst/>
              <a:cxnLst>
                <a:cxn ang="0">
                  <a:pos x="wd2" y="hd2"/>
                </a:cxn>
                <a:cxn ang="5400000">
                  <a:pos x="wd2" y="hd2"/>
                </a:cxn>
                <a:cxn ang="10800000">
                  <a:pos x="wd2" y="hd2"/>
                </a:cxn>
                <a:cxn ang="16200000">
                  <a:pos x="wd2" y="hd2"/>
                </a:cxn>
              </a:cxnLst>
              <a:rect l="0" t="0" r="r" b="b"/>
              <a:pathLst>
                <a:path w="21600" h="21600" extrusionOk="0">
                  <a:moveTo>
                    <a:pt x="0" y="5135"/>
                  </a:moveTo>
                  <a:lnTo>
                    <a:pt x="0" y="4081"/>
                  </a:lnTo>
                  <a:lnTo>
                    <a:pt x="434" y="3175"/>
                  </a:lnTo>
                  <a:lnTo>
                    <a:pt x="1082" y="2270"/>
                  </a:lnTo>
                  <a:lnTo>
                    <a:pt x="2164" y="1513"/>
                  </a:lnTo>
                  <a:lnTo>
                    <a:pt x="3245" y="905"/>
                  </a:lnTo>
                  <a:lnTo>
                    <a:pt x="4318" y="453"/>
                  </a:lnTo>
                  <a:lnTo>
                    <a:pt x="5834" y="155"/>
                  </a:lnTo>
                  <a:lnTo>
                    <a:pt x="7342" y="0"/>
                  </a:lnTo>
                  <a:lnTo>
                    <a:pt x="8424" y="0"/>
                  </a:lnTo>
                  <a:lnTo>
                    <a:pt x="9505" y="155"/>
                  </a:lnTo>
                  <a:lnTo>
                    <a:pt x="11882" y="757"/>
                  </a:lnTo>
                  <a:lnTo>
                    <a:pt x="13824" y="1662"/>
                  </a:lnTo>
                  <a:lnTo>
                    <a:pt x="15553" y="2567"/>
                  </a:lnTo>
                  <a:lnTo>
                    <a:pt x="15987" y="4837"/>
                  </a:lnTo>
                  <a:lnTo>
                    <a:pt x="16634" y="7250"/>
                  </a:lnTo>
                  <a:lnTo>
                    <a:pt x="18142" y="12384"/>
                  </a:lnTo>
                  <a:lnTo>
                    <a:pt x="20084" y="17371"/>
                  </a:lnTo>
                  <a:lnTo>
                    <a:pt x="21600" y="21600"/>
                  </a:lnTo>
                  <a:lnTo>
                    <a:pt x="19871" y="21296"/>
                  </a:lnTo>
                  <a:lnTo>
                    <a:pt x="17929" y="20843"/>
                  </a:lnTo>
                  <a:lnTo>
                    <a:pt x="16200" y="20242"/>
                  </a:lnTo>
                  <a:lnTo>
                    <a:pt x="14258" y="19485"/>
                  </a:lnTo>
                  <a:lnTo>
                    <a:pt x="12529" y="18729"/>
                  </a:lnTo>
                  <a:lnTo>
                    <a:pt x="10587" y="17823"/>
                  </a:lnTo>
                  <a:lnTo>
                    <a:pt x="8858" y="16769"/>
                  </a:lnTo>
                  <a:lnTo>
                    <a:pt x="7129" y="15709"/>
                  </a:lnTo>
                  <a:lnTo>
                    <a:pt x="5622" y="14499"/>
                  </a:lnTo>
                  <a:lnTo>
                    <a:pt x="4318" y="13290"/>
                  </a:lnTo>
                  <a:lnTo>
                    <a:pt x="3024" y="11932"/>
                  </a:lnTo>
                  <a:lnTo>
                    <a:pt x="1942" y="10722"/>
                  </a:lnTo>
                  <a:lnTo>
                    <a:pt x="1082" y="9364"/>
                  </a:lnTo>
                  <a:lnTo>
                    <a:pt x="434" y="7857"/>
                  </a:lnTo>
                  <a:lnTo>
                    <a:pt x="0" y="6493"/>
                  </a:lnTo>
                  <a:lnTo>
                    <a:pt x="0" y="5135"/>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79" name="Google Shape;610;p37"/>
            <p:cNvSpPr/>
            <p:nvPr/>
          </p:nvSpPr>
          <p:spPr>
            <a:xfrm>
              <a:off x="21" y="327521"/>
              <a:ext cx="372553" cy="32759"/>
            </a:xfrm>
            <a:custGeom>
              <a:avLst/>
              <a:gdLst/>
              <a:ahLst/>
              <a:cxnLst>
                <a:cxn ang="0">
                  <a:pos x="wd2" y="hd2"/>
                </a:cxn>
                <a:cxn ang="5400000">
                  <a:pos x="wd2" y="hd2"/>
                </a:cxn>
                <a:cxn ang="10800000">
                  <a:pos x="wd2" y="hd2"/>
                </a:cxn>
                <a:cxn ang="16200000">
                  <a:pos x="wd2" y="hd2"/>
                </a:cxn>
              </a:cxnLst>
              <a:rect l="0" t="0" r="r" b="b"/>
              <a:pathLst>
                <a:path w="21600" h="21600" extrusionOk="0">
                  <a:moveTo>
                    <a:pt x="20236" y="21600"/>
                  </a:moveTo>
                  <a:lnTo>
                    <a:pt x="1364" y="21600"/>
                  </a:lnTo>
                  <a:lnTo>
                    <a:pt x="1217" y="21267"/>
                  </a:lnTo>
                  <a:lnTo>
                    <a:pt x="1068" y="20921"/>
                  </a:lnTo>
                  <a:lnTo>
                    <a:pt x="949" y="20256"/>
                  </a:lnTo>
                  <a:lnTo>
                    <a:pt x="831" y="19245"/>
                  </a:lnTo>
                  <a:lnTo>
                    <a:pt x="593" y="16875"/>
                  </a:lnTo>
                  <a:lnTo>
                    <a:pt x="386" y="13841"/>
                  </a:lnTo>
                  <a:lnTo>
                    <a:pt x="238" y="10461"/>
                  </a:lnTo>
                  <a:lnTo>
                    <a:pt x="118" y="6747"/>
                  </a:lnTo>
                  <a:lnTo>
                    <a:pt x="29" y="3381"/>
                  </a:lnTo>
                  <a:lnTo>
                    <a:pt x="0" y="0"/>
                  </a:lnTo>
                  <a:lnTo>
                    <a:pt x="21600" y="0"/>
                  </a:lnTo>
                  <a:lnTo>
                    <a:pt x="21571" y="3381"/>
                  </a:lnTo>
                  <a:lnTo>
                    <a:pt x="21482" y="6747"/>
                  </a:lnTo>
                  <a:lnTo>
                    <a:pt x="21364" y="10461"/>
                  </a:lnTo>
                  <a:lnTo>
                    <a:pt x="21215" y="13841"/>
                  </a:lnTo>
                  <a:lnTo>
                    <a:pt x="21007" y="16875"/>
                  </a:lnTo>
                  <a:lnTo>
                    <a:pt x="20769" y="19245"/>
                  </a:lnTo>
                  <a:lnTo>
                    <a:pt x="20651" y="20256"/>
                  </a:lnTo>
                  <a:lnTo>
                    <a:pt x="20533" y="20921"/>
                  </a:lnTo>
                  <a:lnTo>
                    <a:pt x="20384" y="21267"/>
                  </a:lnTo>
                  <a:lnTo>
                    <a:pt x="20236"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0" name="Google Shape;611;p37"/>
            <p:cNvSpPr/>
            <p:nvPr/>
          </p:nvSpPr>
          <p:spPr>
            <a:xfrm>
              <a:off x="174025" y="-1"/>
              <a:ext cx="14332" cy="96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08" y="807"/>
                  </a:lnTo>
                  <a:lnTo>
                    <a:pt x="19288" y="1495"/>
                  </a:lnTo>
                  <a:lnTo>
                    <a:pt x="16184" y="2071"/>
                  </a:lnTo>
                  <a:lnTo>
                    <a:pt x="13112" y="2760"/>
                  </a:lnTo>
                  <a:lnTo>
                    <a:pt x="8488" y="3448"/>
                  </a:lnTo>
                  <a:lnTo>
                    <a:pt x="4624" y="4481"/>
                  </a:lnTo>
                  <a:lnTo>
                    <a:pt x="2312" y="5057"/>
                  </a:lnTo>
                  <a:lnTo>
                    <a:pt x="1520" y="5632"/>
                  </a:lnTo>
                  <a:lnTo>
                    <a:pt x="0" y="6434"/>
                  </a:lnTo>
                  <a:lnTo>
                    <a:pt x="0" y="8043"/>
                  </a:lnTo>
                  <a:lnTo>
                    <a:pt x="1520" y="8732"/>
                  </a:lnTo>
                  <a:lnTo>
                    <a:pt x="2312" y="9420"/>
                  </a:lnTo>
                  <a:lnTo>
                    <a:pt x="4624" y="9883"/>
                  </a:lnTo>
                  <a:lnTo>
                    <a:pt x="8488" y="10916"/>
                  </a:lnTo>
                  <a:lnTo>
                    <a:pt x="13112" y="11717"/>
                  </a:lnTo>
                  <a:lnTo>
                    <a:pt x="16184" y="12293"/>
                  </a:lnTo>
                  <a:lnTo>
                    <a:pt x="19288" y="12868"/>
                  </a:lnTo>
                  <a:lnTo>
                    <a:pt x="20808" y="13557"/>
                  </a:lnTo>
                  <a:lnTo>
                    <a:pt x="21600" y="14364"/>
                  </a:lnTo>
                  <a:lnTo>
                    <a:pt x="20808" y="15279"/>
                  </a:lnTo>
                  <a:lnTo>
                    <a:pt x="19288" y="15968"/>
                  </a:lnTo>
                  <a:lnTo>
                    <a:pt x="16184" y="16543"/>
                  </a:lnTo>
                  <a:lnTo>
                    <a:pt x="13112" y="17119"/>
                  </a:lnTo>
                  <a:lnTo>
                    <a:pt x="8488" y="17925"/>
                  </a:lnTo>
                  <a:lnTo>
                    <a:pt x="4624" y="18840"/>
                  </a:lnTo>
                  <a:lnTo>
                    <a:pt x="2312" y="19416"/>
                  </a:lnTo>
                  <a:lnTo>
                    <a:pt x="1520" y="20105"/>
                  </a:lnTo>
                  <a:lnTo>
                    <a:pt x="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1" name="Google Shape;612;p37"/>
            <p:cNvSpPr/>
            <p:nvPr/>
          </p:nvSpPr>
          <p:spPr>
            <a:xfrm>
              <a:off x="137169" y="-1"/>
              <a:ext cx="14332" cy="96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40" y="807"/>
                  </a:lnTo>
                  <a:lnTo>
                    <a:pt x="19288" y="1495"/>
                  </a:lnTo>
                  <a:lnTo>
                    <a:pt x="16976" y="2071"/>
                  </a:lnTo>
                  <a:lnTo>
                    <a:pt x="13112" y="2760"/>
                  </a:lnTo>
                  <a:lnTo>
                    <a:pt x="8488" y="3448"/>
                  </a:lnTo>
                  <a:lnTo>
                    <a:pt x="4624" y="4481"/>
                  </a:lnTo>
                  <a:lnTo>
                    <a:pt x="3072" y="5057"/>
                  </a:lnTo>
                  <a:lnTo>
                    <a:pt x="1552" y="5632"/>
                  </a:lnTo>
                  <a:lnTo>
                    <a:pt x="760" y="6434"/>
                  </a:lnTo>
                  <a:lnTo>
                    <a:pt x="0" y="7241"/>
                  </a:lnTo>
                  <a:lnTo>
                    <a:pt x="760" y="8043"/>
                  </a:lnTo>
                  <a:lnTo>
                    <a:pt x="1552" y="8732"/>
                  </a:lnTo>
                  <a:lnTo>
                    <a:pt x="3072" y="9420"/>
                  </a:lnTo>
                  <a:lnTo>
                    <a:pt x="4624" y="9883"/>
                  </a:lnTo>
                  <a:lnTo>
                    <a:pt x="8488" y="10916"/>
                  </a:lnTo>
                  <a:lnTo>
                    <a:pt x="13112" y="11717"/>
                  </a:lnTo>
                  <a:lnTo>
                    <a:pt x="16976" y="12293"/>
                  </a:lnTo>
                  <a:lnTo>
                    <a:pt x="19288" y="12868"/>
                  </a:lnTo>
                  <a:lnTo>
                    <a:pt x="20840" y="13557"/>
                  </a:lnTo>
                  <a:lnTo>
                    <a:pt x="21600" y="14364"/>
                  </a:lnTo>
                  <a:lnTo>
                    <a:pt x="20840" y="15279"/>
                  </a:lnTo>
                  <a:lnTo>
                    <a:pt x="19288" y="15968"/>
                  </a:lnTo>
                  <a:lnTo>
                    <a:pt x="16976" y="16543"/>
                  </a:lnTo>
                  <a:lnTo>
                    <a:pt x="13112" y="17119"/>
                  </a:lnTo>
                  <a:lnTo>
                    <a:pt x="8488" y="17925"/>
                  </a:lnTo>
                  <a:lnTo>
                    <a:pt x="4624" y="18840"/>
                  </a:lnTo>
                  <a:lnTo>
                    <a:pt x="3072" y="19416"/>
                  </a:lnTo>
                  <a:lnTo>
                    <a:pt x="1552" y="20105"/>
                  </a:lnTo>
                  <a:lnTo>
                    <a:pt x="76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2" name="Google Shape;613;p37"/>
            <p:cNvSpPr/>
            <p:nvPr/>
          </p:nvSpPr>
          <p:spPr>
            <a:xfrm>
              <a:off x="210860" y="-1"/>
              <a:ext cx="13827" cy="962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807"/>
                  </a:lnTo>
                  <a:lnTo>
                    <a:pt x="19204" y="1495"/>
                  </a:lnTo>
                  <a:lnTo>
                    <a:pt x="16807" y="2071"/>
                  </a:lnTo>
                  <a:lnTo>
                    <a:pt x="8798" y="3448"/>
                  </a:lnTo>
                  <a:lnTo>
                    <a:pt x="4005" y="4481"/>
                  </a:lnTo>
                  <a:lnTo>
                    <a:pt x="2396" y="5057"/>
                  </a:lnTo>
                  <a:lnTo>
                    <a:pt x="821" y="5632"/>
                  </a:lnTo>
                  <a:lnTo>
                    <a:pt x="0" y="6434"/>
                  </a:lnTo>
                  <a:lnTo>
                    <a:pt x="0" y="8043"/>
                  </a:lnTo>
                  <a:lnTo>
                    <a:pt x="821" y="8732"/>
                  </a:lnTo>
                  <a:lnTo>
                    <a:pt x="2396" y="9420"/>
                  </a:lnTo>
                  <a:lnTo>
                    <a:pt x="4005" y="9883"/>
                  </a:lnTo>
                  <a:lnTo>
                    <a:pt x="8798" y="10916"/>
                  </a:lnTo>
                  <a:lnTo>
                    <a:pt x="12802" y="11717"/>
                  </a:lnTo>
                  <a:lnTo>
                    <a:pt x="16807" y="12293"/>
                  </a:lnTo>
                  <a:lnTo>
                    <a:pt x="19204" y="12868"/>
                  </a:lnTo>
                  <a:lnTo>
                    <a:pt x="21600" y="13557"/>
                  </a:lnTo>
                  <a:lnTo>
                    <a:pt x="21600" y="15279"/>
                  </a:lnTo>
                  <a:lnTo>
                    <a:pt x="19204" y="15968"/>
                  </a:lnTo>
                  <a:lnTo>
                    <a:pt x="16807" y="16543"/>
                  </a:lnTo>
                  <a:lnTo>
                    <a:pt x="12802" y="17119"/>
                  </a:lnTo>
                  <a:lnTo>
                    <a:pt x="8798" y="17925"/>
                  </a:lnTo>
                  <a:lnTo>
                    <a:pt x="4005" y="18840"/>
                  </a:lnTo>
                  <a:lnTo>
                    <a:pt x="2396" y="19416"/>
                  </a:lnTo>
                  <a:lnTo>
                    <a:pt x="821" y="20105"/>
                  </a:lnTo>
                  <a:lnTo>
                    <a:pt x="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91" name="Google Shape;614;p37"/>
          <p:cNvGrpSpPr/>
          <p:nvPr/>
        </p:nvGrpSpPr>
        <p:grpSpPr>
          <a:xfrm>
            <a:off x="3023707" y="5223981"/>
            <a:ext cx="306027" cy="389951"/>
            <a:chOff x="21" y="21"/>
            <a:chExt cx="306025" cy="389949"/>
          </a:xfrm>
        </p:grpSpPr>
        <p:sp>
          <p:nvSpPr>
            <p:cNvPr id="584" name="Google Shape;615;p37"/>
            <p:cNvSpPr/>
            <p:nvPr/>
          </p:nvSpPr>
          <p:spPr>
            <a:xfrm>
              <a:off x="21" y="21"/>
              <a:ext cx="306027" cy="201111"/>
            </a:xfrm>
            <a:custGeom>
              <a:avLst/>
              <a:gdLst/>
              <a:ahLst/>
              <a:cxnLst>
                <a:cxn ang="0">
                  <a:pos x="wd2" y="hd2"/>
                </a:cxn>
                <a:cxn ang="5400000">
                  <a:pos x="wd2" y="hd2"/>
                </a:cxn>
                <a:cxn ang="10800000">
                  <a:pos x="wd2" y="hd2"/>
                </a:cxn>
                <a:cxn ang="16200000">
                  <a:pos x="wd2" y="hd2"/>
                </a:cxn>
              </a:cxnLst>
              <a:rect l="0" t="0" r="r" b="b"/>
              <a:pathLst>
                <a:path w="21600" h="21600" extrusionOk="0">
                  <a:moveTo>
                    <a:pt x="13004" y="21600"/>
                  </a:moveTo>
                  <a:lnTo>
                    <a:pt x="21600" y="21600"/>
                  </a:lnTo>
                  <a:lnTo>
                    <a:pt x="21600" y="13796"/>
                  </a:lnTo>
                  <a:lnTo>
                    <a:pt x="21564" y="13575"/>
                  </a:lnTo>
                  <a:lnTo>
                    <a:pt x="21527" y="13356"/>
                  </a:lnTo>
                  <a:lnTo>
                    <a:pt x="21456" y="13137"/>
                  </a:lnTo>
                  <a:lnTo>
                    <a:pt x="21275" y="12862"/>
                  </a:lnTo>
                  <a:lnTo>
                    <a:pt x="21131" y="12751"/>
                  </a:lnTo>
                  <a:lnTo>
                    <a:pt x="21022" y="12697"/>
                  </a:lnTo>
                  <a:lnTo>
                    <a:pt x="16037" y="12697"/>
                  </a:lnTo>
                  <a:lnTo>
                    <a:pt x="16651" y="12311"/>
                  </a:lnTo>
                  <a:lnTo>
                    <a:pt x="17266" y="11817"/>
                  </a:lnTo>
                  <a:lnTo>
                    <a:pt x="17808" y="11266"/>
                  </a:lnTo>
                  <a:lnTo>
                    <a:pt x="18060" y="10993"/>
                  </a:lnTo>
                  <a:lnTo>
                    <a:pt x="18313" y="10663"/>
                  </a:lnTo>
                  <a:lnTo>
                    <a:pt x="18711" y="10002"/>
                  </a:lnTo>
                  <a:lnTo>
                    <a:pt x="19036" y="9343"/>
                  </a:lnTo>
                  <a:lnTo>
                    <a:pt x="19325" y="8684"/>
                  </a:lnTo>
                  <a:lnTo>
                    <a:pt x="19541" y="8025"/>
                  </a:lnTo>
                  <a:lnTo>
                    <a:pt x="19685" y="7420"/>
                  </a:lnTo>
                  <a:lnTo>
                    <a:pt x="19831" y="6816"/>
                  </a:lnTo>
                  <a:lnTo>
                    <a:pt x="19902" y="5606"/>
                  </a:lnTo>
                  <a:lnTo>
                    <a:pt x="19866" y="5055"/>
                  </a:lnTo>
                  <a:lnTo>
                    <a:pt x="19794" y="4507"/>
                  </a:lnTo>
                  <a:lnTo>
                    <a:pt x="19685" y="3956"/>
                  </a:lnTo>
                  <a:lnTo>
                    <a:pt x="19577" y="3462"/>
                  </a:lnTo>
                  <a:lnTo>
                    <a:pt x="19396" y="3022"/>
                  </a:lnTo>
                  <a:lnTo>
                    <a:pt x="19217" y="2528"/>
                  </a:lnTo>
                  <a:lnTo>
                    <a:pt x="19000" y="2144"/>
                  </a:lnTo>
                  <a:lnTo>
                    <a:pt x="18494" y="1374"/>
                  </a:lnTo>
                  <a:lnTo>
                    <a:pt x="18241" y="1043"/>
                  </a:lnTo>
                  <a:lnTo>
                    <a:pt x="17952" y="770"/>
                  </a:lnTo>
                  <a:lnTo>
                    <a:pt x="17627" y="494"/>
                  </a:lnTo>
                  <a:lnTo>
                    <a:pt x="17302" y="329"/>
                  </a:lnTo>
                  <a:lnTo>
                    <a:pt x="16940" y="165"/>
                  </a:lnTo>
                  <a:lnTo>
                    <a:pt x="16580" y="54"/>
                  </a:lnTo>
                  <a:lnTo>
                    <a:pt x="16218" y="0"/>
                  </a:lnTo>
                  <a:lnTo>
                    <a:pt x="15423" y="108"/>
                  </a:lnTo>
                  <a:lnTo>
                    <a:pt x="15027" y="329"/>
                  </a:lnTo>
                  <a:lnTo>
                    <a:pt x="14629" y="548"/>
                  </a:lnTo>
                  <a:lnTo>
                    <a:pt x="14195" y="878"/>
                  </a:lnTo>
                  <a:lnTo>
                    <a:pt x="13762" y="1318"/>
                  </a:lnTo>
                  <a:lnTo>
                    <a:pt x="13329" y="1812"/>
                  </a:lnTo>
                  <a:lnTo>
                    <a:pt x="12896" y="2417"/>
                  </a:lnTo>
                  <a:lnTo>
                    <a:pt x="12534" y="3078"/>
                  </a:lnTo>
                  <a:lnTo>
                    <a:pt x="12245" y="3737"/>
                  </a:lnTo>
                  <a:lnTo>
                    <a:pt x="11955" y="4450"/>
                  </a:lnTo>
                  <a:lnTo>
                    <a:pt x="11703" y="5220"/>
                  </a:lnTo>
                  <a:lnTo>
                    <a:pt x="11522" y="6046"/>
                  </a:lnTo>
                  <a:lnTo>
                    <a:pt x="11341" y="6870"/>
                  </a:lnTo>
                  <a:lnTo>
                    <a:pt x="11197" y="7639"/>
                  </a:lnTo>
                  <a:lnTo>
                    <a:pt x="11089" y="8409"/>
                  </a:lnTo>
                  <a:lnTo>
                    <a:pt x="10944" y="9894"/>
                  </a:lnTo>
                  <a:lnTo>
                    <a:pt x="10836" y="11047"/>
                  </a:lnTo>
                  <a:lnTo>
                    <a:pt x="10800" y="12311"/>
                  </a:lnTo>
                  <a:lnTo>
                    <a:pt x="10764" y="11047"/>
                  </a:lnTo>
                  <a:lnTo>
                    <a:pt x="10656" y="9894"/>
                  </a:lnTo>
                  <a:lnTo>
                    <a:pt x="10511" y="8409"/>
                  </a:lnTo>
                  <a:lnTo>
                    <a:pt x="10403" y="7639"/>
                  </a:lnTo>
                  <a:lnTo>
                    <a:pt x="10259" y="6870"/>
                  </a:lnTo>
                  <a:lnTo>
                    <a:pt x="10078" y="6046"/>
                  </a:lnTo>
                  <a:lnTo>
                    <a:pt x="9897" y="5220"/>
                  </a:lnTo>
                  <a:lnTo>
                    <a:pt x="9645" y="4450"/>
                  </a:lnTo>
                  <a:lnTo>
                    <a:pt x="9355" y="3737"/>
                  </a:lnTo>
                  <a:lnTo>
                    <a:pt x="9066" y="3078"/>
                  </a:lnTo>
                  <a:lnTo>
                    <a:pt x="8704" y="2417"/>
                  </a:lnTo>
                  <a:lnTo>
                    <a:pt x="8271" y="1812"/>
                  </a:lnTo>
                  <a:lnTo>
                    <a:pt x="7838" y="1318"/>
                  </a:lnTo>
                  <a:lnTo>
                    <a:pt x="7405" y="878"/>
                  </a:lnTo>
                  <a:lnTo>
                    <a:pt x="6971" y="548"/>
                  </a:lnTo>
                  <a:lnTo>
                    <a:pt x="6573" y="329"/>
                  </a:lnTo>
                  <a:lnTo>
                    <a:pt x="6177" y="108"/>
                  </a:lnTo>
                  <a:lnTo>
                    <a:pt x="5382" y="0"/>
                  </a:lnTo>
                  <a:lnTo>
                    <a:pt x="5020" y="54"/>
                  </a:lnTo>
                  <a:lnTo>
                    <a:pt x="4660" y="165"/>
                  </a:lnTo>
                  <a:lnTo>
                    <a:pt x="4298" y="329"/>
                  </a:lnTo>
                  <a:lnTo>
                    <a:pt x="3973" y="494"/>
                  </a:lnTo>
                  <a:lnTo>
                    <a:pt x="3648" y="770"/>
                  </a:lnTo>
                  <a:lnTo>
                    <a:pt x="3359" y="1043"/>
                  </a:lnTo>
                  <a:lnTo>
                    <a:pt x="3106" y="1374"/>
                  </a:lnTo>
                  <a:lnTo>
                    <a:pt x="2600" y="2144"/>
                  </a:lnTo>
                  <a:lnTo>
                    <a:pt x="2383" y="2528"/>
                  </a:lnTo>
                  <a:lnTo>
                    <a:pt x="2204" y="3022"/>
                  </a:lnTo>
                  <a:lnTo>
                    <a:pt x="2023" y="3462"/>
                  </a:lnTo>
                  <a:lnTo>
                    <a:pt x="1915" y="3956"/>
                  </a:lnTo>
                  <a:lnTo>
                    <a:pt x="1806" y="4507"/>
                  </a:lnTo>
                  <a:lnTo>
                    <a:pt x="1734" y="5055"/>
                  </a:lnTo>
                  <a:lnTo>
                    <a:pt x="1698" y="5606"/>
                  </a:lnTo>
                  <a:lnTo>
                    <a:pt x="1769" y="6816"/>
                  </a:lnTo>
                  <a:lnTo>
                    <a:pt x="1915" y="7420"/>
                  </a:lnTo>
                  <a:lnTo>
                    <a:pt x="2059" y="8025"/>
                  </a:lnTo>
                  <a:lnTo>
                    <a:pt x="2275" y="8684"/>
                  </a:lnTo>
                  <a:lnTo>
                    <a:pt x="2564" y="9343"/>
                  </a:lnTo>
                  <a:lnTo>
                    <a:pt x="2889" y="10002"/>
                  </a:lnTo>
                  <a:lnTo>
                    <a:pt x="3287" y="10663"/>
                  </a:lnTo>
                  <a:lnTo>
                    <a:pt x="3540" y="10993"/>
                  </a:lnTo>
                  <a:lnTo>
                    <a:pt x="3792" y="11266"/>
                  </a:lnTo>
                  <a:lnTo>
                    <a:pt x="4334" y="11817"/>
                  </a:lnTo>
                  <a:lnTo>
                    <a:pt x="4948" y="12311"/>
                  </a:lnTo>
                  <a:lnTo>
                    <a:pt x="5563" y="12697"/>
                  </a:lnTo>
                  <a:lnTo>
                    <a:pt x="578" y="12697"/>
                  </a:lnTo>
                  <a:lnTo>
                    <a:pt x="469" y="12751"/>
                  </a:lnTo>
                  <a:lnTo>
                    <a:pt x="325" y="12862"/>
                  </a:lnTo>
                  <a:lnTo>
                    <a:pt x="144" y="13137"/>
                  </a:lnTo>
                  <a:lnTo>
                    <a:pt x="73" y="13356"/>
                  </a:lnTo>
                  <a:lnTo>
                    <a:pt x="36" y="13575"/>
                  </a:lnTo>
                  <a:lnTo>
                    <a:pt x="0" y="13796"/>
                  </a:lnTo>
                  <a:lnTo>
                    <a:pt x="0" y="21600"/>
                  </a:lnTo>
                  <a:lnTo>
                    <a:pt x="8596"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5" name="Google Shape;616;p37"/>
            <p:cNvSpPr/>
            <p:nvPr/>
          </p:nvSpPr>
          <p:spPr>
            <a:xfrm>
              <a:off x="78838" y="118237"/>
              <a:ext cx="148392"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86" name="Google Shape;617;p37"/>
            <p:cNvSpPr/>
            <p:nvPr/>
          </p:nvSpPr>
          <p:spPr>
            <a:xfrm>
              <a:off x="121809" y="118237"/>
              <a:ext cx="62450" cy="2717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7" name="Google Shape;618;p37"/>
            <p:cNvSpPr/>
            <p:nvPr/>
          </p:nvSpPr>
          <p:spPr>
            <a:xfrm>
              <a:off x="174025" y="36351"/>
              <a:ext cx="71633" cy="71654"/>
            </a:xfrm>
            <a:custGeom>
              <a:avLst/>
              <a:gdLst/>
              <a:ahLst/>
              <a:cxnLst>
                <a:cxn ang="0">
                  <a:pos x="wd2" y="hd2"/>
                </a:cxn>
                <a:cxn ang="5400000">
                  <a:pos x="wd2" y="hd2"/>
                </a:cxn>
                <a:cxn ang="10800000">
                  <a:pos x="wd2" y="hd2"/>
                </a:cxn>
                <a:cxn ang="16200000">
                  <a:pos x="wd2" y="hd2"/>
                </a:cxn>
              </a:cxnLst>
              <a:rect l="0" t="0" r="r" b="b"/>
              <a:pathLst>
                <a:path w="21600" h="21600" extrusionOk="0">
                  <a:moveTo>
                    <a:pt x="5709" y="4168"/>
                  </a:moveTo>
                  <a:lnTo>
                    <a:pt x="7559" y="2470"/>
                  </a:lnTo>
                  <a:lnTo>
                    <a:pt x="9409" y="1235"/>
                  </a:lnTo>
                  <a:lnTo>
                    <a:pt x="11107" y="462"/>
                  </a:lnTo>
                  <a:lnTo>
                    <a:pt x="12032" y="310"/>
                  </a:lnTo>
                  <a:lnTo>
                    <a:pt x="12805" y="152"/>
                  </a:lnTo>
                  <a:lnTo>
                    <a:pt x="13578" y="0"/>
                  </a:lnTo>
                  <a:lnTo>
                    <a:pt x="14503" y="152"/>
                  </a:lnTo>
                  <a:lnTo>
                    <a:pt x="15277" y="310"/>
                  </a:lnTo>
                  <a:lnTo>
                    <a:pt x="16043" y="462"/>
                  </a:lnTo>
                  <a:lnTo>
                    <a:pt x="16816" y="773"/>
                  </a:lnTo>
                  <a:lnTo>
                    <a:pt x="17589" y="1235"/>
                  </a:lnTo>
                  <a:lnTo>
                    <a:pt x="19135" y="2470"/>
                  </a:lnTo>
                  <a:lnTo>
                    <a:pt x="20364" y="4010"/>
                  </a:lnTo>
                  <a:lnTo>
                    <a:pt x="20827" y="4782"/>
                  </a:lnTo>
                  <a:lnTo>
                    <a:pt x="21137" y="5555"/>
                  </a:lnTo>
                  <a:lnTo>
                    <a:pt x="21296" y="6322"/>
                  </a:lnTo>
                  <a:lnTo>
                    <a:pt x="21448" y="7094"/>
                  </a:lnTo>
                  <a:lnTo>
                    <a:pt x="21600" y="8019"/>
                  </a:lnTo>
                  <a:lnTo>
                    <a:pt x="21448" y="8792"/>
                  </a:lnTo>
                  <a:lnTo>
                    <a:pt x="21296" y="9717"/>
                  </a:lnTo>
                  <a:lnTo>
                    <a:pt x="21137" y="10490"/>
                  </a:lnTo>
                  <a:lnTo>
                    <a:pt x="20364" y="12187"/>
                  </a:lnTo>
                  <a:lnTo>
                    <a:pt x="19135" y="14037"/>
                  </a:lnTo>
                  <a:lnTo>
                    <a:pt x="17437" y="15886"/>
                  </a:lnTo>
                  <a:lnTo>
                    <a:pt x="16664" y="16507"/>
                  </a:lnTo>
                  <a:lnTo>
                    <a:pt x="15891" y="17122"/>
                  </a:lnTo>
                  <a:lnTo>
                    <a:pt x="13883" y="18357"/>
                  </a:lnTo>
                  <a:lnTo>
                    <a:pt x="11570" y="19282"/>
                  </a:lnTo>
                  <a:lnTo>
                    <a:pt x="9257" y="20054"/>
                  </a:lnTo>
                  <a:lnTo>
                    <a:pt x="6786" y="20669"/>
                  </a:lnTo>
                  <a:lnTo>
                    <a:pt x="4315" y="21138"/>
                  </a:lnTo>
                  <a:lnTo>
                    <a:pt x="2002" y="21442"/>
                  </a:lnTo>
                  <a:lnTo>
                    <a:pt x="0" y="21600"/>
                  </a:lnTo>
                  <a:lnTo>
                    <a:pt x="152" y="19592"/>
                  </a:lnTo>
                  <a:lnTo>
                    <a:pt x="615" y="17280"/>
                  </a:lnTo>
                  <a:lnTo>
                    <a:pt x="925" y="14810"/>
                  </a:lnTo>
                  <a:lnTo>
                    <a:pt x="1540" y="12339"/>
                  </a:lnTo>
                  <a:lnTo>
                    <a:pt x="2313" y="10027"/>
                  </a:lnTo>
                  <a:lnTo>
                    <a:pt x="3238" y="7715"/>
                  </a:lnTo>
                  <a:lnTo>
                    <a:pt x="4473" y="5707"/>
                  </a:lnTo>
                  <a:lnTo>
                    <a:pt x="5088" y="4934"/>
                  </a:lnTo>
                  <a:lnTo>
                    <a:pt x="5709" y="4168"/>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8" name="Google Shape;619;p37"/>
            <p:cNvSpPr/>
            <p:nvPr/>
          </p:nvSpPr>
          <p:spPr>
            <a:xfrm>
              <a:off x="60410" y="36351"/>
              <a:ext cx="71633" cy="71654"/>
            </a:xfrm>
            <a:custGeom>
              <a:avLst/>
              <a:gdLst/>
              <a:ahLst/>
              <a:cxnLst>
                <a:cxn ang="0">
                  <a:pos x="wd2" y="hd2"/>
                </a:cxn>
                <a:cxn ang="5400000">
                  <a:pos x="wd2" y="hd2"/>
                </a:cxn>
                <a:cxn ang="10800000">
                  <a:pos x="wd2" y="hd2"/>
                </a:cxn>
                <a:cxn ang="16200000">
                  <a:pos x="wd2" y="hd2"/>
                </a:cxn>
              </a:cxnLst>
              <a:rect l="0" t="0" r="r" b="b"/>
              <a:pathLst>
                <a:path w="21600" h="21600" extrusionOk="0">
                  <a:moveTo>
                    <a:pt x="2465" y="2470"/>
                  </a:moveTo>
                  <a:lnTo>
                    <a:pt x="4011" y="1235"/>
                  </a:lnTo>
                  <a:lnTo>
                    <a:pt x="4784" y="773"/>
                  </a:lnTo>
                  <a:lnTo>
                    <a:pt x="5557" y="462"/>
                  </a:lnTo>
                  <a:lnTo>
                    <a:pt x="6323" y="310"/>
                  </a:lnTo>
                  <a:lnTo>
                    <a:pt x="7097" y="152"/>
                  </a:lnTo>
                  <a:lnTo>
                    <a:pt x="8022" y="0"/>
                  </a:lnTo>
                  <a:lnTo>
                    <a:pt x="8795" y="152"/>
                  </a:lnTo>
                  <a:lnTo>
                    <a:pt x="9568" y="310"/>
                  </a:lnTo>
                  <a:lnTo>
                    <a:pt x="10493" y="462"/>
                  </a:lnTo>
                  <a:lnTo>
                    <a:pt x="12191" y="1235"/>
                  </a:lnTo>
                  <a:lnTo>
                    <a:pt x="14041" y="2470"/>
                  </a:lnTo>
                  <a:lnTo>
                    <a:pt x="15891" y="4168"/>
                  </a:lnTo>
                  <a:lnTo>
                    <a:pt x="16512" y="4934"/>
                  </a:lnTo>
                  <a:lnTo>
                    <a:pt x="17127" y="5707"/>
                  </a:lnTo>
                  <a:lnTo>
                    <a:pt x="18362" y="7715"/>
                  </a:lnTo>
                  <a:lnTo>
                    <a:pt x="19287" y="10027"/>
                  </a:lnTo>
                  <a:lnTo>
                    <a:pt x="20060" y="12339"/>
                  </a:lnTo>
                  <a:lnTo>
                    <a:pt x="20675" y="14810"/>
                  </a:lnTo>
                  <a:lnTo>
                    <a:pt x="20985" y="17280"/>
                  </a:lnTo>
                  <a:lnTo>
                    <a:pt x="21448" y="19592"/>
                  </a:lnTo>
                  <a:lnTo>
                    <a:pt x="21600" y="21600"/>
                  </a:lnTo>
                  <a:lnTo>
                    <a:pt x="19598" y="21442"/>
                  </a:lnTo>
                  <a:lnTo>
                    <a:pt x="17285" y="21138"/>
                  </a:lnTo>
                  <a:lnTo>
                    <a:pt x="14814" y="20669"/>
                  </a:lnTo>
                  <a:lnTo>
                    <a:pt x="12343" y="20054"/>
                  </a:lnTo>
                  <a:lnTo>
                    <a:pt x="10030" y="19282"/>
                  </a:lnTo>
                  <a:lnTo>
                    <a:pt x="7711" y="18357"/>
                  </a:lnTo>
                  <a:lnTo>
                    <a:pt x="5709" y="17122"/>
                  </a:lnTo>
                  <a:lnTo>
                    <a:pt x="4936" y="16507"/>
                  </a:lnTo>
                  <a:lnTo>
                    <a:pt x="4163" y="15886"/>
                  </a:lnTo>
                  <a:lnTo>
                    <a:pt x="2465" y="14037"/>
                  </a:lnTo>
                  <a:lnTo>
                    <a:pt x="1236" y="12187"/>
                  </a:lnTo>
                  <a:lnTo>
                    <a:pt x="463" y="10490"/>
                  </a:lnTo>
                  <a:lnTo>
                    <a:pt x="304" y="9717"/>
                  </a:lnTo>
                  <a:lnTo>
                    <a:pt x="152" y="8792"/>
                  </a:lnTo>
                  <a:lnTo>
                    <a:pt x="0" y="8019"/>
                  </a:lnTo>
                  <a:lnTo>
                    <a:pt x="152" y="7094"/>
                  </a:lnTo>
                  <a:lnTo>
                    <a:pt x="304" y="6322"/>
                  </a:lnTo>
                  <a:lnTo>
                    <a:pt x="463" y="5555"/>
                  </a:lnTo>
                  <a:lnTo>
                    <a:pt x="773" y="4782"/>
                  </a:lnTo>
                  <a:lnTo>
                    <a:pt x="1236" y="4010"/>
                  </a:lnTo>
                  <a:lnTo>
                    <a:pt x="2465" y="247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89" name="Google Shape;620;p37"/>
            <p:cNvSpPr/>
            <p:nvPr/>
          </p:nvSpPr>
          <p:spPr>
            <a:xfrm>
              <a:off x="16389" y="201131"/>
              <a:ext cx="105421" cy="1888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430"/>
                  </a:lnTo>
                  <a:lnTo>
                    <a:pt x="108" y="20665"/>
                  </a:lnTo>
                  <a:lnTo>
                    <a:pt x="211" y="20898"/>
                  </a:lnTo>
                  <a:lnTo>
                    <a:pt x="422" y="21074"/>
                  </a:lnTo>
                  <a:lnTo>
                    <a:pt x="629" y="21249"/>
                  </a:lnTo>
                  <a:lnTo>
                    <a:pt x="943" y="21367"/>
                  </a:lnTo>
                  <a:lnTo>
                    <a:pt x="1365" y="21482"/>
                  </a:lnTo>
                  <a:lnTo>
                    <a:pt x="1679" y="21542"/>
                  </a:lnTo>
                  <a:lnTo>
                    <a:pt x="2097"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90" name="Google Shape;621;p37"/>
            <p:cNvSpPr/>
            <p:nvPr/>
          </p:nvSpPr>
          <p:spPr>
            <a:xfrm>
              <a:off x="184258" y="201131"/>
              <a:ext cx="105421" cy="1888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03" y="21600"/>
                  </a:lnTo>
                  <a:lnTo>
                    <a:pt x="19921" y="21542"/>
                  </a:lnTo>
                  <a:lnTo>
                    <a:pt x="20235" y="21482"/>
                  </a:lnTo>
                  <a:lnTo>
                    <a:pt x="20657" y="21367"/>
                  </a:lnTo>
                  <a:lnTo>
                    <a:pt x="20971" y="21249"/>
                  </a:lnTo>
                  <a:lnTo>
                    <a:pt x="21178" y="21074"/>
                  </a:lnTo>
                  <a:lnTo>
                    <a:pt x="21389" y="20898"/>
                  </a:lnTo>
                  <a:lnTo>
                    <a:pt x="21492" y="20665"/>
                  </a:lnTo>
                  <a:lnTo>
                    <a:pt x="21600" y="2043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595" name="Google Shape;622;p37"/>
          <p:cNvGrpSpPr/>
          <p:nvPr/>
        </p:nvGrpSpPr>
        <p:grpSpPr>
          <a:xfrm>
            <a:off x="3566165" y="5238815"/>
            <a:ext cx="351078" cy="360786"/>
            <a:chOff x="0" y="0"/>
            <a:chExt cx="351076" cy="360785"/>
          </a:xfrm>
        </p:grpSpPr>
        <p:sp>
          <p:nvSpPr>
            <p:cNvPr id="592" name="Google Shape;623;p37"/>
            <p:cNvSpPr/>
            <p:nvPr/>
          </p:nvSpPr>
          <p:spPr>
            <a:xfrm>
              <a:off x="180140" y="183712"/>
              <a:ext cx="169908" cy="177074"/>
            </a:xfrm>
            <a:custGeom>
              <a:avLst/>
              <a:gdLst/>
              <a:ahLst/>
              <a:cxnLst>
                <a:cxn ang="0">
                  <a:pos x="wd2" y="hd2"/>
                </a:cxn>
                <a:cxn ang="5400000">
                  <a:pos x="wd2" y="hd2"/>
                </a:cxn>
                <a:cxn ang="10800000">
                  <a:pos x="wd2" y="hd2"/>
                </a:cxn>
                <a:cxn ang="16200000">
                  <a:pos x="wd2" y="hd2"/>
                </a:cxn>
              </a:cxnLst>
              <a:rect l="0" t="0" r="r" b="b"/>
              <a:pathLst>
                <a:path w="21600" h="21600" extrusionOk="0">
                  <a:moveTo>
                    <a:pt x="0" y="4744"/>
                  </a:moveTo>
                  <a:lnTo>
                    <a:pt x="15485" y="20852"/>
                  </a:lnTo>
                  <a:lnTo>
                    <a:pt x="15875" y="21164"/>
                  </a:lnTo>
                  <a:lnTo>
                    <a:pt x="16330" y="21413"/>
                  </a:lnTo>
                  <a:lnTo>
                    <a:pt x="16786" y="21538"/>
                  </a:lnTo>
                  <a:lnTo>
                    <a:pt x="17305" y="21600"/>
                  </a:lnTo>
                  <a:lnTo>
                    <a:pt x="17761" y="21538"/>
                  </a:lnTo>
                  <a:lnTo>
                    <a:pt x="18215" y="21413"/>
                  </a:lnTo>
                  <a:lnTo>
                    <a:pt x="18672" y="21164"/>
                  </a:lnTo>
                  <a:lnTo>
                    <a:pt x="19062" y="20852"/>
                  </a:lnTo>
                  <a:lnTo>
                    <a:pt x="20884" y="19103"/>
                  </a:lnTo>
                  <a:lnTo>
                    <a:pt x="21210" y="18729"/>
                  </a:lnTo>
                  <a:lnTo>
                    <a:pt x="21469" y="18291"/>
                  </a:lnTo>
                  <a:lnTo>
                    <a:pt x="21600" y="17855"/>
                  </a:lnTo>
                  <a:lnTo>
                    <a:pt x="21600" y="16920"/>
                  </a:lnTo>
                  <a:lnTo>
                    <a:pt x="21469" y="16481"/>
                  </a:lnTo>
                  <a:lnTo>
                    <a:pt x="21210" y="16046"/>
                  </a:lnTo>
                  <a:lnTo>
                    <a:pt x="20884" y="15671"/>
                  </a:lnTo>
                  <a:lnTo>
                    <a:pt x="4555"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93" name="Google Shape;624;p37"/>
            <p:cNvSpPr/>
            <p:nvPr/>
          </p:nvSpPr>
          <p:spPr>
            <a:xfrm>
              <a:off x="1029" y="-1"/>
              <a:ext cx="170917" cy="174510"/>
            </a:xfrm>
            <a:custGeom>
              <a:avLst/>
              <a:gdLst/>
              <a:ahLst/>
              <a:cxnLst>
                <a:cxn ang="0">
                  <a:pos x="wd2" y="hd2"/>
                </a:cxn>
                <a:cxn ang="5400000">
                  <a:pos x="wd2" y="hd2"/>
                </a:cxn>
                <a:cxn ang="10800000">
                  <a:pos x="wd2" y="hd2"/>
                </a:cxn>
                <a:cxn ang="16200000">
                  <a:pos x="wd2" y="hd2"/>
                </a:cxn>
              </a:cxnLst>
              <a:rect l="0" t="0" r="r" b="b"/>
              <a:pathLst>
                <a:path w="21600" h="21600" extrusionOk="0">
                  <a:moveTo>
                    <a:pt x="21600" y="17293"/>
                  </a:moveTo>
                  <a:lnTo>
                    <a:pt x="4591" y="635"/>
                  </a:lnTo>
                  <a:lnTo>
                    <a:pt x="4204" y="317"/>
                  </a:lnTo>
                  <a:lnTo>
                    <a:pt x="3750" y="127"/>
                  </a:lnTo>
                  <a:lnTo>
                    <a:pt x="3298" y="0"/>
                  </a:lnTo>
                  <a:lnTo>
                    <a:pt x="2329" y="0"/>
                  </a:lnTo>
                  <a:lnTo>
                    <a:pt x="1811" y="127"/>
                  </a:lnTo>
                  <a:lnTo>
                    <a:pt x="1357" y="317"/>
                  </a:lnTo>
                  <a:lnTo>
                    <a:pt x="712" y="949"/>
                  </a:lnTo>
                  <a:lnTo>
                    <a:pt x="451" y="1329"/>
                  </a:lnTo>
                  <a:lnTo>
                    <a:pt x="258" y="1774"/>
                  </a:lnTo>
                  <a:lnTo>
                    <a:pt x="130" y="2216"/>
                  </a:lnTo>
                  <a:lnTo>
                    <a:pt x="0" y="2661"/>
                  </a:lnTo>
                  <a:lnTo>
                    <a:pt x="0" y="4180"/>
                  </a:lnTo>
                  <a:lnTo>
                    <a:pt x="194" y="5256"/>
                  </a:lnTo>
                  <a:lnTo>
                    <a:pt x="582" y="6460"/>
                  </a:lnTo>
                  <a:lnTo>
                    <a:pt x="1033" y="7602"/>
                  </a:lnTo>
                  <a:lnTo>
                    <a:pt x="1617" y="8804"/>
                  </a:lnTo>
                  <a:lnTo>
                    <a:pt x="2263" y="10070"/>
                  </a:lnTo>
                  <a:lnTo>
                    <a:pt x="2974" y="11212"/>
                  </a:lnTo>
                  <a:lnTo>
                    <a:pt x="3750" y="12416"/>
                  </a:lnTo>
                  <a:lnTo>
                    <a:pt x="4528" y="13493"/>
                  </a:lnTo>
                  <a:lnTo>
                    <a:pt x="5303" y="14505"/>
                  </a:lnTo>
                  <a:lnTo>
                    <a:pt x="6078" y="15457"/>
                  </a:lnTo>
                  <a:lnTo>
                    <a:pt x="6854" y="16344"/>
                  </a:lnTo>
                  <a:lnTo>
                    <a:pt x="7566" y="17038"/>
                  </a:lnTo>
                  <a:lnTo>
                    <a:pt x="8150" y="17610"/>
                  </a:lnTo>
                  <a:lnTo>
                    <a:pt x="8795" y="18117"/>
                  </a:lnTo>
                  <a:lnTo>
                    <a:pt x="9443" y="18560"/>
                  </a:lnTo>
                  <a:lnTo>
                    <a:pt x="10088" y="19004"/>
                  </a:lnTo>
                  <a:lnTo>
                    <a:pt x="11448" y="19764"/>
                  </a:lnTo>
                  <a:lnTo>
                    <a:pt x="12805" y="20333"/>
                  </a:lnTo>
                  <a:lnTo>
                    <a:pt x="14098" y="20841"/>
                  </a:lnTo>
                  <a:lnTo>
                    <a:pt x="15198" y="21220"/>
                  </a:lnTo>
                  <a:lnTo>
                    <a:pt x="16815"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94" name="Google Shape;625;p37"/>
            <p:cNvSpPr/>
            <p:nvPr/>
          </p:nvSpPr>
          <p:spPr>
            <a:xfrm>
              <a:off x="-1" y="4601"/>
              <a:ext cx="351078" cy="351078"/>
            </a:xfrm>
            <a:custGeom>
              <a:avLst/>
              <a:gdLst/>
              <a:ahLst/>
              <a:cxnLst>
                <a:cxn ang="0">
                  <a:pos x="wd2" y="hd2"/>
                </a:cxn>
                <a:cxn ang="5400000">
                  <a:pos x="wd2" y="hd2"/>
                </a:cxn>
                <a:cxn ang="10800000">
                  <a:pos x="wd2" y="hd2"/>
                </a:cxn>
                <a:cxn ang="16200000">
                  <a:pos x="wd2" y="hd2"/>
                </a:cxn>
              </a:cxnLst>
              <a:rect l="0" t="0" r="r" b="b"/>
              <a:pathLst>
                <a:path w="21600" h="21600" extrusionOk="0">
                  <a:moveTo>
                    <a:pt x="18010" y="8817"/>
                  </a:moveTo>
                  <a:lnTo>
                    <a:pt x="18262" y="8565"/>
                  </a:lnTo>
                  <a:lnTo>
                    <a:pt x="18545" y="8218"/>
                  </a:lnTo>
                  <a:lnTo>
                    <a:pt x="19113" y="7494"/>
                  </a:lnTo>
                  <a:lnTo>
                    <a:pt x="19710" y="6644"/>
                  </a:lnTo>
                  <a:lnTo>
                    <a:pt x="20277" y="5794"/>
                  </a:lnTo>
                  <a:lnTo>
                    <a:pt x="21159" y="4377"/>
                  </a:lnTo>
                  <a:lnTo>
                    <a:pt x="21537" y="3779"/>
                  </a:lnTo>
                  <a:lnTo>
                    <a:pt x="21600" y="3652"/>
                  </a:lnTo>
                  <a:lnTo>
                    <a:pt x="21600" y="3432"/>
                  </a:lnTo>
                  <a:lnTo>
                    <a:pt x="21537" y="3338"/>
                  </a:lnTo>
                  <a:lnTo>
                    <a:pt x="21442" y="3275"/>
                  </a:lnTo>
                  <a:lnTo>
                    <a:pt x="21221" y="3275"/>
                  </a:lnTo>
                  <a:lnTo>
                    <a:pt x="21096" y="3338"/>
                  </a:lnTo>
                  <a:lnTo>
                    <a:pt x="17601" y="6392"/>
                  </a:lnTo>
                  <a:lnTo>
                    <a:pt x="17506" y="6455"/>
                  </a:lnTo>
                  <a:lnTo>
                    <a:pt x="17349" y="6455"/>
                  </a:lnTo>
                  <a:lnTo>
                    <a:pt x="17223" y="6424"/>
                  </a:lnTo>
                  <a:lnTo>
                    <a:pt x="17065" y="6297"/>
                  </a:lnTo>
                  <a:lnTo>
                    <a:pt x="16939" y="6139"/>
                  </a:lnTo>
                  <a:lnTo>
                    <a:pt x="16876" y="5983"/>
                  </a:lnTo>
                  <a:lnTo>
                    <a:pt x="16876" y="5856"/>
                  </a:lnTo>
                  <a:lnTo>
                    <a:pt x="16939" y="5731"/>
                  </a:lnTo>
                  <a:lnTo>
                    <a:pt x="20120" y="1921"/>
                  </a:lnTo>
                  <a:lnTo>
                    <a:pt x="20183" y="1794"/>
                  </a:lnTo>
                  <a:lnTo>
                    <a:pt x="20183" y="1575"/>
                  </a:lnTo>
                  <a:lnTo>
                    <a:pt x="20120" y="1480"/>
                  </a:lnTo>
                  <a:lnTo>
                    <a:pt x="20025" y="1417"/>
                  </a:lnTo>
                  <a:lnTo>
                    <a:pt x="19804" y="1417"/>
                  </a:lnTo>
                  <a:lnTo>
                    <a:pt x="19679" y="1480"/>
                  </a:lnTo>
                  <a:lnTo>
                    <a:pt x="15869" y="4661"/>
                  </a:lnTo>
                  <a:lnTo>
                    <a:pt x="15744" y="4723"/>
                  </a:lnTo>
                  <a:lnTo>
                    <a:pt x="15617" y="4723"/>
                  </a:lnTo>
                  <a:lnTo>
                    <a:pt x="15459" y="4661"/>
                  </a:lnTo>
                  <a:lnTo>
                    <a:pt x="15334" y="4534"/>
                  </a:lnTo>
                  <a:lnTo>
                    <a:pt x="15208" y="4377"/>
                  </a:lnTo>
                  <a:lnTo>
                    <a:pt x="15145" y="4251"/>
                  </a:lnTo>
                  <a:lnTo>
                    <a:pt x="15145" y="4093"/>
                  </a:lnTo>
                  <a:lnTo>
                    <a:pt x="15208" y="3999"/>
                  </a:lnTo>
                  <a:lnTo>
                    <a:pt x="18262" y="504"/>
                  </a:lnTo>
                  <a:lnTo>
                    <a:pt x="18325" y="377"/>
                  </a:lnTo>
                  <a:lnTo>
                    <a:pt x="18325" y="158"/>
                  </a:lnTo>
                  <a:lnTo>
                    <a:pt x="18262" y="63"/>
                  </a:lnTo>
                  <a:lnTo>
                    <a:pt x="18168" y="0"/>
                  </a:lnTo>
                  <a:lnTo>
                    <a:pt x="17947" y="0"/>
                  </a:lnTo>
                  <a:lnTo>
                    <a:pt x="17821" y="63"/>
                  </a:lnTo>
                  <a:lnTo>
                    <a:pt x="17223" y="441"/>
                  </a:lnTo>
                  <a:lnTo>
                    <a:pt x="15806" y="1323"/>
                  </a:lnTo>
                  <a:lnTo>
                    <a:pt x="14956" y="1890"/>
                  </a:lnTo>
                  <a:lnTo>
                    <a:pt x="14106" y="2487"/>
                  </a:lnTo>
                  <a:lnTo>
                    <a:pt x="13382" y="3055"/>
                  </a:lnTo>
                  <a:lnTo>
                    <a:pt x="13035" y="3338"/>
                  </a:lnTo>
                  <a:lnTo>
                    <a:pt x="12783" y="3590"/>
                  </a:lnTo>
                  <a:lnTo>
                    <a:pt x="12625" y="3747"/>
                  </a:lnTo>
                  <a:lnTo>
                    <a:pt x="12500" y="3937"/>
                  </a:lnTo>
                  <a:lnTo>
                    <a:pt x="12375" y="4156"/>
                  </a:lnTo>
                  <a:lnTo>
                    <a:pt x="12280" y="4408"/>
                  </a:lnTo>
                  <a:lnTo>
                    <a:pt x="12123" y="4944"/>
                  </a:lnTo>
                  <a:lnTo>
                    <a:pt x="12028" y="5510"/>
                  </a:lnTo>
                  <a:lnTo>
                    <a:pt x="11965" y="6077"/>
                  </a:lnTo>
                  <a:lnTo>
                    <a:pt x="11996" y="6675"/>
                  </a:lnTo>
                  <a:lnTo>
                    <a:pt x="12059" y="7210"/>
                  </a:lnTo>
                  <a:lnTo>
                    <a:pt x="12090" y="7462"/>
                  </a:lnTo>
                  <a:lnTo>
                    <a:pt x="12185" y="7683"/>
                  </a:lnTo>
                  <a:lnTo>
                    <a:pt x="346" y="18640"/>
                  </a:lnTo>
                  <a:lnTo>
                    <a:pt x="189" y="18828"/>
                  </a:lnTo>
                  <a:lnTo>
                    <a:pt x="94" y="19049"/>
                  </a:lnTo>
                  <a:lnTo>
                    <a:pt x="0" y="19269"/>
                  </a:lnTo>
                  <a:lnTo>
                    <a:pt x="0" y="19742"/>
                  </a:lnTo>
                  <a:lnTo>
                    <a:pt x="94" y="19962"/>
                  </a:lnTo>
                  <a:lnTo>
                    <a:pt x="189" y="20183"/>
                  </a:lnTo>
                  <a:lnTo>
                    <a:pt x="346" y="20372"/>
                  </a:lnTo>
                  <a:lnTo>
                    <a:pt x="1228" y="21254"/>
                  </a:lnTo>
                  <a:lnTo>
                    <a:pt x="1417" y="21411"/>
                  </a:lnTo>
                  <a:lnTo>
                    <a:pt x="1638" y="21506"/>
                  </a:lnTo>
                  <a:lnTo>
                    <a:pt x="1858" y="21600"/>
                  </a:lnTo>
                  <a:lnTo>
                    <a:pt x="2330" y="21600"/>
                  </a:lnTo>
                  <a:lnTo>
                    <a:pt x="2551" y="21506"/>
                  </a:lnTo>
                  <a:lnTo>
                    <a:pt x="2770" y="21411"/>
                  </a:lnTo>
                  <a:lnTo>
                    <a:pt x="2959" y="21254"/>
                  </a:lnTo>
                  <a:lnTo>
                    <a:pt x="13917" y="9414"/>
                  </a:lnTo>
                  <a:lnTo>
                    <a:pt x="14389" y="9541"/>
                  </a:lnTo>
                  <a:lnTo>
                    <a:pt x="14924" y="9603"/>
                  </a:lnTo>
                  <a:lnTo>
                    <a:pt x="15523" y="9635"/>
                  </a:lnTo>
                  <a:lnTo>
                    <a:pt x="16089" y="9572"/>
                  </a:lnTo>
                  <a:lnTo>
                    <a:pt x="16656" y="9477"/>
                  </a:lnTo>
                  <a:lnTo>
                    <a:pt x="17192" y="9320"/>
                  </a:lnTo>
                  <a:lnTo>
                    <a:pt x="17444" y="9225"/>
                  </a:lnTo>
                  <a:lnTo>
                    <a:pt x="17663" y="9100"/>
                  </a:lnTo>
                  <a:lnTo>
                    <a:pt x="17852" y="8973"/>
                  </a:lnTo>
                  <a:lnTo>
                    <a:pt x="18010" y="881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02" name="Google Shape;626;p37"/>
          <p:cNvGrpSpPr/>
          <p:nvPr/>
        </p:nvGrpSpPr>
        <p:grpSpPr>
          <a:xfrm>
            <a:off x="4096856" y="5241883"/>
            <a:ext cx="419642" cy="349544"/>
            <a:chOff x="0" y="0"/>
            <a:chExt cx="419640" cy="349542"/>
          </a:xfrm>
        </p:grpSpPr>
        <p:sp>
          <p:nvSpPr>
            <p:cNvPr id="596" name="Google Shape;627;p37"/>
            <p:cNvSpPr/>
            <p:nvPr/>
          </p:nvSpPr>
          <p:spPr>
            <a:xfrm>
              <a:off x="0" y="258432"/>
              <a:ext cx="419641" cy="91111"/>
            </a:xfrm>
            <a:custGeom>
              <a:avLst/>
              <a:gdLst/>
              <a:ahLst/>
              <a:cxnLst>
                <a:cxn ang="0">
                  <a:pos x="wd2" y="hd2"/>
                </a:cxn>
                <a:cxn ang="5400000">
                  <a:pos x="wd2" y="hd2"/>
                </a:cxn>
                <a:cxn ang="10800000">
                  <a:pos x="wd2" y="hd2"/>
                </a:cxn>
                <a:cxn ang="16200000">
                  <a:pos x="wd2" y="hd2"/>
                </a:cxn>
              </a:cxnLst>
              <a:rect l="0" t="0" r="r" b="b"/>
              <a:pathLst>
                <a:path w="21600" h="21600" extrusionOk="0">
                  <a:moveTo>
                    <a:pt x="21126" y="0"/>
                  </a:moveTo>
                  <a:lnTo>
                    <a:pt x="395" y="0"/>
                  </a:lnTo>
                  <a:lnTo>
                    <a:pt x="290" y="125"/>
                  </a:lnTo>
                  <a:lnTo>
                    <a:pt x="211" y="364"/>
                  </a:lnTo>
                  <a:lnTo>
                    <a:pt x="132" y="608"/>
                  </a:lnTo>
                  <a:lnTo>
                    <a:pt x="79" y="971"/>
                  </a:lnTo>
                  <a:lnTo>
                    <a:pt x="27" y="1699"/>
                  </a:lnTo>
                  <a:lnTo>
                    <a:pt x="0" y="2187"/>
                  </a:lnTo>
                  <a:lnTo>
                    <a:pt x="27" y="2551"/>
                  </a:lnTo>
                  <a:lnTo>
                    <a:pt x="79" y="3278"/>
                  </a:lnTo>
                  <a:lnTo>
                    <a:pt x="132" y="3642"/>
                  </a:lnTo>
                  <a:lnTo>
                    <a:pt x="211" y="3886"/>
                  </a:lnTo>
                  <a:lnTo>
                    <a:pt x="290" y="4125"/>
                  </a:lnTo>
                  <a:lnTo>
                    <a:pt x="395" y="4249"/>
                  </a:lnTo>
                  <a:lnTo>
                    <a:pt x="475" y="4249"/>
                  </a:lnTo>
                  <a:lnTo>
                    <a:pt x="527" y="4369"/>
                  </a:lnTo>
                  <a:lnTo>
                    <a:pt x="606" y="4493"/>
                  </a:lnTo>
                  <a:lnTo>
                    <a:pt x="764" y="5221"/>
                  </a:lnTo>
                  <a:lnTo>
                    <a:pt x="923" y="6187"/>
                  </a:lnTo>
                  <a:lnTo>
                    <a:pt x="1106" y="7403"/>
                  </a:lnTo>
                  <a:lnTo>
                    <a:pt x="1449" y="10073"/>
                  </a:lnTo>
                  <a:lnTo>
                    <a:pt x="1765" y="12499"/>
                  </a:lnTo>
                  <a:lnTo>
                    <a:pt x="2055" y="14925"/>
                  </a:lnTo>
                  <a:lnTo>
                    <a:pt x="2345" y="17231"/>
                  </a:lnTo>
                  <a:lnTo>
                    <a:pt x="2661" y="19294"/>
                  </a:lnTo>
                  <a:lnTo>
                    <a:pt x="2793" y="20140"/>
                  </a:lnTo>
                  <a:lnTo>
                    <a:pt x="2951" y="20992"/>
                  </a:lnTo>
                  <a:lnTo>
                    <a:pt x="3029" y="21236"/>
                  </a:lnTo>
                  <a:lnTo>
                    <a:pt x="3108" y="21356"/>
                  </a:lnTo>
                  <a:lnTo>
                    <a:pt x="3213" y="21475"/>
                  </a:lnTo>
                  <a:lnTo>
                    <a:pt x="3293" y="21600"/>
                  </a:lnTo>
                  <a:lnTo>
                    <a:pt x="18308" y="21600"/>
                  </a:lnTo>
                  <a:lnTo>
                    <a:pt x="18387" y="21475"/>
                  </a:lnTo>
                  <a:lnTo>
                    <a:pt x="18492" y="21356"/>
                  </a:lnTo>
                  <a:lnTo>
                    <a:pt x="18571" y="21236"/>
                  </a:lnTo>
                  <a:lnTo>
                    <a:pt x="18649" y="20992"/>
                  </a:lnTo>
                  <a:lnTo>
                    <a:pt x="18808" y="20140"/>
                  </a:lnTo>
                  <a:lnTo>
                    <a:pt x="18939" y="19294"/>
                  </a:lnTo>
                  <a:lnTo>
                    <a:pt x="19256" y="17231"/>
                  </a:lnTo>
                  <a:lnTo>
                    <a:pt x="19546" y="14925"/>
                  </a:lnTo>
                  <a:lnTo>
                    <a:pt x="19835" y="12499"/>
                  </a:lnTo>
                  <a:lnTo>
                    <a:pt x="20152" y="10073"/>
                  </a:lnTo>
                  <a:lnTo>
                    <a:pt x="20494" y="7403"/>
                  </a:lnTo>
                  <a:lnTo>
                    <a:pt x="20679" y="6187"/>
                  </a:lnTo>
                  <a:lnTo>
                    <a:pt x="20836" y="5221"/>
                  </a:lnTo>
                  <a:lnTo>
                    <a:pt x="20994" y="4493"/>
                  </a:lnTo>
                  <a:lnTo>
                    <a:pt x="21073" y="4369"/>
                  </a:lnTo>
                  <a:lnTo>
                    <a:pt x="21126" y="4249"/>
                  </a:lnTo>
                  <a:lnTo>
                    <a:pt x="21205" y="4249"/>
                  </a:lnTo>
                  <a:lnTo>
                    <a:pt x="21310" y="4125"/>
                  </a:lnTo>
                  <a:lnTo>
                    <a:pt x="21389" y="3886"/>
                  </a:lnTo>
                  <a:lnTo>
                    <a:pt x="21468" y="3642"/>
                  </a:lnTo>
                  <a:lnTo>
                    <a:pt x="21521" y="3278"/>
                  </a:lnTo>
                  <a:lnTo>
                    <a:pt x="21547" y="2914"/>
                  </a:lnTo>
                  <a:lnTo>
                    <a:pt x="21574" y="2551"/>
                  </a:lnTo>
                  <a:lnTo>
                    <a:pt x="21600" y="2187"/>
                  </a:lnTo>
                  <a:lnTo>
                    <a:pt x="21574" y="1699"/>
                  </a:lnTo>
                  <a:lnTo>
                    <a:pt x="21547" y="1335"/>
                  </a:lnTo>
                  <a:lnTo>
                    <a:pt x="21521" y="971"/>
                  </a:lnTo>
                  <a:lnTo>
                    <a:pt x="21389" y="364"/>
                  </a:lnTo>
                  <a:lnTo>
                    <a:pt x="21310" y="125"/>
                  </a:lnTo>
                  <a:lnTo>
                    <a:pt x="21205" y="0"/>
                  </a:lnTo>
                  <a:lnTo>
                    <a:pt x="21126"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97" name="Google Shape;628;p37"/>
            <p:cNvSpPr/>
            <p:nvPr/>
          </p:nvSpPr>
          <p:spPr>
            <a:xfrm>
              <a:off x="49127" y="276356"/>
              <a:ext cx="321387"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598" name="Google Shape;629;p37"/>
            <p:cNvSpPr/>
            <p:nvPr/>
          </p:nvSpPr>
          <p:spPr>
            <a:xfrm>
              <a:off x="36855" y="135110"/>
              <a:ext cx="345952" cy="1176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04" y="20852"/>
                  </a:lnTo>
                  <a:lnTo>
                    <a:pt x="21376" y="20192"/>
                  </a:lnTo>
                  <a:lnTo>
                    <a:pt x="21088" y="18974"/>
                  </a:lnTo>
                  <a:lnTo>
                    <a:pt x="20737" y="17844"/>
                  </a:lnTo>
                  <a:lnTo>
                    <a:pt x="20321" y="16907"/>
                  </a:lnTo>
                  <a:lnTo>
                    <a:pt x="20098" y="16529"/>
                  </a:lnTo>
                  <a:lnTo>
                    <a:pt x="19873" y="16155"/>
                  </a:lnTo>
                  <a:lnTo>
                    <a:pt x="19650" y="15777"/>
                  </a:lnTo>
                  <a:lnTo>
                    <a:pt x="19395" y="15592"/>
                  </a:lnTo>
                  <a:lnTo>
                    <a:pt x="19139" y="15310"/>
                  </a:lnTo>
                  <a:lnTo>
                    <a:pt x="18883" y="15214"/>
                  </a:lnTo>
                  <a:lnTo>
                    <a:pt x="18596" y="15121"/>
                  </a:lnTo>
                  <a:lnTo>
                    <a:pt x="18340" y="15029"/>
                  </a:lnTo>
                  <a:lnTo>
                    <a:pt x="18021" y="15121"/>
                  </a:lnTo>
                  <a:lnTo>
                    <a:pt x="17734" y="15214"/>
                  </a:lnTo>
                  <a:lnTo>
                    <a:pt x="17605" y="13617"/>
                  </a:lnTo>
                  <a:lnTo>
                    <a:pt x="17446" y="12117"/>
                  </a:lnTo>
                  <a:lnTo>
                    <a:pt x="17222" y="10613"/>
                  </a:lnTo>
                  <a:lnTo>
                    <a:pt x="16966" y="9205"/>
                  </a:lnTo>
                  <a:lnTo>
                    <a:pt x="16679" y="7890"/>
                  </a:lnTo>
                  <a:lnTo>
                    <a:pt x="16359" y="6575"/>
                  </a:lnTo>
                  <a:lnTo>
                    <a:pt x="15976" y="5445"/>
                  </a:lnTo>
                  <a:lnTo>
                    <a:pt x="15593" y="4319"/>
                  </a:lnTo>
                  <a:lnTo>
                    <a:pt x="15145" y="3382"/>
                  </a:lnTo>
                  <a:lnTo>
                    <a:pt x="14698" y="2534"/>
                  </a:lnTo>
                  <a:lnTo>
                    <a:pt x="14219" y="1786"/>
                  </a:lnTo>
                  <a:lnTo>
                    <a:pt x="13707" y="1126"/>
                  </a:lnTo>
                  <a:lnTo>
                    <a:pt x="13196" y="656"/>
                  </a:lnTo>
                  <a:lnTo>
                    <a:pt x="12652" y="282"/>
                  </a:lnTo>
                  <a:lnTo>
                    <a:pt x="12078" y="93"/>
                  </a:lnTo>
                  <a:lnTo>
                    <a:pt x="11502" y="0"/>
                  </a:lnTo>
                  <a:lnTo>
                    <a:pt x="11087" y="0"/>
                  </a:lnTo>
                  <a:lnTo>
                    <a:pt x="10671" y="189"/>
                  </a:lnTo>
                  <a:lnTo>
                    <a:pt x="10257" y="374"/>
                  </a:lnTo>
                  <a:lnTo>
                    <a:pt x="9841" y="656"/>
                  </a:lnTo>
                  <a:lnTo>
                    <a:pt x="9458" y="1034"/>
                  </a:lnTo>
                  <a:lnTo>
                    <a:pt x="9075" y="1408"/>
                  </a:lnTo>
                  <a:lnTo>
                    <a:pt x="8690" y="1971"/>
                  </a:lnTo>
                  <a:lnTo>
                    <a:pt x="8339" y="2534"/>
                  </a:lnTo>
                  <a:lnTo>
                    <a:pt x="7987" y="3101"/>
                  </a:lnTo>
                  <a:lnTo>
                    <a:pt x="7668" y="3849"/>
                  </a:lnTo>
                  <a:lnTo>
                    <a:pt x="7348" y="4508"/>
                  </a:lnTo>
                  <a:lnTo>
                    <a:pt x="7061" y="5353"/>
                  </a:lnTo>
                  <a:lnTo>
                    <a:pt x="6805" y="6197"/>
                  </a:lnTo>
                  <a:lnTo>
                    <a:pt x="6549" y="7138"/>
                  </a:lnTo>
                  <a:lnTo>
                    <a:pt x="6295" y="8075"/>
                  </a:lnTo>
                  <a:lnTo>
                    <a:pt x="6070" y="9109"/>
                  </a:lnTo>
                  <a:lnTo>
                    <a:pt x="5719" y="8735"/>
                  </a:lnTo>
                  <a:lnTo>
                    <a:pt x="5367" y="8546"/>
                  </a:lnTo>
                  <a:lnTo>
                    <a:pt x="5016" y="8453"/>
                  </a:lnTo>
                  <a:lnTo>
                    <a:pt x="4633" y="8357"/>
                  </a:lnTo>
                  <a:lnTo>
                    <a:pt x="4185" y="8453"/>
                  </a:lnTo>
                  <a:lnTo>
                    <a:pt x="3738" y="8642"/>
                  </a:lnTo>
                  <a:lnTo>
                    <a:pt x="3290" y="9016"/>
                  </a:lnTo>
                  <a:lnTo>
                    <a:pt x="2876" y="9390"/>
                  </a:lnTo>
                  <a:lnTo>
                    <a:pt x="2460" y="9954"/>
                  </a:lnTo>
                  <a:lnTo>
                    <a:pt x="2077" y="10613"/>
                  </a:lnTo>
                  <a:lnTo>
                    <a:pt x="1725" y="11365"/>
                  </a:lnTo>
                  <a:lnTo>
                    <a:pt x="1405" y="12210"/>
                  </a:lnTo>
                  <a:lnTo>
                    <a:pt x="1118" y="13151"/>
                  </a:lnTo>
                  <a:lnTo>
                    <a:pt x="830" y="14180"/>
                  </a:lnTo>
                  <a:lnTo>
                    <a:pt x="606" y="15310"/>
                  </a:lnTo>
                  <a:lnTo>
                    <a:pt x="415" y="16436"/>
                  </a:lnTo>
                  <a:lnTo>
                    <a:pt x="256" y="17659"/>
                  </a:lnTo>
                  <a:lnTo>
                    <a:pt x="127" y="18877"/>
                  </a:lnTo>
                  <a:lnTo>
                    <a:pt x="31" y="20192"/>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599" name="Google Shape;630;p37"/>
            <p:cNvSpPr/>
            <p:nvPr/>
          </p:nvSpPr>
          <p:spPr>
            <a:xfrm>
              <a:off x="197538" y="0"/>
              <a:ext cx="14332" cy="962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40" y="807"/>
                  </a:lnTo>
                  <a:lnTo>
                    <a:pt x="19288" y="1495"/>
                  </a:lnTo>
                  <a:lnTo>
                    <a:pt x="16216" y="2071"/>
                  </a:lnTo>
                  <a:lnTo>
                    <a:pt x="13112" y="2760"/>
                  </a:lnTo>
                  <a:lnTo>
                    <a:pt x="8488" y="3448"/>
                  </a:lnTo>
                  <a:lnTo>
                    <a:pt x="4624" y="4481"/>
                  </a:lnTo>
                  <a:lnTo>
                    <a:pt x="2312" y="5057"/>
                  </a:lnTo>
                  <a:lnTo>
                    <a:pt x="1552" y="5632"/>
                  </a:lnTo>
                  <a:lnTo>
                    <a:pt x="0" y="6434"/>
                  </a:lnTo>
                  <a:lnTo>
                    <a:pt x="0" y="8043"/>
                  </a:lnTo>
                  <a:lnTo>
                    <a:pt x="1552" y="8732"/>
                  </a:lnTo>
                  <a:lnTo>
                    <a:pt x="2312" y="9420"/>
                  </a:lnTo>
                  <a:lnTo>
                    <a:pt x="4624" y="9883"/>
                  </a:lnTo>
                  <a:lnTo>
                    <a:pt x="8488" y="10916"/>
                  </a:lnTo>
                  <a:lnTo>
                    <a:pt x="13112" y="11717"/>
                  </a:lnTo>
                  <a:lnTo>
                    <a:pt x="16216" y="12293"/>
                  </a:lnTo>
                  <a:lnTo>
                    <a:pt x="19288" y="12868"/>
                  </a:lnTo>
                  <a:lnTo>
                    <a:pt x="20840" y="13557"/>
                  </a:lnTo>
                  <a:lnTo>
                    <a:pt x="21600" y="14364"/>
                  </a:lnTo>
                  <a:lnTo>
                    <a:pt x="20840" y="15279"/>
                  </a:lnTo>
                  <a:lnTo>
                    <a:pt x="19288" y="15968"/>
                  </a:lnTo>
                  <a:lnTo>
                    <a:pt x="16216" y="16543"/>
                  </a:lnTo>
                  <a:lnTo>
                    <a:pt x="13112" y="17119"/>
                  </a:lnTo>
                  <a:lnTo>
                    <a:pt x="8488" y="17925"/>
                  </a:lnTo>
                  <a:lnTo>
                    <a:pt x="4624" y="18840"/>
                  </a:lnTo>
                  <a:lnTo>
                    <a:pt x="2312" y="19416"/>
                  </a:lnTo>
                  <a:lnTo>
                    <a:pt x="1552" y="20105"/>
                  </a:lnTo>
                  <a:lnTo>
                    <a:pt x="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0" name="Google Shape;631;p37"/>
            <p:cNvSpPr/>
            <p:nvPr/>
          </p:nvSpPr>
          <p:spPr>
            <a:xfrm>
              <a:off x="160703" y="0"/>
              <a:ext cx="14332" cy="962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808" y="807"/>
                  </a:lnTo>
                  <a:lnTo>
                    <a:pt x="19256" y="1495"/>
                  </a:lnTo>
                  <a:lnTo>
                    <a:pt x="16944" y="2071"/>
                  </a:lnTo>
                  <a:lnTo>
                    <a:pt x="13112" y="2760"/>
                  </a:lnTo>
                  <a:lnTo>
                    <a:pt x="8488" y="3448"/>
                  </a:lnTo>
                  <a:lnTo>
                    <a:pt x="4624" y="4481"/>
                  </a:lnTo>
                  <a:lnTo>
                    <a:pt x="1520" y="5632"/>
                  </a:lnTo>
                  <a:lnTo>
                    <a:pt x="760" y="6434"/>
                  </a:lnTo>
                  <a:lnTo>
                    <a:pt x="0" y="7241"/>
                  </a:lnTo>
                  <a:lnTo>
                    <a:pt x="760" y="8043"/>
                  </a:lnTo>
                  <a:lnTo>
                    <a:pt x="1520" y="8732"/>
                  </a:lnTo>
                  <a:lnTo>
                    <a:pt x="3072" y="9420"/>
                  </a:lnTo>
                  <a:lnTo>
                    <a:pt x="4624" y="9883"/>
                  </a:lnTo>
                  <a:lnTo>
                    <a:pt x="8488" y="10916"/>
                  </a:lnTo>
                  <a:lnTo>
                    <a:pt x="13112" y="11717"/>
                  </a:lnTo>
                  <a:lnTo>
                    <a:pt x="16944" y="12293"/>
                  </a:lnTo>
                  <a:lnTo>
                    <a:pt x="19256" y="12868"/>
                  </a:lnTo>
                  <a:lnTo>
                    <a:pt x="20808" y="13557"/>
                  </a:lnTo>
                  <a:lnTo>
                    <a:pt x="21600" y="14364"/>
                  </a:lnTo>
                  <a:lnTo>
                    <a:pt x="20808" y="15279"/>
                  </a:lnTo>
                  <a:lnTo>
                    <a:pt x="19256" y="15968"/>
                  </a:lnTo>
                  <a:lnTo>
                    <a:pt x="16944" y="16543"/>
                  </a:lnTo>
                  <a:lnTo>
                    <a:pt x="13112" y="17119"/>
                  </a:lnTo>
                  <a:lnTo>
                    <a:pt x="8488" y="17925"/>
                  </a:lnTo>
                  <a:lnTo>
                    <a:pt x="4624" y="18840"/>
                  </a:lnTo>
                  <a:lnTo>
                    <a:pt x="3072" y="19416"/>
                  </a:lnTo>
                  <a:lnTo>
                    <a:pt x="1520" y="20105"/>
                  </a:lnTo>
                  <a:lnTo>
                    <a:pt x="76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1" name="Google Shape;632;p37"/>
            <p:cNvSpPr/>
            <p:nvPr/>
          </p:nvSpPr>
          <p:spPr>
            <a:xfrm>
              <a:off x="234394" y="0"/>
              <a:ext cx="13806" cy="962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807"/>
                  </a:lnTo>
                  <a:lnTo>
                    <a:pt x="19200" y="1495"/>
                  </a:lnTo>
                  <a:lnTo>
                    <a:pt x="16800" y="2071"/>
                  </a:lnTo>
                  <a:lnTo>
                    <a:pt x="12789" y="2760"/>
                  </a:lnTo>
                  <a:lnTo>
                    <a:pt x="8811" y="3448"/>
                  </a:lnTo>
                  <a:lnTo>
                    <a:pt x="3978" y="4481"/>
                  </a:lnTo>
                  <a:lnTo>
                    <a:pt x="2400" y="5057"/>
                  </a:lnTo>
                  <a:lnTo>
                    <a:pt x="789" y="5632"/>
                  </a:lnTo>
                  <a:lnTo>
                    <a:pt x="0" y="6434"/>
                  </a:lnTo>
                  <a:lnTo>
                    <a:pt x="0" y="8043"/>
                  </a:lnTo>
                  <a:lnTo>
                    <a:pt x="789" y="8732"/>
                  </a:lnTo>
                  <a:lnTo>
                    <a:pt x="2400" y="9420"/>
                  </a:lnTo>
                  <a:lnTo>
                    <a:pt x="3978" y="9883"/>
                  </a:lnTo>
                  <a:lnTo>
                    <a:pt x="8811" y="10916"/>
                  </a:lnTo>
                  <a:lnTo>
                    <a:pt x="12789" y="11717"/>
                  </a:lnTo>
                  <a:lnTo>
                    <a:pt x="16800" y="12293"/>
                  </a:lnTo>
                  <a:lnTo>
                    <a:pt x="19200" y="12868"/>
                  </a:lnTo>
                  <a:lnTo>
                    <a:pt x="21600" y="13557"/>
                  </a:lnTo>
                  <a:lnTo>
                    <a:pt x="21600" y="15279"/>
                  </a:lnTo>
                  <a:lnTo>
                    <a:pt x="19200" y="15968"/>
                  </a:lnTo>
                  <a:lnTo>
                    <a:pt x="16800" y="16543"/>
                  </a:lnTo>
                  <a:lnTo>
                    <a:pt x="12789" y="17119"/>
                  </a:lnTo>
                  <a:lnTo>
                    <a:pt x="8811" y="17925"/>
                  </a:lnTo>
                  <a:lnTo>
                    <a:pt x="3978" y="18840"/>
                  </a:lnTo>
                  <a:lnTo>
                    <a:pt x="2400" y="19416"/>
                  </a:lnTo>
                  <a:lnTo>
                    <a:pt x="789" y="20105"/>
                  </a:lnTo>
                  <a:lnTo>
                    <a:pt x="0" y="20793"/>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06" name="Google Shape;633;p37"/>
          <p:cNvGrpSpPr/>
          <p:nvPr/>
        </p:nvGrpSpPr>
        <p:grpSpPr>
          <a:xfrm>
            <a:off x="4711997" y="5223980"/>
            <a:ext cx="319328" cy="380222"/>
            <a:chOff x="21" y="21"/>
            <a:chExt cx="319326" cy="380220"/>
          </a:xfrm>
        </p:grpSpPr>
        <p:sp>
          <p:nvSpPr>
            <p:cNvPr id="603" name="Google Shape;634;p37"/>
            <p:cNvSpPr/>
            <p:nvPr/>
          </p:nvSpPr>
          <p:spPr>
            <a:xfrm>
              <a:off x="167868" y="21"/>
              <a:ext cx="72158" cy="85963"/>
            </a:xfrm>
            <a:custGeom>
              <a:avLst/>
              <a:gdLst/>
              <a:ahLst/>
              <a:cxnLst>
                <a:cxn ang="0">
                  <a:pos x="wd2" y="hd2"/>
                </a:cxn>
                <a:cxn ang="5400000">
                  <a:pos x="wd2" y="hd2"/>
                </a:cxn>
                <a:cxn ang="10800000">
                  <a:pos x="wd2" y="hd2"/>
                </a:cxn>
                <a:cxn ang="16200000">
                  <a:pos x="wd2" y="hd2"/>
                </a:cxn>
              </a:cxnLst>
              <a:rect l="0" t="0" r="r" b="b"/>
              <a:pathLst>
                <a:path w="21600" h="21600" extrusionOk="0">
                  <a:moveTo>
                    <a:pt x="1994" y="7841"/>
                  </a:moveTo>
                  <a:lnTo>
                    <a:pt x="3063" y="6816"/>
                  </a:lnTo>
                  <a:lnTo>
                    <a:pt x="4290" y="5787"/>
                  </a:lnTo>
                  <a:lnTo>
                    <a:pt x="5667" y="5016"/>
                  </a:lnTo>
                  <a:lnTo>
                    <a:pt x="7202" y="4113"/>
                  </a:lnTo>
                  <a:lnTo>
                    <a:pt x="8731" y="3469"/>
                  </a:lnTo>
                  <a:lnTo>
                    <a:pt x="10265" y="2830"/>
                  </a:lnTo>
                  <a:lnTo>
                    <a:pt x="13480" y="1668"/>
                  </a:lnTo>
                  <a:lnTo>
                    <a:pt x="16549" y="898"/>
                  </a:lnTo>
                  <a:lnTo>
                    <a:pt x="18996" y="385"/>
                  </a:lnTo>
                  <a:lnTo>
                    <a:pt x="21298" y="0"/>
                  </a:lnTo>
                  <a:lnTo>
                    <a:pt x="21449" y="1927"/>
                  </a:lnTo>
                  <a:lnTo>
                    <a:pt x="21600" y="4113"/>
                  </a:lnTo>
                  <a:lnTo>
                    <a:pt x="21600" y="6684"/>
                  </a:lnTo>
                  <a:lnTo>
                    <a:pt x="21449" y="9641"/>
                  </a:lnTo>
                  <a:lnTo>
                    <a:pt x="21298" y="11056"/>
                  </a:lnTo>
                  <a:lnTo>
                    <a:pt x="20833" y="12471"/>
                  </a:lnTo>
                  <a:lnTo>
                    <a:pt x="20531" y="14013"/>
                  </a:lnTo>
                  <a:lnTo>
                    <a:pt x="19914" y="15301"/>
                  </a:lnTo>
                  <a:lnTo>
                    <a:pt x="19153" y="16589"/>
                  </a:lnTo>
                  <a:lnTo>
                    <a:pt x="18386" y="17746"/>
                  </a:lnTo>
                  <a:lnTo>
                    <a:pt x="17310" y="18775"/>
                  </a:lnTo>
                  <a:lnTo>
                    <a:pt x="16241" y="19546"/>
                  </a:lnTo>
                  <a:lnTo>
                    <a:pt x="15014" y="20185"/>
                  </a:lnTo>
                  <a:lnTo>
                    <a:pt x="13788" y="20702"/>
                  </a:lnTo>
                  <a:lnTo>
                    <a:pt x="12561" y="21088"/>
                  </a:lnTo>
                  <a:lnTo>
                    <a:pt x="11184" y="21347"/>
                  </a:lnTo>
                  <a:lnTo>
                    <a:pt x="9957" y="21600"/>
                  </a:lnTo>
                  <a:lnTo>
                    <a:pt x="6586" y="21600"/>
                  </a:lnTo>
                  <a:lnTo>
                    <a:pt x="4749" y="21347"/>
                  </a:lnTo>
                  <a:lnTo>
                    <a:pt x="3063" y="21088"/>
                  </a:lnTo>
                  <a:lnTo>
                    <a:pt x="2145" y="19800"/>
                  </a:lnTo>
                  <a:lnTo>
                    <a:pt x="1378" y="18385"/>
                  </a:lnTo>
                  <a:lnTo>
                    <a:pt x="616" y="16589"/>
                  </a:lnTo>
                  <a:lnTo>
                    <a:pt x="308" y="15687"/>
                  </a:lnTo>
                  <a:lnTo>
                    <a:pt x="157" y="14530"/>
                  </a:lnTo>
                  <a:lnTo>
                    <a:pt x="0" y="13501"/>
                  </a:lnTo>
                  <a:lnTo>
                    <a:pt x="0" y="12344"/>
                  </a:lnTo>
                  <a:lnTo>
                    <a:pt x="157" y="11188"/>
                  </a:lnTo>
                  <a:lnTo>
                    <a:pt x="616" y="10026"/>
                  </a:lnTo>
                  <a:lnTo>
                    <a:pt x="1227" y="9002"/>
                  </a:lnTo>
                  <a:lnTo>
                    <a:pt x="1994" y="7841"/>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4" name="Google Shape;635;p37"/>
            <p:cNvSpPr/>
            <p:nvPr/>
          </p:nvSpPr>
          <p:spPr>
            <a:xfrm>
              <a:off x="21" y="52720"/>
              <a:ext cx="319327" cy="327522"/>
            </a:xfrm>
            <a:custGeom>
              <a:avLst/>
              <a:gdLst/>
              <a:ahLst/>
              <a:cxnLst>
                <a:cxn ang="0">
                  <a:pos x="wd2" y="hd2"/>
                </a:cxn>
                <a:cxn ang="5400000">
                  <a:pos x="wd2" y="hd2"/>
                </a:cxn>
                <a:cxn ang="10800000">
                  <a:pos x="wd2" y="hd2"/>
                </a:cxn>
                <a:cxn ang="16200000">
                  <a:pos x="wd2" y="hd2"/>
                </a:cxn>
              </a:cxnLst>
              <a:rect l="0" t="0" r="r" b="b"/>
              <a:pathLst>
                <a:path w="21600" h="21600" extrusionOk="0">
                  <a:moveTo>
                    <a:pt x="11319" y="3712"/>
                  </a:moveTo>
                  <a:lnTo>
                    <a:pt x="10627" y="3679"/>
                  </a:lnTo>
                  <a:lnTo>
                    <a:pt x="9865" y="3611"/>
                  </a:lnTo>
                  <a:lnTo>
                    <a:pt x="8274" y="3477"/>
                  </a:lnTo>
                  <a:lnTo>
                    <a:pt x="7476" y="3442"/>
                  </a:lnTo>
                  <a:lnTo>
                    <a:pt x="6716" y="3477"/>
                  </a:lnTo>
                  <a:lnTo>
                    <a:pt x="6369" y="3510"/>
                  </a:lnTo>
                  <a:lnTo>
                    <a:pt x="6024" y="3578"/>
                  </a:lnTo>
                  <a:lnTo>
                    <a:pt x="5711" y="3679"/>
                  </a:lnTo>
                  <a:lnTo>
                    <a:pt x="5435" y="3780"/>
                  </a:lnTo>
                  <a:lnTo>
                    <a:pt x="4845" y="4084"/>
                  </a:lnTo>
                  <a:lnTo>
                    <a:pt x="4257" y="4387"/>
                  </a:lnTo>
                  <a:lnTo>
                    <a:pt x="3219" y="5130"/>
                  </a:lnTo>
                  <a:lnTo>
                    <a:pt x="2735" y="5569"/>
                  </a:lnTo>
                  <a:lnTo>
                    <a:pt x="2284" y="6007"/>
                  </a:lnTo>
                  <a:lnTo>
                    <a:pt x="1869" y="6480"/>
                  </a:lnTo>
                  <a:lnTo>
                    <a:pt x="1522" y="6987"/>
                  </a:lnTo>
                  <a:lnTo>
                    <a:pt x="1177" y="7526"/>
                  </a:lnTo>
                  <a:lnTo>
                    <a:pt x="866" y="8100"/>
                  </a:lnTo>
                  <a:lnTo>
                    <a:pt x="623" y="8708"/>
                  </a:lnTo>
                  <a:lnTo>
                    <a:pt x="415" y="9315"/>
                  </a:lnTo>
                  <a:lnTo>
                    <a:pt x="242" y="9957"/>
                  </a:lnTo>
                  <a:lnTo>
                    <a:pt x="104" y="10632"/>
                  </a:lnTo>
                  <a:lnTo>
                    <a:pt x="34" y="11341"/>
                  </a:lnTo>
                  <a:lnTo>
                    <a:pt x="0" y="12049"/>
                  </a:lnTo>
                  <a:lnTo>
                    <a:pt x="34" y="12792"/>
                  </a:lnTo>
                  <a:lnTo>
                    <a:pt x="104" y="13535"/>
                  </a:lnTo>
                  <a:lnTo>
                    <a:pt x="242" y="14243"/>
                  </a:lnTo>
                  <a:lnTo>
                    <a:pt x="415" y="14918"/>
                  </a:lnTo>
                  <a:lnTo>
                    <a:pt x="658" y="15627"/>
                  </a:lnTo>
                  <a:lnTo>
                    <a:pt x="934" y="16268"/>
                  </a:lnTo>
                  <a:lnTo>
                    <a:pt x="1247" y="16909"/>
                  </a:lnTo>
                  <a:lnTo>
                    <a:pt x="1592" y="17518"/>
                  </a:lnTo>
                  <a:lnTo>
                    <a:pt x="1973" y="18091"/>
                  </a:lnTo>
                  <a:lnTo>
                    <a:pt x="2423" y="18665"/>
                  </a:lnTo>
                  <a:lnTo>
                    <a:pt x="2873" y="19171"/>
                  </a:lnTo>
                  <a:lnTo>
                    <a:pt x="3393" y="19677"/>
                  </a:lnTo>
                  <a:lnTo>
                    <a:pt x="3912" y="20149"/>
                  </a:lnTo>
                  <a:lnTo>
                    <a:pt x="4466" y="20554"/>
                  </a:lnTo>
                  <a:lnTo>
                    <a:pt x="5088" y="20960"/>
                  </a:lnTo>
                  <a:lnTo>
                    <a:pt x="5711" y="21297"/>
                  </a:lnTo>
                  <a:lnTo>
                    <a:pt x="5988" y="21432"/>
                  </a:lnTo>
                  <a:lnTo>
                    <a:pt x="6265" y="21533"/>
                  </a:lnTo>
                  <a:lnTo>
                    <a:pt x="6577" y="21600"/>
                  </a:lnTo>
                  <a:lnTo>
                    <a:pt x="7476" y="21600"/>
                  </a:lnTo>
                  <a:lnTo>
                    <a:pt x="8134" y="21499"/>
                  </a:lnTo>
                  <a:lnTo>
                    <a:pt x="9450" y="21230"/>
                  </a:lnTo>
                  <a:lnTo>
                    <a:pt x="10107" y="21127"/>
                  </a:lnTo>
                  <a:lnTo>
                    <a:pt x="10454" y="21094"/>
                  </a:lnTo>
                  <a:lnTo>
                    <a:pt x="11146" y="21094"/>
                  </a:lnTo>
                  <a:lnTo>
                    <a:pt x="11493" y="21127"/>
                  </a:lnTo>
                  <a:lnTo>
                    <a:pt x="12185" y="21230"/>
                  </a:lnTo>
                  <a:lnTo>
                    <a:pt x="13535" y="21499"/>
                  </a:lnTo>
                  <a:lnTo>
                    <a:pt x="14158" y="21567"/>
                  </a:lnTo>
                  <a:lnTo>
                    <a:pt x="14469" y="21600"/>
                  </a:lnTo>
                  <a:lnTo>
                    <a:pt x="14780" y="21600"/>
                  </a:lnTo>
                  <a:lnTo>
                    <a:pt x="15093" y="21567"/>
                  </a:lnTo>
                  <a:lnTo>
                    <a:pt x="15404" y="21499"/>
                  </a:lnTo>
                  <a:lnTo>
                    <a:pt x="15682" y="21398"/>
                  </a:lnTo>
                  <a:lnTo>
                    <a:pt x="15993" y="21263"/>
                  </a:lnTo>
                  <a:lnTo>
                    <a:pt x="16615" y="20925"/>
                  </a:lnTo>
                  <a:lnTo>
                    <a:pt x="17170" y="20520"/>
                  </a:lnTo>
                  <a:lnTo>
                    <a:pt x="17758" y="20081"/>
                  </a:lnTo>
                  <a:lnTo>
                    <a:pt x="18277" y="19643"/>
                  </a:lnTo>
                  <a:lnTo>
                    <a:pt x="18762" y="19137"/>
                  </a:lnTo>
                  <a:lnTo>
                    <a:pt x="19212" y="18597"/>
                  </a:lnTo>
                  <a:lnTo>
                    <a:pt x="19661" y="18057"/>
                  </a:lnTo>
                  <a:lnTo>
                    <a:pt x="20042" y="17483"/>
                  </a:lnTo>
                  <a:lnTo>
                    <a:pt x="20389" y="16876"/>
                  </a:lnTo>
                  <a:lnTo>
                    <a:pt x="20700" y="16234"/>
                  </a:lnTo>
                  <a:lnTo>
                    <a:pt x="20977" y="15593"/>
                  </a:lnTo>
                  <a:lnTo>
                    <a:pt x="21185" y="14918"/>
                  </a:lnTo>
                  <a:lnTo>
                    <a:pt x="21358" y="14210"/>
                  </a:lnTo>
                  <a:lnTo>
                    <a:pt x="21496" y="13500"/>
                  </a:lnTo>
                  <a:lnTo>
                    <a:pt x="21566" y="12792"/>
                  </a:lnTo>
                  <a:lnTo>
                    <a:pt x="21600" y="12049"/>
                  </a:lnTo>
                  <a:lnTo>
                    <a:pt x="21566" y="11306"/>
                  </a:lnTo>
                  <a:lnTo>
                    <a:pt x="21496" y="10598"/>
                  </a:lnTo>
                  <a:lnTo>
                    <a:pt x="21358" y="9924"/>
                  </a:lnTo>
                  <a:lnTo>
                    <a:pt x="21185" y="9249"/>
                  </a:lnTo>
                  <a:lnTo>
                    <a:pt x="20943" y="8640"/>
                  </a:lnTo>
                  <a:lnTo>
                    <a:pt x="20700" y="8033"/>
                  </a:lnTo>
                  <a:lnTo>
                    <a:pt x="20389" y="7460"/>
                  </a:lnTo>
                  <a:lnTo>
                    <a:pt x="20042" y="6919"/>
                  </a:lnTo>
                  <a:lnTo>
                    <a:pt x="19627" y="6379"/>
                  </a:lnTo>
                  <a:lnTo>
                    <a:pt x="19212" y="5906"/>
                  </a:lnTo>
                  <a:lnTo>
                    <a:pt x="18727" y="5468"/>
                  </a:lnTo>
                  <a:lnTo>
                    <a:pt x="18243" y="5029"/>
                  </a:lnTo>
                  <a:lnTo>
                    <a:pt x="17724" y="4658"/>
                  </a:lnTo>
                  <a:lnTo>
                    <a:pt x="17134" y="4286"/>
                  </a:lnTo>
                  <a:lnTo>
                    <a:pt x="16546" y="3949"/>
                  </a:lnTo>
                  <a:lnTo>
                    <a:pt x="15957" y="3679"/>
                  </a:lnTo>
                  <a:lnTo>
                    <a:pt x="15682" y="3578"/>
                  </a:lnTo>
                  <a:lnTo>
                    <a:pt x="15439" y="3510"/>
                  </a:lnTo>
                  <a:lnTo>
                    <a:pt x="15161" y="3477"/>
                  </a:lnTo>
                  <a:lnTo>
                    <a:pt x="14920" y="3442"/>
                  </a:lnTo>
                  <a:lnTo>
                    <a:pt x="14331" y="3442"/>
                  </a:lnTo>
                  <a:lnTo>
                    <a:pt x="13743" y="3477"/>
                  </a:lnTo>
                  <a:lnTo>
                    <a:pt x="12530" y="3611"/>
                  </a:lnTo>
                  <a:lnTo>
                    <a:pt x="11942" y="3679"/>
                  </a:lnTo>
                  <a:lnTo>
                    <a:pt x="11319" y="3712"/>
                  </a:lnTo>
                  <a:lnTo>
                    <a:pt x="9034"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5" name="Google Shape;636;p37"/>
            <p:cNvSpPr/>
            <p:nvPr/>
          </p:nvSpPr>
          <p:spPr>
            <a:xfrm>
              <a:off x="52720" y="142800"/>
              <a:ext cx="45556" cy="516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930" y="421"/>
                  </a:lnTo>
                  <a:lnTo>
                    <a:pt x="16499" y="1071"/>
                  </a:lnTo>
                  <a:lnTo>
                    <a:pt x="14317" y="1923"/>
                  </a:lnTo>
                  <a:lnTo>
                    <a:pt x="12135" y="2994"/>
                  </a:lnTo>
                  <a:lnTo>
                    <a:pt x="10441" y="4276"/>
                  </a:lnTo>
                  <a:lnTo>
                    <a:pt x="8738" y="5558"/>
                  </a:lnTo>
                  <a:lnTo>
                    <a:pt x="7283" y="6840"/>
                  </a:lnTo>
                  <a:lnTo>
                    <a:pt x="5828" y="8341"/>
                  </a:lnTo>
                  <a:lnTo>
                    <a:pt x="4852" y="9834"/>
                  </a:lnTo>
                  <a:lnTo>
                    <a:pt x="3646" y="11546"/>
                  </a:lnTo>
                  <a:lnTo>
                    <a:pt x="2192" y="14751"/>
                  </a:lnTo>
                  <a:lnTo>
                    <a:pt x="976" y="18176"/>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10" name="Google Shape;637;p37"/>
          <p:cNvGrpSpPr/>
          <p:nvPr/>
        </p:nvGrpSpPr>
        <p:grpSpPr>
          <a:xfrm>
            <a:off x="6367531" y="5308934"/>
            <a:ext cx="404282" cy="220044"/>
            <a:chOff x="21" y="21"/>
            <a:chExt cx="404280" cy="220042"/>
          </a:xfrm>
        </p:grpSpPr>
        <p:sp>
          <p:nvSpPr>
            <p:cNvPr id="607" name="Google Shape;638;p37"/>
            <p:cNvSpPr/>
            <p:nvPr/>
          </p:nvSpPr>
          <p:spPr>
            <a:xfrm>
              <a:off x="139733" y="21"/>
              <a:ext cx="264569" cy="181149"/>
            </a:xfrm>
            <a:custGeom>
              <a:avLst/>
              <a:gdLst/>
              <a:ahLst/>
              <a:cxnLst>
                <a:cxn ang="0">
                  <a:pos x="wd2" y="hd2"/>
                </a:cxn>
                <a:cxn ang="5400000">
                  <a:pos x="wd2" y="hd2"/>
                </a:cxn>
                <a:cxn ang="10800000">
                  <a:pos x="wd2" y="hd2"/>
                </a:cxn>
                <a:cxn ang="16200000">
                  <a:pos x="wd2" y="hd2"/>
                </a:cxn>
              </a:cxnLst>
              <a:rect l="0" t="0" r="r" b="b"/>
              <a:pathLst>
                <a:path w="21600" h="21600" extrusionOk="0">
                  <a:moveTo>
                    <a:pt x="9401" y="21600"/>
                  </a:moveTo>
                  <a:lnTo>
                    <a:pt x="10321" y="21480"/>
                  </a:lnTo>
                  <a:lnTo>
                    <a:pt x="10947" y="21357"/>
                  </a:lnTo>
                  <a:lnTo>
                    <a:pt x="11657" y="21174"/>
                  </a:lnTo>
                  <a:lnTo>
                    <a:pt x="12408" y="20929"/>
                  </a:lnTo>
                  <a:lnTo>
                    <a:pt x="13203" y="20685"/>
                  </a:lnTo>
                  <a:lnTo>
                    <a:pt x="14038" y="20257"/>
                  </a:lnTo>
                  <a:lnTo>
                    <a:pt x="14873" y="19771"/>
                  </a:lnTo>
                  <a:lnTo>
                    <a:pt x="15668" y="19160"/>
                  </a:lnTo>
                  <a:lnTo>
                    <a:pt x="16043" y="18854"/>
                  </a:lnTo>
                  <a:lnTo>
                    <a:pt x="16462" y="18428"/>
                  </a:lnTo>
                  <a:lnTo>
                    <a:pt x="16797" y="18000"/>
                  </a:lnTo>
                  <a:lnTo>
                    <a:pt x="17129" y="17574"/>
                  </a:lnTo>
                  <a:lnTo>
                    <a:pt x="17464" y="17085"/>
                  </a:lnTo>
                  <a:lnTo>
                    <a:pt x="17798" y="16536"/>
                  </a:lnTo>
                  <a:lnTo>
                    <a:pt x="18049" y="15925"/>
                  </a:lnTo>
                  <a:lnTo>
                    <a:pt x="18299" y="15316"/>
                  </a:lnTo>
                  <a:lnTo>
                    <a:pt x="18550" y="14645"/>
                  </a:lnTo>
                  <a:lnTo>
                    <a:pt x="18718" y="13913"/>
                  </a:lnTo>
                  <a:lnTo>
                    <a:pt x="18884" y="13179"/>
                  </a:lnTo>
                  <a:lnTo>
                    <a:pt x="19010" y="12387"/>
                  </a:lnTo>
                  <a:lnTo>
                    <a:pt x="19094" y="11470"/>
                  </a:lnTo>
                  <a:lnTo>
                    <a:pt x="19135" y="10556"/>
                  </a:lnTo>
                  <a:lnTo>
                    <a:pt x="19135" y="9701"/>
                  </a:lnTo>
                  <a:lnTo>
                    <a:pt x="19094" y="8604"/>
                  </a:lnTo>
                  <a:lnTo>
                    <a:pt x="19094" y="6895"/>
                  </a:lnTo>
                  <a:lnTo>
                    <a:pt x="19178" y="6467"/>
                  </a:lnTo>
                  <a:lnTo>
                    <a:pt x="20639" y="6529"/>
                  </a:lnTo>
                  <a:lnTo>
                    <a:pt x="19888" y="5309"/>
                  </a:lnTo>
                  <a:lnTo>
                    <a:pt x="20180" y="5124"/>
                  </a:lnTo>
                  <a:lnTo>
                    <a:pt x="20473" y="4941"/>
                  </a:lnTo>
                  <a:lnTo>
                    <a:pt x="21099" y="4575"/>
                  </a:lnTo>
                  <a:lnTo>
                    <a:pt x="21559" y="4332"/>
                  </a:lnTo>
                  <a:lnTo>
                    <a:pt x="21600" y="4209"/>
                  </a:lnTo>
                  <a:lnTo>
                    <a:pt x="21600" y="4149"/>
                  </a:lnTo>
                  <a:lnTo>
                    <a:pt x="21559" y="4086"/>
                  </a:lnTo>
                  <a:lnTo>
                    <a:pt x="20933" y="3783"/>
                  </a:lnTo>
                  <a:lnTo>
                    <a:pt x="20222" y="3478"/>
                  </a:lnTo>
                  <a:lnTo>
                    <a:pt x="19387" y="3172"/>
                  </a:lnTo>
                  <a:lnTo>
                    <a:pt x="19010" y="2563"/>
                  </a:lnTo>
                  <a:lnTo>
                    <a:pt x="18634" y="1952"/>
                  </a:lnTo>
                  <a:lnTo>
                    <a:pt x="18092" y="1280"/>
                  </a:lnTo>
                  <a:lnTo>
                    <a:pt x="17757" y="975"/>
                  </a:lnTo>
                  <a:lnTo>
                    <a:pt x="17423" y="671"/>
                  </a:lnTo>
                  <a:lnTo>
                    <a:pt x="17047" y="426"/>
                  </a:lnTo>
                  <a:lnTo>
                    <a:pt x="16671" y="243"/>
                  </a:lnTo>
                  <a:lnTo>
                    <a:pt x="16253" y="60"/>
                  </a:lnTo>
                  <a:lnTo>
                    <a:pt x="15834" y="0"/>
                  </a:lnTo>
                  <a:lnTo>
                    <a:pt x="15376" y="60"/>
                  </a:lnTo>
                  <a:lnTo>
                    <a:pt x="14916" y="183"/>
                  </a:lnTo>
                  <a:lnTo>
                    <a:pt x="14582" y="303"/>
                  </a:lnTo>
                  <a:lnTo>
                    <a:pt x="14247" y="426"/>
                  </a:lnTo>
                  <a:lnTo>
                    <a:pt x="13913" y="671"/>
                  </a:lnTo>
                  <a:lnTo>
                    <a:pt x="13578" y="915"/>
                  </a:lnTo>
                  <a:lnTo>
                    <a:pt x="13287" y="1220"/>
                  </a:lnTo>
                  <a:lnTo>
                    <a:pt x="12993" y="1526"/>
                  </a:lnTo>
                  <a:lnTo>
                    <a:pt x="12702" y="1892"/>
                  </a:lnTo>
                  <a:lnTo>
                    <a:pt x="12492" y="2318"/>
                  </a:lnTo>
                  <a:lnTo>
                    <a:pt x="12242" y="2746"/>
                  </a:lnTo>
                  <a:lnTo>
                    <a:pt x="12074" y="3172"/>
                  </a:lnTo>
                  <a:lnTo>
                    <a:pt x="11741" y="4149"/>
                  </a:lnTo>
                  <a:lnTo>
                    <a:pt x="11573" y="5247"/>
                  </a:lnTo>
                  <a:lnTo>
                    <a:pt x="11532" y="5858"/>
                  </a:lnTo>
                  <a:lnTo>
                    <a:pt x="11532" y="6407"/>
                  </a:lnTo>
                  <a:lnTo>
                    <a:pt x="0" y="10922"/>
                  </a:lnTo>
                  <a:lnTo>
                    <a:pt x="544" y="11470"/>
                  </a:lnTo>
                  <a:lnTo>
                    <a:pt x="1086" y="12021"/>
                  </a:lnTo>
                  <a:lnTo>
                    <a:pt x="1630" y="12570"/>
                  </a:lnTo>
                  <a:lnTo>
                    <a:pt x="2172" y="12996"/>
                  </a:lnTo>
                  <a:lnTo>
                    <a:pt x="2757" y="13425"/>
                  </a:lnTo>
                  <a:lnTo>
                    <a:pt x="3301" y="13730"/>
                  </a:lnTo>
                  <a:lnTo>
                    <a:pt x="3886" y="14033"/>
                  </a:lnTo>
                  <a:lnTo>
                    <a:pt x="4429" y="14339"/>
                  </a:lnTo>
                  <a:lnTo>
                    <a:pt x="5013" y="14522"/>
                  </a:lnTo>
                  <a:lnTo>
                    <a:pt x="5598" y="14645"/>
                  </a:lnTo>
                  <a:lnTo>
                    <a:pt x="6142" y="14767"/>
                  </a:lnTo>
                  <a:lnTo>
                    <a:pt x="6727" y="14828"/>
                  </a:lnTo>
                  <a:lnTo>
                    <a:pt x="7312" y="14828"/>
                  </a:lnTo>
                  <a:lnTo>
                    <a:pt x="7896" y="14767"/>
                  </a:lnTo>
                  <a:lnTo>
                    <a:pt x="9066" y="14522"/>
                  </a:lnTo>
                  <a:lnTo>
                    <a:pt x="9610" y="14279"/>
                  </a:lnTo>
                  <a:lnTo>
                    <a:pt x="10152" y="14096"/>
                  </a:lnTo>
                  <a:lnTo>
                    <a:pt x="11072" y="13545"/>
                  </a:lnTo>
                  <a:lnTo>
                    <a:pt x="11907" y="12996"/>
                  </a:lnTo>
                  <a:lnTo>
                    <a:pt x="12618" y="12447"/>
                  </a:lnTo>
                  <a:lnTo>
                    <a:pt x="13203" y="11899"/>
                  </a:lnTo>
                  <a:lnTo>
                    <a:pt x="13621" y="11470"/>
                  </a:lnTo>
                  <a:lnTo>
                    <a:pt x="13997" y="11044"/>
                  </a:lnTo>
                  <a:lnTo>
                    <a:pt x="14122" y="10922"/>
                  </a:lnTo>
                  <a:lnTo>
                    <a:pt x="14288" y="10861"/>
                  </a:lnTo>
                  <a:lnTo>
                    <a:pt x="14457" y="10922"/>
                  </a:lnTo>
                  <a:lnTo>
                    <a:pt x="14582" y="11044"/>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8" name="Google Shape;639;p37"/>
            <p:cNvSpPr/>
            <p:nvPr/>
          </p:nvSpPr>
          <p:spPr>
            <a:xfrm>
              <a:off x="21" y="108004"/>
              <a:ext cx="280434" cy="112060"/>
            </a:xfrm>
            <a:custGeom>
              <a:avLst/>
              <a:gdLst/>
              <a:ahLst/>
              <a:cxnLst>
                <a:cxn ang="0">
                  <a:pos x="wd2" y="hd2"/>
                </a:cxn>
                <a:cxn ang="5400000">
                  <a:pos x="wd2" y="hd2"/>
                </a:cxn>
                <a:cxn ang="10800000">
                  <a:pos x="wd2" y="hd2"/>
                </a:cxn>
                <a:cxn ang="16200000">
                  <a:pos x="wd2" y="hd2"/>
                </a:cxn>
              </a:cxnLst>
              <a:rect l="0" t="0" r="r" b="b"/>
              <a:pathLst>
                <a:path w="21600" h="21600" extrusionOk="0">
                  <a:moveTo>
                    <a:pt x="12653" y="0"/>
                  </a:moveTo>
                  <a:lnTo>
                    <a:pt x="513" y="10255"/>
                  </a:lnTo>
                  <a:lnTo>
                    <a:pt x="395" y="10454"/>
                  </a:lnTo>
                  <a:lnTo>
                    <a:pt x="236" y="10652"/>
                  </a:lnTo>
                  <a:lnTo>
                    <a:pt x="157" y="10948"/>
                  </a:lnTo>
                  <a:lnTo>
                    <a:pt x="79" y="11244"/>
                  </a:lnTo>
                  <a:lnTo>
                    <a:pt x="0" y="11636"/>
                  </a:lnTo>
                  <a:lnTo>
                    <a:pt x="0" y="12329"/>
                  </a:lnTo>
                  <a:lnTo>
                    <a:pt x="39" y="12722"/>
                  </a:lnTo>
                  <a:lnTo>
                    <a:pt x="157" y="13313"/>
                  </a:lnTo>
                  <a:lnTo>
                    <a:pt x="316" y="13710"/>
                  </a:lnTo>
                  <a:lnTo>
                    <a:pt x="513" y="14006"/>
                  </a:lnTo>
                  <a:lnTo>
                    <a:pt x="788" y="14103"/>
                  </a:lnTo>
                  <a:lnTo>
                    <a:pt x="986" y="14006"/>
                  </a:lnTo>
                  <a:lnTo>
                    <a:pt x="434" y="14694"/>
                  </a:lnTo>
                  <a:lnTo>
                    <a:pt x="275" y="14893"/>
                  </a:lnTo>
                  <a:lnTo>
                    <a:pt x="197" y="15188"/>
                  </a:lnTo>
                  <a:lnTo>
                    <a:pt x="79" y="15484"/>
                  </a:lnTo>
                  <a:lnTo>
                    <a:pt x="39" y="15881"/>
                  </a:lnTo>
                  <a:lnTo>
                    <a:pt x="0" y="16177"/>
                  </a:lnTo>
                  <a:lnTo>
                    <a:pt x="0" y="16967"/>
                  </a:lnTo>
                  <a:lnTo>
                    <a:pt x="79" y="17359"/>
                  </a:lnTo>
                  <a:lnTo>
                    <a:pt x="197" y="17854"/>
                  </a:lnTo>
                  <a:lnTo>
                    <a:pt x="354" y="18149"/>
                  </a:lnTo>
                  <a:lnTo>
                    <a:pt x="552" y="18348"/>
                  </a:lnTo>
                  <a:lnTo>
                    <a:pt x="788" y="18445"/>
                  </a:lnTo>
                  <a:lnTo>
                    <a:pt x="947" y="18445"/>
                  </a:lnTo>
                  <a:lnTo>
                    <a:pt x="1104" y="18246"/>
                  </a:lnTo>
                  <a:lnTo>
                    <a:pt x="1379" y="17951"/>
                  </a:lnTo>
                  <a:lnTo>
                    <a:pt x="1261" y="18445"/>
                  </a:lnTo>
                  <a:lnTo>
                    <a:pt x="1222" y="19036"/>
                  </a:lnTo>
                  <a:lnTo>
                    <a:pt x="1261" y="19628"/>
                  </a:lnTo>
                  <a:lnTo>
                    <a:pt x="1340" y="20219"/>
                  </a:lnTo>
                  <a:lnTo>
                    <a:pt x="1497" y="20616"/>
                  </a:lnTo>
                  <a:lnTo>
                    <a:pt x="1656" y="20810"/>
                  </a:lnTo>
                  <a:lnTo>
                    <a:pt x="1813" y="21009"/>
                  </a:lnTo>
                  <a:lnTo>
                    <a:pt x="2010" y="21106"/>
                  </a:lnTo>
                  <a:lnTo>
                    <a:pt x="2246" y="21009"/>
                  </a:lnTo>
                  <a:lnTo>
                    <a:pt x="2444" y="20713"/>
                  </a:lnTo>
                  <a:lnTo>
                    <a:pt x="9814" y="8680"/>
                  </a:lnTo>
                  <a:lnTo>
                    <a:pt x="10564" y="9567"/>
                  </a:lnTo>
                  <a:lnTo>
                    <a:pt x="11470" y="10454"/>
                  </a:lnTo>
                  <a:lnTo>
                    <a:pt x="12574" y="11442"/>
                  </a:lnTo>
                  <a:lnTo>
                    <a:pt x="13757" y="12329"/>
                  </a:lnTo>
                  <a:lnTo>
                    <a:pt x="15018" y="13119"/>
                  </a:lnTo>
                  <a:lnTo>
                    <a:pt x="16280" y="13710"/>
                  </a:lnTo>
                  <a:lnTo>
                    <a:pt x="16871" y="13909"/>
                  </a:lnTo>
                  <a:lnTo>
                    <a:pt x="17462" y="14103"/>
                  </a:lnTo>
                  <a:lnTo>
                    <a:pt x="18606" y="14103"/>
                  </a:lnTo>
                  <a:lnTo>
                    <a:pt x="19708" y="21009"/>
                  </a:lnTo>
                  <a:lnTo>
                    <a:pt x="19867" y="21406"/>
                  </a:lnTo>
                  <a:lnTo>
                    <a:pt x="20103"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09" name="Google Shape;640;p37"/>
            <p:cNvSpPr/>
            <p:nvPr/>
          </p:nvSpPr>
          <p:spPr>
            <a:xfrm>
              <a:off x="348009" y="23050"/>
              <a:ext cx="16391" cy="15866"/>
            </a:xfrm>
            <a:custGeom>
              <a:avLst/>
              <a:gdLst/>
              <a:ahLst/>
              <a:cxnLst>
                <a:cxn ang="0">
                  <a:pos x="wd2" y="hd2"/>
                </a:cxn>
                <a:cxn ang="5400000">
                  <a:pos x="wd2" y="hd2"/>
                </a:cxn>
                <a:cxn ang="10800000">
                  <a:pos x="wd2" y="hd2"/>
                </a:cxn>
                <a:cxn ang="16200000">
                  <a:pos x="wd2" y="hd2"/>
                </a:cxn>
              </a:cxnLst>
              <a:rect l="0" t="0" r="r" b="b"/>
              <a:pathLst>
                <a:path w="21600" h="21600" extrusionOk="0">
                  <a:moveTo>
                    <a:pt x="8778" y="0"/>
                  </a:moveTo>
                  <a:lnTo>
                    <a:pt x="6757" y="687"/>
                  </a:lnTo>
                  <a:lnTo>
                    <a:pt x="3378" y="2775"/>
                  </a:lnTo>
                  <a:lnTo>
                    <a:pt x="1357" y="6265"/>
                  </a:lnTo>
                  <a:lnTo>
                    <a:pt x="692" y="8354"/>
                  </a:lnTo>
                  <a:lnTo>
                    <a:pt x="0" y="11129"/>
                  </a:lnTo>
                  <a:lnTo>
                    <a:pt x="692" y="13217"/>
                  </a:lnTo>
                  <a:lnTo>
                    <a:pt x="1357" y="15306"/>
                  </a:lnTo>
                  <a:lnTo>
                    <a:pt x="3378" y="18796"/>
                  </a:lnTo>
                  <a:lnTo>
                    <a:pt x="6757" y="20885"/>
                  </a:lnTo>
                  <a:lnTo>
                    <a:pt x="8778" y="21600"/>
                  </a:lnTo>
                  <a:lnTo>
                    <a:pt x="12822" y="21600"/>
                  </a:lnTo>
                  <a:lnTo>
                    <a:pt x="14843" y="20885"/>
                  </a:lnTo>
                  <a:lnTo>
                    <a:pt x="18222" y="18796"/>
                  </a:lnTo>
                  <a:lnTo>
                    <a:pt x="20908" y="15306"/>
                  </a:lnTo>
                  <a:lnTo>
                    <a:pt x="21600" y="13217"/>
                  </a:lnTo>
                  <a:lnTo>
                    <a:pt x="21600" y="8354"/>
                  </a:lnTo>
                  <a:lnTo>
                    <a:pt x="20908" y="6265"/>
                  </a:lnTo>
                  <a:lnTo>
                    <a:pt x="18222" y="2775"/>
                  </a:lnTo>
                  <a:lnTo>
                    <a:pt x="14843" y="687"/>
                  </a:lnTo>
                  <a:lnTo>
                    <a:pt x="12822" y="0"/>
                  </a:lnTo>
                  <a:close/>
                </a:path>
              </a:pathLst>
            </a:custGeom>
            <a:solidFill>
              <a:srgbClr val="000000"/>
            </a:solidFill>
            <a:ln w="9525" cap="flat">
              <a:solidFill>
                <a:srgbClr val="FFFFFF"/>
              </a:solidFill>
              <a:prstDash val="solid"/>
              <a:round/>
            </a:ln>
            <a:effectLst/>
          </p:spPr>
          <p:txBody>
            <a:bodyPr wrap="square" lIns="0" tIns="0" rIns="0" bIns="0" numCol="1" anchor="ctr">
              <a:noAutofit/>
            </a:bodyPr>
            <a:lstStyle/>
            <a:p>
              <a:endParaRPr/>
            </a:p>
          </p:txBody>
        </p:sp>
      </p:grpSp>
      <p:grpSp>
        <p:nvGrpSpPr>
          <p:cNvPr id="616" name="Google Shape;641;p37"/>
          <p:cNvGrpSpPr/>
          <p:nvPr/>
        </p:nvGrpSpPr>
        <p:grpSpPr>
          <a:xfrm>
            <a:off x="6985740" y="5266448"/>
            <a:ext cx="290163" cy="333679"/>
            <a:chOff x="21" y="0"/>
            <a:chExt cx="290161" cy="333677"/>
          </a:xfrm>
        </p:grpSpPr>
        <p:sp>
          <p:nvSpPr>
            <p:cNvPr id="611" name="Google Shape;642;p37"/>
            <p:cNvSpPr/>
            <p:nvPr/>
          </p:nvSpPr>
          <p:spPr>
            <a:xfrm>
              <a:off x="49148" y="-1"/>
              <a:ext cx="88527" cy="123849"/>
            </a:xfrm>
            <a:custGeom>
              <a:avLst/>
              <a:gdLst/>
              <a:ahLst/>
              <a:cxnLst>
                <a:cxn ang="0">
                  <a:pos x="wd2" y="hd2"/>
                </a:cxn>
                <a:cxn ang="5400000">
                  <a:pos x="wd2" y="hd2"/>
                </a:cxn>
                <a:cxn ang="10800000">
                  <a:pos x="wd2" y="hd2"/>
                </a:cxn>
                <a:cxn ang="16200000">
                  <a:pos x="wd2" y="hd2"/>
                </a:cxn>
              </a:cxnLst>
              <a:rect l="0" t="0" r="r" b="b"/>
              <a:pathLst>
                <a:path w="21600" h="21600" extrusionOk="0">
                  <a:moveTo>
                    <a:pt x="12484" y="21600"/>
                  </a:moveTo>
                  <a:lnTo>
                    <a:pt x="13612" y="21420"/>
                  </a:lnTo>
                  <a:lnTo>
                    <a:pt x="14607" y="21153"/>
                  </a:lnTo>
                  <a:lnTo>
                    <a:pt x="15607" y="20885"/>
                  </a:lnTo>
                  <a:lnTo>
                    <a:pt x="16483" y="20438"/>
                  </a:lnTo>
                  <a:lnTo>
                    <a:pt x="17355" y="19995"/>
                  </a:lnTo>
                  <a:lnTo>
                    <a:pt x="18103" y="19368"/>
                  </a:lnTo>
                  <a:lnTo>
                    <a:pt x="18852" y="18745"/>
                  </a:lnTo>
                  <a:lnTo>
                    <a:pt x="20103" y="17316"/>
                  </a:lnTo>
                  <a:lnTo>
                    <a:pt x="20600" y="16513"/>
                  </a:lnTo>
                  <a:lnTo>
                    <a:pt x="20975" y="15619"/>
                  </a:lnTo>
                  <a:lnTo>
                    <a:pt x="21226" y="14729"/>
                  </a:lnTo>
                  <a:lnTo>
                    <a:pt x="21477" y="13834"/>
                  </a:lnTo>
                  <a:lnTo>
                    <a:pt x="21600" y="12852"/>
                  </a:lnTo>
                  <a:lnTo>
                    <a:pt x="21354" y="10888"/>
                  </a:lnTo>
                  <a:lnTo>
                    <a:pt x="20728" y="6875"/>
                  </a:lnTo>
                  <a:lnTo>
                    <a:pt x="20226" y="4999"/>
                  </a:lnTo>
                  <a:lnTo>
                    <a:pt x="19606" y="3302"/>
                  </a:lnTo>
                  <a:lnTo>
                    <a:pt x="19103" y="2499"/>
                  </a:lnTo>
                  <a:lnTo>
                    <a:pt x="18729" y="1876"/>
                  </a:lnTo>
                  <a:lnTo>
                    <a:pt x="18103" y="1250"/>
                  </a:lnTo>
                  <a:lnTo>
                    <a:pt x="17483" y="803"/>
                  </a:lnTo>
                  <a:lnTo>
                    <a:pt x="16729" y="447"/>
                  </a:lnTo>
                  <a:lnTo>
                    <a:pt x="15981" y="180"/>
                  </a:lnTo>
                  <a:lnTo>
                    <a:pt x="14981" y="0"/>
                  </a:lnTo>
                  <a:lnTo>
                    <a:pt x="13986" y="92"/>
                  </a:lnTo>
                  <a:lnTo>
                    <a:pt x="12858" y="268"/>
                  </a:lnTo>
                  <a:lnTo>
                    <a:pt x="11613" y="535"/>
                  </a:lnTo>
                  <a:lnTo>
                    <a:pt x="10362" y="982"/>
                  </a:lnTo>
                  <a:lnTo>
                    <a:pt x="9116" y="1517"/>
                  </a:lnTo>
                  <a:lnTo>
                    <a:pt x="7865" y="2232"/>
                  </a:lnTo>
                  <a:lnTo>
                    <a:pt x="6742" y="2946"/>
                  </a:lnTo>
                  <a:lnTo>
                    <a:pt x="5491" y="3749"/>
                  </a:lnTo>
                  <a:lnTo>
                    <a:pt x="4368" y="4643"/>
                  </a:lnTo>
                  <a:lnTo>
                    <a:pt x="3368" y="5625"/>
                  </a:lnTo>
                  <a:lnTo>
                    <a:pt x="2497" y="6604"/>
                  </a:lnTo>
                  <a:lnTo>
                    <a:pt x="1620" y="7678"/>
                  </a:lnTo>
                  <a:lnTo>
                    <a:pt x="1000" y="8660"/>
                  </a:lnTo>
                  <a:lnTo>
                    <a:pt x="497" y="9730"/>
                  </a:lnTo>
                  <a:lnTo>
                    <a:pt x="123" y="10800"/>
                  </a:lnTo>
                  <a:lnTo>
                    <a:pt x="0" y="11870"/>
                  </a:lnTo>
                  <a:lnTo>
                    <a:pt x="0" y="12852"/>
                  </a:lnTo>
                  <a:lnTo>
                    <a:pt x="251" y="13834"/>
                  </a:lnTo>
                  <a:lnTo>
                    <a:pt x="625" y="14817"/>
                  </a:lnTo>
                  <a:lnTo>
                    <a:pt x="1000" y="15711"/>
                  </a:lnTo>
                  <a:lnTo>
                    <a:pt x="1497" y="16601"/>
                  </a:lnTo>
                  <a:lnTo>
                    <a:pt x="2123" y="17404"/>
                  </a:lnTo>
                  <a:lnTo>
                    <a:pt x="3620" y="18833"/>
                  </a:lnTo>
                  <a:lnTo>
                    <a:pt x="4368" y="19460"/>
                  </a:lnTo>
                  <a:lnTo>
                    <a:pt x="5245" y="19995"/>
                  </a:lnTo>
                  <a:lnTo>
                    <a:pt x="6245" y="20530"/>
                  </a:lnTo>
                  <a:lnTo>
                    <a:pt x="7116" y="20885"/>
                  </a:lnTo>
                  <a:lnTo>
                    <a:pt x="8116" y="21245"/>
                  </a:lnTo>
                  <a:lnTo>
                    <a:pt x="9239" y="21420"/>
                  </a:lnTo>
                  <a:lnTo>
                    <a:pt x="10239" y="21600"/>
                  </a:lnTo>
                  <a:lnTo>
                    <a:pt x="12484"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2" name="Google Shape;643;p37"/>
            <p:cNvSpPr/>
            <p:nvPr/>
          </p:nvSpPr>
          <p:spPr>
            <a:xfrm>
              <a:off x="21" y="97245"/>
              <a:ext cx="70624" cy="98256"/>
            </a:xfrm>
            <a:custGeom>
              <a:avLst/>
              <a:gdLst/>
              <a:ahLst/>
              <a:cxnLst>
                <a:cxn ang="0">
                  <a:pos x="wd2" y="hd2"/>
                </a:cxn>
                <a:cxn ang="5400000">
                  <a:pos x="wd2" y="hd2"/>
                </a:cxn>
                <a:cxn ang="10800000">
                  <a:pos x="wd2" y="hd2"/>
                </a:cxn>
                <a:cxn ang="16200000">
                  <a:pos x="wd2" y="hd2"/>
                </a:cxn>
              </a:cxnLst>
              <a:rect l="0" t="0" r="r" b="b"/>
              <a:pathLst>
                <a:path w="21600" h="21600" extrusionOk="0">
                  <a:moveTo>
                    <a:pt x="18470" y="21147"/>
                  </a:moveTo>
                  <a:lnTo>
                    <a:pt x="19409" y="20699"/>
                  </a:lnTo>
                  <a:lnTo>
                    <a:pt x="20193" y="20251"/>
                  </a:lnTo>
                  <a:lnTo>
                    <a:pt x="20816" y="19798"/>
                  </a:lnTo>
                  <a:lnTo>
                    <a:pt x="21285" y="19124"/>
                  </a:lnTo>
                  <a:lnTo>
                    <a:pt x="21600" y="18450"/>
                  </a:lnTo>
                  <a:lnTo>
                    <a:pt x="21600" y="16985"/>
                  </a:lnTo>
                  <a:lnTo>
                    <a:pt x="21439" y="16200"/>
                  </a:lnTo>
                  <a:lnTo>
                    <a:pt x="20816" y="14398"/>
                  </a:lnTo>
                  <a:lnTo>
                    <a:pt x="19717" y="12486"/>
                  </a:lnTo>
                  <a:lnTo>
                    <a:pt x="17371" y="8324"/>
                  </a:lnTo>
                  <a:lnTo>
                    <a:pt x="15180" y="4384"/>
                  </a:lnTo>
                  <a:lnTo>
                    <a:pt x="14087" y="2809"/>
                  </a:lnTo>
                  <a:lnTo>
                    <a:pt x="12988" y="1575"/>
                  </a:lnTo>
                  <a:lnTo>
                    <a:pt x="12519" y="1012"/>
                  </a:lnTo>
                  <a:lnTo>
                    <a:pt x="11896" y="559"/>
                  </a:lnTo>
                  <a:lnTo>
                    <a:pt x="11112" y="337"/>
                  </a:lnTo>
                  <a:lnTo>
                    <a:pt x="10488" y="111"/>
                  </a:lnTo>
                  <a:lnTo>
                    <a:pt x="9544" y="0"/>
                  </a:lnTo>
                  <a:lnTo>
                    <a:pt x="8766" y="0"/>
                  </a:lnTo>
                  <a:lnTo>
                    <a:pt x="7667" y="111"/>
                  </a:lnTo>
                  <a:lnTo>
                    <a:pt x="6574" y="448"/>
                  </a:lnTo>
                  <a:lnTo>
                    <a:pt x="5476" y="785"/>
                  </a:lnTo>
                  <a:lnTo>
                    <a:pt x="4537" y="1238"/>
                  </a:lnTo>
                  <a:lnTo>
                    <a:pt x="3599" y="1797"/>
                  </a:lnTo>
                  <a:lnTo>
                    <a:pt x="2815" y="2471"/>
                  </a:lnTo>
                  <a:lnTo>
                    <a:pt x="2031" y="3150"/>
                  </a:lnTo>
                  <a:lnTo>
                    <a:pt x="1407" y="3936"/>
                  </a:lnTo>
                  <a:lnTo>
                    <a:pt x="469" y="5737"/>
                  </a:lnTo>
                  <a:lnTo>
                    <a:pt x="308" y="6638"/>
                  </a:lnTo>
                  <a:lnTo>
                    <a:pt x="0" y="7650"/>
                  </a:lnTo>
                  <a:lnTo>
                    <a:pt x="0" y="9673"/>
                  </a:lnTo>
                  <a:lnTo>
                    <a:pt x="154" y="10800"/>
                  </a:lnTo>
                  <a:lnTo>
                    <a:pt x="469" y="11812"/>
                  </a:lnTo>
                  <a:lnTo>
                    <a:pt x="938" y="12934"/>
                  </a:lnTo>
                  <a:lnTo>
                    <a:pt x="1407" y="14061"/>
                  </a:lnTo>
                  <a:lnTo>
                    <a:pt x="2191" y="15073"/>
                  </a:lnTo>
                  <a:lnTo>
                    <a:pt x="2815" y="16085"/>
                  </a:lnTo>
                  <a:lnTo>
                    <a:pt x="3753" y="16985"/>
                  </a:lnTo>
                  <a:lnTo>
                    <a:pt x="4691" y="17775"/>
                  </a:lnTo>
                  <a:lnTo>
                    <a:pt x="5636" y="18560"/>
                  </a:lnTo>
                  <a:lnTo>
                    <a:pt x="6729" y="19235"/>
                  </a:lnTo>
                  <a:lnTo>
                    <a:pt x="7828" y="19909"/>
                  </a:lnTo>
                  <a:lnTo>
                    <a:pt x="8920" y="20362"/>
                  </a:lnTo>
                  <a:lnTo>
                    <a:pt x="10013" y="20810"/>
                  </a:lnTo>
                  <a:lnTo>
                    <a:pt x="11266" y="21147"/>
                  </a:lnTo>
                  <a:lnTo>
                    <a:pt x="12519" y="21374"/>
                  </a:lnTo>
                  <a:lnTo>
                    <a:pt x="13618" y="21600"/>
                  </a:lnTo>
                  <a:lnTo>
                    <a:pt x="16118" y="21600"/>
                  </a:lnTo>
                  <a:lnTo>
                    <a:pt x="17217" y="21374"/>
                  </a:lnTo>
                  <a:lnTo>
                    <a:pt x="18470" y="2114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3" name="Google Shape;644;p37"/>
            <p:cNvSpPr/>
            <p:nvPr/>
          </p:nvSpPr>
          <p:spPr>
            <a:xfrm>
              <a:off x="156102" y="2059"/>
              <a:ext cx="88526" cy="121789"/>
            </a:xfrm>
            <a:custGeom>
              <a:avLst/>
              <a:gdLst/>
              <a:ahLst/>
              <a:cxnLst>
                <a:cxn ang="0">
                  <a:pos x="wd2" y="hd2"/>
                </a:cxn>
                <a:cxn ang="5400000">
                  <a:pos x="wd2" y="hd2"/>
                </a:cxn>
                <a:cxn ang="10800000">
                  <a:pos x="wd2" y="hd2"/>
                </a:cxn>
                <a:cxn ang="16200000">
                  <a:pos x="wd2" y="hd2"/>
                </a:cxn>
              </a:cxnLst>
              <a:rect l="0" t="0" r="r" b="b"/>
              <a:pathLst>
                <a:path w="21600" h="21600" extrusionOk="0">
                  <a:moveTo>
                    <a:pt x="9116" y="21600"/>
                  </a:moveTo>
                  <a:lnTo>
                    <a:pt x="11361" y="21600"/>
                  </a:lnTo>
                  <a:lnTo>
                    <a:pt x="12361" y="21417"/>
                  </a:lnTo>
                  <a:lnTo>
                    <a:pt x="13484" y="21239"/>
                  </a:lnTo>
                  <a:lnTo>
                    <a:pt x="14484" y="20873"/>
                  </a:lnTo>
                  <a:lnTo>
                    <a:pt x="15360" y="20512"/>
                  </a:lnTo>
                  <a:lnTo>
                    <a:pt x="16360" y="19968"/>
                  </a:lnTo>
                  <a:lnTo>
                    <a:pt x="17232" y="19424"/>
                  </a:lnTo>
                  <a:lnTo>
                    <a:pt x="17980" y="18786"/>
                  </a:lnTo>
                  <a:lnTo>
                    <a:pt x="19477" y="17333"/>
                  </a:lnTo>
                  <a:lnTo>
                    <a:pt x="20103" y="16517"/>
                  </a:lnTo>
                  <a:lnTo>
                    <a:pt x="20605" y="15611"/>
                  </a:lnTo>
                  <a:lnTo>
                    <a:pt x="20980" y="14702"/>
                  </a:lnTo>
                  <a:lnTo>
                    <a:pt x="21354" y="13703"/>
                  </a:lnTo>
                  <a:lnTo>
                    <a:pt x="21600" y="12704"/>
                  </a:lnTo>
                  <a:lnTo>
                    <a:pt x="21600" y="11706"/>
                  </a:lnTo>
                  <a:lnTo>
                    <a:pt x="21477" y="10617"/>
                  </a:lnTo>
                  <a:lnTo>
                    <a:pt x="21103" y="9619"/>
                  </a:lnTo>
                  <a:lnTo>
                    <a:pt x="20605" y="8530"/>
                  </a:lnTo>
                  <a:lnTo>
                    <a:pt x="19980" y="7532"/>
                  </a:lnTo>
                  <a:lnTo>
                    <a:pt x="19103" y="6443"/>
                  </a:lnTo>
                  <a:lnTo>
                    <a:pt x="18232" y="5534"/>
                  </a:lnTo>
                  <a:lnTo>
                    <a:pt x="17232" y="4535"/>
                  </a:lnTo>
                  <a:lnTo>
                    <a:pt x="16109" y="3719"/>
                  </a:lnTo>
                  <a:lnTo>
                    <a:pt x="14858" y="2903"/>
                  </a:lnTo>
                  <a:lnTo>
                    <a:pt x="13735" y="2176"/>
                  </a:lnTo>
                  <a:lnTo>
                    <a:pt x="12489" y="1543"/>
                  </a:lnTo>
                  <a:lnTo>
                    <a:pt x="11238" y="999"/>
                  </a:lnTo>
                  <a:lnTo>
                    <a:pt x="9987" y="544"/>
                  </a:lnTo>
                  <a:lnTo>
                    <a:pt x="8742" y="272"/>
                  </a:lnTo>
                  <a:lnTo>
                    <a:pt x="7619" y="89"/>
                  </a:lnTo>
                  <a:lnTo>
                    <a:pt x="6619" y="0"/>
                  </a:lnTo>
                  <a:lnTo>
                    <a:pt x="5619" y="179"/>
                  </a:lnTo>
                  <a:lnTo>
                    <a:pt x="4871" y="361"/>
                  </a:lnTo>
                  <a:lnTo>
                    <a:pt x="4122" y="723"/>
                  </a:lnTo>
                  <a:lnTo>
                    <a:pt x="3497" y="1178"/>
                  </a:lnTo>
                  <a:lnTo>
                    <a:pt x="2999" y="1722"/>
                  </a:lnTo>
                  <a:lnTo>
                    <a:pt x="2497" y="2448"/>
                  </a:lnTo>
                  <a:lnTo>
                    <a:pt x="2000" y="3175"/>
                  </a:lnTo>
                  <a:lnTo>
                    <a:pt x="1374" y="4807"/>
                  </a:lnTo>
                  <a:lnTo>
                    <a:pt x="872" y="6716"/>
                  </a:lnTo>
                  <a:lnTo>
                    <a:pt x="251" y="10707"/>
                  </a:lnTo>
                  <a:lnTo>
                    <a:pt x="0" y="11706"/>
                  </a:lnTo>
                  <a:lnTo>
                    <a:pt x="0" y="12704"/>
                  </a:lnTo>
                  <a:lnTo>
                    <a:pt x="123" y="13703"/>
                  </a:lnTo>
                  <a:lnTo>
                    <a:pt x="374" y="14612"/>
                  </a:lnTo>
                  <a:lnTo>
                    <a:pt x="625" y="15518"/>
                  </a:lnTo>
                  <a:lnTo>
                    <a:pt x="1000" y="16427"/>
                  </a:lnTo>
                  <a:lnTo>
                    <a:pt x="1497" y="17243"/>
                  </a:lnTo>
                  <a:lnTo>
                    <a:pt x="2748" y="18697"/>
                  </a:lnTo>
                  <a:lnTo>
                    <a:pt x="3497" y="19330"/>
                  </a:lnTo>
                  <a:lnTo>
                    <a:pt x="4245" y="19968"/>
                  </a:lnTo>
                  <a:lnTo>
                    <a:pt x="5122" y="20419"/>
                  </a:lnTo>
                  <a:lnTo>
                    <a:pt x="5993" y="20873"/>
                  </a:lnTo>
                  <a:lnTo>
                    <a:pt x="6993" y="21145"/>
                  </a:lnTo>
                  <a:lnTo>
                    <a:pt x="8116" y="21417"/>
                  </a:lnTo>
                  <a:lnTo>
                    <a:pt x="9116"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4" name="Google Shape;645;p37"/>
            <p:cNvSpPr/>
            <p:nvPr/>
          </p:nvSpPr>
          <p:spPr>
            <a:xfrm>
              <a:off x="216996" y="100313"/>
              <a:ext cx="73188" cy="97226"/>
            </a:xfrm>
            <a:custGeom>
              <a:avLst/>
              <a:gdLst/>
              <a:ahLst/>
              <a:cxnLst>
                <a:cxn ang="0">
                  <a:pos x="wd2" y="hd2"/>
                </a:cxn>
                <a:cxn ang="5400000">
                  <a:pos x="wd2" y="hd2"/>
                </a:cxn>
                <a:cxn ang="10800000">
                  <a:pos x="wd2" y="hd2"/>
                </a:cxn>
                <a:cxn ang="16200000">
                  <a:pos x="wd2" y="hd2"/>
                </a:cxn>
              </a:cxnLst>
              <a:rect l="0" t="0" r="r" b="b"/>
              <a:pathLst>
                <a:path w="21600" h="21600" extrusionOk="0">
                  <a:moveTo>
                    <a:pt x="15864" y="453"/>
                  </a:moveTo>
                  <a:lnTo>
                    <a:pt x="14803" y="224"/>
                  </a:lnTo>
                  <a:lnTo>
                    <a:pt x="13898" y="0"/>
                  </a:lnTo>
                  <a:lnTo>
                    <a:pt x="12236" y="0"/>
                  </a:lnTo>
                  <a:lnTo>
                    <a:pt x="11479" y="224"/>
                  </a:lnTo>
                  <a:lnTo>
                    <a:pt x="10722" y="453"/>
                  </a:lnTo>
                  <a:lnTo>
                    <a:pt x="10121" y="910"/>
                  </a:lnTo>
                  <a:lnTo>
                    <a:pt x="9519" y="1363"/>
                  </a:lnTo>
                  <a:lnTo>
                    <a:pt x="8459" y="2614"/>
                  </a:lnTo>
                  <a:lnTo>
                    <a:pt x="7250" y="4206"/>
                  </a:lnTo>
                  <a:lnTo>
                    <a:pt x="4837" y="8071"/>
                  </a:lnTo>
                  <a:lnTo>
                    <a:pt x="2270" y="12165"/>
                  </a:lnTo>
                  <a:lnTo>
                    <a:pt x="1209" y="13981"/>
                  </a:lnTo>
                  <a:lnTo>
                    <a:pt x="453" y="15802"/>
                  </a:lnTo>
                  <a:lnTo>
                    <a:pt x="155" y="16600"/>
                  </a:lnTo>
                  <a:lnTo>
                    <a:pt x="0" y="17394"/>
                  </a:lnTo>
                  <a:lnTo>
                    <a:pt x="155" y="18192"/>
                  </a:lnTo>
                  <a:lnTo>
                    <a:pt x="304" y="18874"/>
                  </a:lnTo>
                  <a:lnTo>
                    <a:pt x="608" y="19439"/>
                  </a:lnTo>
                  <a:lnTo>
                    <a:pt x="1209" y="20008"/>
                  </a:lnTo>
                  <a:lnTo>
                    <a:pt x="1966" y="20466"/>
                  </a:lnTo>
                  <a:lnTo>
                    <a:pt x="2871" y="20918"/>
                  </a:lnTo>
                  <a:lnTo>
                    <a:pt x="3926" y="21259"/>
                  </a:lnTo>
                  <a:lnTo>
                    <a:pt x="5135" y="21488"/>
                  </a:lnTo>
                  <a:lnTo>
                    <a:pt x="6344" y="21600"/>
                  </a:lnTo>
                  <a:lnTo>
                    <a:pt x="7405" y="21600"/>
                  </a:lnTo>
                  <a:lnTo>
                    <a:pt x="8608" y="21488"/>
                  </a:lnTo>
                  <a:lnTo>
                    <a:pt x="9817" y="21259"/>
                  </a:lnTo>
                  <a:lnTo>
                    <a:pt x="11026" y="20918"/>
                  </a:lnTo>
                  <a:lnTo>
                    <a:pt x="12087" y="20578"/>
                  </a:lnTo>
                  <a:lnTo>
                    <a:pt x="13290" y="20125"/>
                  </a:lnTo>
                  <a:lnTo>
                    <a:pt x="14350" y="19555"/>
                  </a:lnTo>
                  <a:lnTo>
                    <a:pt x="15405" y="18874"/>
                  </a:lnTo>
                  <a:lnTo>
                    <a:pt x="16465" y="18075"/>
                  </a:lnTo>
                  <a:lnTo>
                    <a:pt x="17371" y="17282"/>
                  </a:lnTo>
                  <a:lnTo>
                    <a:pt x="18276" y="16372"/>
                  </a:lnTo>
                  <a:lnTo>
                    <a:pt x="19033" y="15461"/>
                  </a:lnTo>
                  <a:lnTo>
                    <a:pt x="19789" y="14439"/>
                  </a:lnTo>
                  <a:lnTo>
                    <a:pt x="20391" y="13417"/>
                  </a:lnTo>
                  <a:lnTo>
                    <a:pt x="20843" y="12278"/>
                  </a:lnTo>
                  <a:lnTo>
                    <a:pt x="21147" y="11255"/>
                  </a:lnTo>
                  <a:lnTo>
                    <a:pt x="21451" y="10116"/>
                  </a:lnTo>
                  <a:lnTo>
                    <a:pt x="21600" y="9094"/>
                  </a:lnTo>
                  <a:lnTo>
                    <a:pt x="21600" y="8071"/>
                  </a:lnTo>
                  <a:lnTo>
                    <a:pt x="21451" y="7049"/>
                  </a:lnTo>
                  <a:lnTo>
                    <a:pt x="21296" y="6139"/>
                  </a:lnTo>
                  <a:lnTo>
                    <a:pt x="20998" y="5228"/>
                  </a:lnTo>
                  <a:lnTo>
                    <a:pt x="20546" y="4318"/>
                  </a:lnTo>
                  <a:lnTo>
                    <a:pt x="20087" y="3525"/>
                  </a:lnTo>
                  <a:lnTo>
                    <a:pt x="19336" y="2726"/>
                  </a:lnTo>
                  <a:lnTo>
                    <a:pt x="18580" y="2045"/>
                  </a:lnTo>
                  <a:lnTo>
                    <a:pt x="17823" y="1475"/>
                  </a:lnTo>
                  <a:lnTo>
                    <a:pt x="16918" y="910"/>
                  </a:lnTo>
                  <a:lnTo>
                    <a:pt x="15864" y="453"/>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5" name="Google Shape;646;p37"/>
            <p:cNvSpPr/>
            <p:nvPr/>
          </p:nvSpPr>
          <p:spPr>
            <a:xfrm>
              <a:off x="35322" y="125381"/>
              <a:ext cx="221094" cy="208297"/>
            </a:xfrm>
            <a:custGeom>
              <a:avLst/>
              <a:gdLst/>
              <a:ahLst/>
              <a:cxnLst>
                <a:cxn ang="0">
                  <a:pos x="wd2" y="hd2"/>
                </a:cxn>
                <a:cxn ang="5400000">
                  <a:pos x="wd2" y="hd2"/>
                </a:cxn>
                <a:cxn ang="10800000">
                  <a:pos x="wd2" y="hd2"/>
                </a:cxn>
                <a:cxn ang="16200000">
                  <a:pos x="wd2" y="hd2"/>
                </a:cxn>
              </a:cxnLst>
              <a:rect l="0" t="0" r="r" b="b"/>
              <a:pathLst>
                <a:path w="21600" h="21600" extrusionOk="0">
                  <a:moveTo>
                    <a:pt x="16700" y="6953"/>
                  </a:moveTo>
                  <a:lnTo>
                    <a:pt x="16499" y="6369"/>
                  </a:lnTo>
                  <a:lnTo>
                    <a:pt x="16300" y="5785"/>
                  </a:lnTo>
                  <a:lnTo>
                    <a:pt x="15850" y="4033"/>
                  </a:lnTo>
                  <a:lnTo>
                    <a:pt x="15649" y="3504"/>
                  </a:lnTo>
                  <a:lnTo>
                    <a:pt x="15400" y="2920"/>
                  </a:lnTo>
                  <a:lnTo>
                    <a:pt x="15099" y="2440"/>
                  </a:lnTo>
                  <a:lnTo>
                    <a:pt x="14700" y="1859"/>
                  </a:lnTo>
                  <a:lnTo>
                    <a:pt x="14249" y="1379"/>
                  </a:lnTo>
                  <a:lnTo>
                    <a:pt x="13750" y="1009"/>
                  </a:lnTo>
                  <a:lnTo>
                    <a:pt x="13200" y="636"/>
                  </a:lnTo>
                  <a:lnTo>
                    <a:pt x="12650" y="373"/>
                  </a:lnTo>
                  <a:lnTo>
                    <a:pt x="12050" y="159"/>
                  </a:lnTo>
                  <a:lnTo>
                    <a:pt x="11451" y="54"/>
                  </a:lnTo>
                  <a:lnTo>
                    <a:pt x="10849" y="0"/>
                  </a:lnTo>
                  <a:lnTo>
                    <a:pt x="10751" y="0"/>
                  </a:lnTo>
                  <a:lnTo>
                    <a:pt x="10149" y="54"/>
                  </a:lnTo>
                  <a:lnTo>
                    <a:pt x="9550" y="159"/>
                  </a:lnTo>
                  <a:lnTo>
                    <a:pt x="8950" y="373"/>
                  </a:lnTo>
                  <a:lnTo>
                    <a:pt x="8400" y="636"/>
                  </a:lnTo>
                  <a:lnTo>
                    <a:pt x="7850" y="1009"/>
                  </a:lnTo>
                  <a:lnTo>
                    <a:pt x="7349" y="1379"/>
                  </a:lnTo>
                  <a:lnTo>
                    <a:pt x="6900" y="1859"/>
                  </a:lnTo>
                  <a:lnTo>
                    <a:pt x="6499" y="2440"/>
                  </a:lnTo>
                  <a:lnTo>
                    <a:pt x="6200" y="2920"/>
                  </a:lnTo>
                  <a:lnTo>
                    <a:pt x="5949" y="3504"/>
                  </a:lnTo>
                  <a:lnTo>
                    <a:pt x="5750" y="4033"/>
                  </a:lnTo>
                  <a:lnTo>
                    <a:pt x="5600" y="4617"/>
                  </a:lnTo>
                  <a:lnTo>
                    <a:pt x="5251" y="5785"/>
                  </a:lnTo>
                  <a:lnTo>
                    <a:pt x="5099" y="6369"/>
                  </a:lnTo>
                  <a:lnTo>
                    <a:pt x="4900" y="6953"/>
                  </a:lnTo>
                  <a:lnTo>
                    <a:pt x="4600" y="7483"/>
                  </a:lnTo>
                  <a:lnTo>
                    <a:pt x="4301" y="8014"/>
                  </a:lnTo>
                  <a:lnTo>
                    <a:pt x="3900" y="8491"/>
                  </a:lnTo>
                  <a:lnTo>
                    <a:pt x="3549" y="8916"/>
                  </a:lnTo>
                  <a:lnTo>
                    <a:pt x="2699" y="9712"/>
                  </a:lnTo>
                  <a:lnTo>
                    <a:pt x="1850" y="10561"/>
                  </a:lnTo>
                  <a:lnTo>
                    <a:pt x="1451" y="11039"/>
                  </a:lnTo>
                  <a:lnTo>
                    <a:pt x="1051" y="11570"/>
                  </a:lnTo>
                  <a:lnTo>
                    <a:pt x="751" y="12100"/>
                  </a:lnTo>
                  <a:lnTo>
                    <a:pt x="501" y="12684"/>
                  </a:lnTo>
                  <a:lnTo>
                    <a:pt x="300" y="13320"/>
                  </a:lnTo>
                  <a:lnTo>
                    <a:pt x="150" y="13956"/>
                  </a:lnTo>
                  <a:lnTo>
                    <a:pt x="51" y="14647"/>
                  </a:lnTo>
                  <a:lnTo>
                    <a:pt x="0" y="15283"/>
                  </a:lnTo>
                  <a:lnTo>
                    <a:pt x="51" y="15922"/>
                  </a:lnTo>
                  <a:lnTo>
                    <a:pt x="101" y="16558"/>
                  </a:lnTo>
                  <a:lnTo>
                    <a:pt x="250" y="17142"/>
                  </a:lnTo>
                  <a:lnTo>
                    <a:pt x="450" y="17726"/>
                  </a:lnTo>
                  <a:lnTo>
                    <a:pt x="651" y="18310"/>
                  </a:lnTo>
                  <a:lnTo>
                    <a:pt x="901" y="18787"/>
                  </a:lnTo>
                  <a:lnTo>
                    <a:pt x="1250" y="19316"/>
                  </a:lnTo>
                  <a:lnTo>
                    <a:pt x="1601" y="19741"/>
                  </a:lnTo>
                  <a:lnTo>
                    <a:pt x="1950" y="20166"/>
                  </a:lnTo>
                  <a:lnTo>
                    <a:pt x="2351" y="20484"/>
                  </a:lnTo>
                  <a:lnTo>
                    <a:pt x="2800" y="20803"/>
                  </a:lnTo>
                  <a:lnTo>
                    <a:pt x="3301" y="21068"/>
                  </a:lnTo>
                  <a:lnTo>
                    <a:pt x="3800" y="21280"/>
                  </a:lnTo>
                  <a:lnTo>
                    <a:pt x="4301" y="21441"/>
                  </a:lnTo>
                  <a:lnTo>
                    <a:pt x="4851" y="21546"/>
                  </a:lnTo>
                  <a:lnTo>
                    <a:pt x="5350" y="21600"/>
                  </a:lnTo>
                  <a:lnTo>
                    <a:pt x="6101" y="21546"/>
                  </a:lnTo>
                  <a:lnTo>
                    <a:pt x="6850" y="21334"/>
                  </a:lnTo>
                  <a:lnTo>
                    <a:pt x="7550" y="21068"/>
                  </a:lnTo>
                  <a:lnTo>
                    <a:pt x="8199" y="20643"/>
                  </a:lnTo>
                  <a:lnTo>
                    <a:pt x="8501" y="20432"/>
                  </a:lnTo>
                  <a:lnTo>
                    <a:pt x="8801" y="20273"/>
                  </a:lnTo>
                  <a:lnTo>
                    <a:pt x="9100" y="20219"/>
                  </a:lnTo>
                  <a:lnTo>
                    <a:pt x="9400" y="20114"/>
                  </a:lnTo>
                  <a:lnTo>
                    <a:pt x="10051" y="20059"/>
                  </a:lnTo>
                  <a:lnTo>
                    <a:pt x="11549" y="20059"/>
                  </a:lnTo>
                  <a:lnTo>
                    <a:pt x="12200" y="20114"/>
                  </a:lnTo>
                  <a:lnTo>
                    <a:pt x="12500" y="20219"/>
                  </a:lnTo>
                  <a:lnTo>
                    <a:pt x="12799" y="20273"/>
                  </a:lnTo>
                  <a:lnTo>
                    <a:pt x="13099" y="20432"/>
                  </a:lnTo>
                  <a:lnTo>
                    <a:pt x="13399" y="20643"/>
                  </a:lnTo>
                  <a:lnTo>
                    <a:pt x="14050" y="21068"/>
                  </a:lnTo>
                  <a:lnTo>
                    <a:pt x="14750" y="21334"/>
                  </a:lnTo>
                  <a:lnTo>
                    <a:pt x="15499" y="21546"/>
                  </a:lnTo>
                  <a:lnTo>
                    <a:pt x="16250" y="21600"/>
                  </a:lnTo>
                  <a:lnTo>
                    <a:pt x="16800" y="21546"/>
                  </a:lnTo>
                  <a:lnTo>
                    <a:pt x="17299" y="21441"/>
                  </a:lnTo>
                  <a:lnTo>
                    <a:pt x="17800" y="21280"/>
                  </a:lnTo>
                  <a:lnTo>
                    <a:pt x="18299" y="21068"/>
                  </a:lnTo>
                  <a:lnTo>
                    <a:pt x="18800" y="20803"/>
                  </a:lnTo>
                  <a:lnTo>
                    <a:pt x="19249" y="20484"/>
                  </a:lnTo>
                  <a:lnTo>
                    <a:pt x="19650" y="20166"/>
                  </a:lnTo>
                  <a:lnTo>
                    <a:pt x="19999" y="19741"/>
                  </a:lnTo>
                  <a:lnTo>
                    <a:pt x="20350" y="19316"/>
                  </a:lnTo>
                  <a:lnTo>
                    <a:pt x="20699" y="18787"/>
                  </a:lnTo>
                  <a:lnTo>
                    <a:pt x="20949" y="18310"/>
                  </a:lnTo>
                  <a:lnTo>
                    <a:pt x="21148" y="17726"/>
                  </a:lnTo>
                  <a:lnTo>
                    <a:pt x="21350" y="17142"/>
                  </a:lnTo>
                  <a:lnTo>
                    <a:pt x="21499" y="16558"/>
                  </a:lnTo>
                  <a:lnTo>
                    <a:pt x="21549" y="15922"/>
                  </a:lnTo>
                  <a:lnTo>
                    <a:pt x="21600" y="15283"/>
                  </a:lnTo>
                  <a:lnTo>
                    <a:pt x="21549" y="14647"/>
                  </a:lnTo>
                  <a:lnTo>
                    <a:pt x="21450" y="13956"/>
                  </a:lnTo>
                  <a:lnTo>
                    <a:pt x="21298" y="13320"/>
                  </a:lnTo>
                  <a:lnTo>
                    <a:pt x="21099" y="12684"/>
                  </a:lnTo>
                  <a:lnTo>
                    <a:pt x="20849" y="12100"/>
                  </a:lnTo>
                  <a:lnTo>
                    <a:pt x="20549" y="11570"/>
                  </a:lnTo>
                  <a:lnTo>
                    <a:pt x="20149" y="11039"/>
                  </a:lnTo>
                  <a:lnTo>
                    <a:pt x="19748" y="10561"/>
                  </a:lnTo>
                  <a:lnTo>
                    <a:pt x="18898" y="9712"/>
                  </a:lnTo>
                  <a:lnTo>
                    <a:pt x="18049" y="8916"/>
                  </a:lnTo>
                  <a:lnTo>
                    <a:pt x="17700" y="8491"/>
                  </a:lnTo>
                  <a:lnTo>
                    <a:pt x="17299" y="8014"/>
                  </a:lnTo>
                  <a:lnTo>
                    <a:pt x="17000" y="7483"/>
                  </a:lnTo>
                  <a:lnTo>
                    <a:pt x="16700" y="6953"/>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44" name="Google Shape;647;p37"/>
          <p:cNvGrpSpPr/>
          <p:nvPr/>
        </p:nvGrpSpPr>
        <p:grpSpPr>
          <a:xfrm>
            <a:off x="4677705" y="1291114"/>
            <a:ext cx="387913" cy="345951"/>
            <a:chOff x="0" y="21"/>
            <a:chExt cx="387911" cy="345950"/>
          </a:xfrm>
        </p:grpSpPr>
        <p:sp>
          <p:nvSpPr>
            <p:cNvPr id="617" name="Google Shape;648;p37"/>
            <p:cNvSpPr/>
            <p:nvPr/>
          </p:nvSpPr>
          <p:spPr>
            <a:xfrm>
              <a:off x="128953" y="525"/>
              <a:ext cx="129480" cy="345447"/>
            </a:xfrm>
            <a:custGeom>
              <a:avLst/>
              <a:gdLst/>
              <a:ahLst/>
              <a:cxnLst>
                <a:cxn ang="0">
                  <a:pos x="wd2" y="hd2"/>
                </a:cxn>
                <a:cxn ang="5400000">
                  <a:pos x="wd2" y="hd2"/>
                </a:cxn>
                <a:cxn ang="10800000">
                  <a:pos x="wd2" y="hd2"/>
                </a:cxn>
                <a:cxn ang="16200000">
                  <a:pos x="wd2" y="hd2"/>
                </a:cxn>
              </a:cxnLst>
              <a:rect l="0" t="0" r="r" b="b"/>
              <a:pathLst>
                <a:path w="21600" h="21600" extrusionOk="0">
                  <a:moveTo>
                    <a:pt x="21600" y="4097"/>
                  </a:moveTo>
                  <a:lnTo>
                    <a:pt x="0" y="0"/>
                  </a:lnTo>
                  <a:lnTo>
                    <a:pt x="0" y="17503"/>
                  </a:lnTo>
                  <a:lnTo>
                    <a:pt x="21600" y="21600"/>
                  </a:lnTo>
                  <a:lnTo>
                    <a:pt x="21600" y="409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8" name="Google Shape;649;p37"/>
            <p:cNvSpPr/>
            <p:nvPr/>
          </p:nvSpPr>
          <p:spPr>
            <a:xfrm>
              <a:off x="-1" y="21"/>
              <a:ext cx="128955" cy="3413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87" y="3788"/>
                  </a:lnTo>
                  <a:lnTo>
                    <a:pt x="1457" y="3853"/>
                  </a:lnTo>
                  <a:lnTo>
                    <a:pt x="1116" y="3984"/>
                  </a:lnTo>
                  <a:lnTo>
                    <a:pt x="771" y="4113"/>
                  </a:lnTo>
                  <a:lnTo>
                    <a:pt x="514" y="4275"/>
                  </a:lnTo>
                  <a:lnTo>
                    <a:pt x="257" y="4404"/>
                  </a:lnTo>
                  <a:lnTo>
                    <a:pt x="84" y="4566"/>
                  </a:lnTo>
                  <a:lnTo>
                    <a:pt x="0" y="4728"/>
                  </a:lnTo>
                  <a:lnTo>
                    <a:pt x="0" y="21276"/>
                  </a:lnTo>
                  <a:lnTo>
                    <a:pt x="172" y="21373"/>
                  </a:lnTo>
                  <a:lnTo>
                    <a:pt x="341" y="21470"/>
                  </a:lnTo>
                  <a:lnTo>
                    <a:pt x="598" y="21535"/>
                  </a:lnTo>
                  <a:lnTo>
                    <a:pt x="859" y="21567"/>
                  </a:lnTo>
                  <a:lnTo>
                    <a:pt x="1200" y="21600"/>
                  </a:lnTo>
                  <a:lnTo>
                    <a:pt x="1630" y="21567"/>
                  </a:lnTo>
                  <a:lnTo>
                    <a:pt x="1971" y="21503"/>
                  </a:lnTo>
                  <a:lnTo>
                    <a:pt x="21600" y="17713"/>
                  </a:lnTo>
                  <a:lnTo>
                    <a:pt x="2160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19" name="Google Shape;650;p37"/>
            <p:cNvSpPr/>
            <p:nvPr/>
          </p:nvSpPr>
          <p:spPr>
            <a:xfrm>
              <a:off x="258432" y="4622"/>
              <a:ext cx="129480" cy="340845"/>
            </a:xfrm>
            <a:custGeom>
              <a:avLst/>
              <a:gdLst/>
              <a:ahLst/>
              <a:cxnLst>
                <a:cxn ang="0">
                  <a:pos x="wd2" y="hd2"/>
                </a:cxn>
                <a:cxn ang="5400000">
                  <a:pos x="wd2" y="hd2"/>
                </a:cxn>
                <a:cxn ang="10800000">
                  <a:pos x="wd2" y="hd2"/>
                </a:cxn>
                <a:cxn ang="16200000">
                  <a:pos x="wd2" y="hd2"/>
                </a:cxn>
              </a:cxnLst>
              <a:rect l="0" t="0" r="r" b="b"/>
              <a:pathLst>
                <a:path w="21600" h="21600" extrusionOk="0">
                  <a:moveTo>
                    <a:pt x="19553" y="65"/>
                  </a:moveTo>
                  <a:lnTo>
                    <a:pt x="0" y="3859"/>
                  </a:lnTo>
                  <a:lnTo>
                    <a:pt x="0" y="21600"/>
                  </a:lnTo>
                  <a:lnTo>
                    <a:pt x="19721" y="17805"/>
                  </a:lnTo>
                  <a:lnTo>
                    <a:pt x="20065" y="17740"/>
                  </a:lnTo>
                  <a:lnTo>
                    <a:pt x="20489" y="17611"/>
                  </a:lnTo>
                  <a:lnTo>
                    <a:pt x="20745" y="17480"/>
                  </a:lnTo>
                  <a:lnTo>
                    <a:pt x="21088" y="17351"/>
                  </a:lnTo>
                  <a:lnTo>
                    <a:pt x="21260" y="17188"/>
                  </a:lnTo>
                  <a:lnTo>
                    <a:pt x="21428" y="17026"/>
                  </a:lnTo>
                  <a:lnTo>
                    <a:pt x="21516" y="16865"/>
                  </a:lnTo>
                  <a:lnTo>
                    <a:pt x="21600" y="16702"/>
                  </a:lnTo>
                  <a:lnTo>
                    <a:pt x="21600" y="454"/>
                  </a:lnTo>
                  <a:lnTo>
                    <a:pt x="21516" y="292"/>
                  </a:lnTo>
                  <a:lnTo>
                    <a:pt x="21428" y="194"/>
                  </a:lnTo>
                  <a:lnTo>
                    <a:pt x="21260" y="97"/>
                  </a:lnTo>
                  <a:lnTo>
                    <a:pt x="21004" y="32"/>
                  </a:lnTo>
                  <a:lnTo>
                    <a:pt x="20661" y="0"/>
                  </a:lnTo>
                  <a:lnTo>
                    <a:pt x="19977" y="0"/>
                  </a:lnTo>
                  <a:lnTo>
                    <a:pt x="19553" y="6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0" name="Google Shape;651;p37"/>
            <p:cNvSpPr/>
            <p:nvPr/>
          </p:nvSpPr>
          <p:spPr>
            <a:xfrm>
              <a:off x="309619" y="118237"/>
              <a:ext cx="38895" cy="220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21" name="Google Shape;652;p37"/>
            <p:cNvSpPr/>
            <p:nvPr/>
          </p:nvSpPr>
          <p:spPr>
            <a:xfrm flipH="1">
              <a:off x="310123" y="96237"/>
              <a:ext cx="37866" cy="660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22" name="Google Shape;653;p37"/>
            <p:cNvSpPr/>
            <p:nvPr/>
          </p:nvSpPr>
          <p:spPr>
            <a:xfrm flipV="1">
              <a:off x="34292" y="238802"/>
              <a:ext cx="1" cy="127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23" name="Google Shape;654;p37"/>
            <p:cNvSpPr/>
            <p:nvPr/>
          </p:nvSpPr>
          <p:spPr>
            <a:xfrm flipV="1">
              <a:off x="36145" y="214754"/>
              <a:ext cx="1905" cy="127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24" name="Google Shape;655;p37"/>
            <p:cNvSpPr/>
            <p:nvPr/>
          </p:nvSpPr>
          <p:spPr>
            <a:xfrm>
              <a:off x="36126" y="188656"/>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400" y="6476"/>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5" name="Google Shape;656;p37"/>
            <p:cNvSpPr/>
            <p:nvPr/>
          </p:nvSpPr>
          <p:spPr>
            <a:xfrm>
              <a:off x="44825" y="16357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184"/>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6" name="Google Shape;657;p37"/>
            <p:cNvSpPr/>
            <p:nvPr/>
          </p:nvSpPr>
          <p:spPr>
            <a:xfrm>
              <a:off x="58137" y="14054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14843"/>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7" name="Google Shape;658;p37"/>
            <p:cNvSpPr/>
            <p:nvPr/>
          </p:nvSpPr>
          <p:spPr>
            <a:xfrm>
              <a:off x="76817" y="12186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52" y="19585"/>
                  </a:lnTo>
                  <a:lnTo>
                    <a:pt x="11426" y="9833"/>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8" name="Google Shape;659;p37"/>
            <p:cNvSpPr/>
            <p:nvPr/>
          </p:nvSpPr>
          <p:spPr>
            <a:xfrm>
              <a:off x="100866" y="111372"/>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217" y="10911"/>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29" name="Google Shape;660;p37"/>
            <p:cNvSpPr/>
            <p:nvPr/>
          </p:nvSpPr>
          <p:spPr>
            <a:xfrm>
              <a:off x="127216" y="11060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476" y="0"/>
                  </a:lnTo>
                  <a:lnTo>
                    <a:pt x="20536"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0" name="Google Shape;661;p37"/>
            <p:cNvSpPr/>
            <p:nvPr/>
          </p:nvSpPr>
          <p:spPr>
            <a:xfrm>
              <a:off x="151012" y="12186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784" y="4990"/>
                  </a:lnTo>
                  <a:lnTo>
                    <a:pt x="18708" y="18251"/>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1" name="Google Shape;662;p37"/>
            <p:cNvSpPr/>
            <p:nvPr/>
          </p:nvSpPr>
          <p:spPr>
            <a:xfrm>
              <a:off x="166110" y="14310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69" y="3592"/>
                  </a:lnTo>
                  <a:lnTo>
                    <a:pt x="18942" y="18008"/>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2" name="Google Shape;663;p37"/>
            <p:cNvSpPr/>
            <p:nvPr/>
          </p:nvSpPr>
          <p:spPr>
            <a:xfrm>
              <a:off x="179671" y="167917"/>
              <a:ext cx="4006" cy="127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33" name="Google Shape;664;p37"/>
            <p:cNvSpPr/>
            <p:nvPr/>
          </p:nvSpPr>
          <p:spPr>
            <a:xfrm>
              <a:off x="187341" y="193510"/>
              <a:ext cx="4006" cy="127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34" name="Google Shape;665;p37"/>
            <p:cNvSpPr/>
            <p:nvPr/>
          </p:nvSpPr>
          <p:spPr>
            <a:xfrm>
              <a:off x="191703" y="21884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28" y="6016"/>
                  </a:lnTo>
                  <a:lnTo>
                    <a:pt x="21600" y="20416"/>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5" name="Google Shape;666;p37"/>
            <p:cNvSpPr/>
            <p:nvPr/>
          </p:nvSpPr>
          <p:spPr>
            <a:xfrm>
              <a:off x="205004" y="24161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25" y="8616"/>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6" name="Google Shape;667;p37"/>
            <p:cNvSpPr/>
            <p:nvPr/>
          </p:nvSpPr>
          <p:spPr>
            <a:xfrm>
              <a:off x="225985" y="25773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384" y="108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7" name="Google Shape;668;p37"/>
            <p:cNvSpPr/>
            <p:nvPr/>
          </p:nvSpPr>
          <p:spPr>
            <a:xfrm>
              <a:off x="251568" y="26259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73" y="2160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8" name="Google Shape;669;p37"/>
            <p:cNvSpPr/>
            <p:nvPr/>
          </p:nvSpPr>
          <p:spPr>
            <a:xfrm>
              <a:off x="277938" y="259521"/>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097" y="12925"/>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39" name="Google Shape;670;p37"/>
            <p:cNvSpPr/>
            <p:nvPr/>
          </p:nvSpPr>
          <p:spPr>
            <a:xfrm>
              <a:off x="302491" y="249288"/>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174" y="11767"/>
                  </a:lnTo>
                  <a:lnTo>
                    <a:pt x="20348" y="0"/>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0" name="Google Shape;671;p37"/>
            <p:cNvSpPr/>
            <p:nvPr/>
          </p:nvSpPr>
          <p:spPr>
            <a:xfrm>
              <a:off x="320667" y="23035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25" y="19043"/>
                  </a:lnTo>
                  <a:lnTo>
                    <a:pt x="12925" y="10174"/>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1" name="Google Shape;672;p37"/>
            <p:cNvSpPr/>
            <p:nvPr/>
          </p:nvSpPr>
          <p:spPr>
            <a:xfrm>
              <a:off x="329871" y="205529"/>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12995"/>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2" name="Google Shape;673;p37"/>
            <p:cNvSpPr/>
            <p:nvPr/>
          </p:nvSpPr>
          <p:spPr>
            <a:xfrm>
              <a:off x="331667" y="17892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5411"/>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3" name="Google Shape;674;p37"/>
            <p:cNvSpPr/>
            <p:nvPr/>
          </p:nvSpPr>
          <p:spPr>
            <a:xfrm flipH="1" flipV="1">
              <a:off x="333438" y="153849"/>
              <a:ext cx="2499" cy="1270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660" name="Google Shape;675;p37"/>
          <p:cNvGrpSpPr/>
          <p:nvPr/>
        </p:nvGrpSpPr>
        <p:grpSpPr>
          <a:xfrm>
            <a:off x="6965273" y="1297774"/>
            <a:ext cx="332629" cy="332629"/>
            <a:chOff x="21" y="21"/>
            <a:chExt cx="332627" cy="332627"/>
          </a:xfrm>
        </p:grpSpPr>
        <p:sp>
          <p:nvSpPr>
            <p:cNvPr id="645" name="Google Shape;676;p37"/>
            <p:cNvSpPr/>
            <p:nvPr/>
          </p:nvSpPr>
          <p:spPr>
            <a:xfrm>
              <a:off x="21" y="21"/>
              <a:ext cx="332628" cy="33262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235" y="33"/>
                  </a:lnTo>
                  <a:lnTo>
                    <a:pt x="9703" y="65"/>
                  </a:lnTo>
                  <a:lnTo>
                    <a:pt x="9172" y="132"/>
                  </a:lnTo>
                  <a:lnTo>
                    <a:pt x="8108" y="332"/>
                  </a:lnTo>
                  <a:lnTo>
                    <a:pt x="7576" y="498"/>
                  </a:lnTo>
                  <a:lnTo>
                    <a:pt x="7078" y="665"/>
                  </a:lnTo>
                  <a:lnTo>
                    <a:pt x="6612" y="864"/>
                  </a:lnTo>
                  <a:lnTo>
                    <a:pt x="6114" y="1063"/>
                  </a:lnTo>
                  <a:lnTo>
                    <a:pt x="5649" y="1295"/>
                  </a:lnTo>
                  <a:lnTo>
                    <a:pt x="5216" y="1561"/>
                  </a:lnTo>
                  <a:lnTo>
                    <a:pt x="4751" y="1860"/>
                  </a:lnTo>
                  <a:lnTo>
                    <a:pt x="4353" y="2160"/>
                  </a:lnTo>
                  <a:lnTo>
                    <a:pt x="3920" y="2459"/>
                  </a:lnTo>
                  <a:lnTo>
                    <a:pt x="3556" y="2825"/>
                  </a:lnTo>
                  <a:lnTo>
                    <a:pt x="3156" y="3156"/>
                  </a:lnTo>
                  <a:lnTo>
                    <a:pt x="2825" y="3556"/>
                  </a:lnTo>
                  <a:lnTo>
                    <a:pt x="2459" y="3920"/>
                  </a:lnTo>
                  <a:lnTo>
                    <a:pt x="2160" y="4353"/>
                  </a:lnTo>
                  <a:lnTo>
                    <a:pt x="1860" y="4751"/>
                  </a:lnTo>
                  <a:lnTo>
                    <a:pt x="1561" y="5216"/>
                  </a:lnTo>
                  <a:lnTo>
                    <a:pt x="1295" y="5649"/>
                  </a:lnTo>
                  <a:lnTo>
                    <a:pt x="1063" y="6114"/>
                  </a:lnTo>
                  <a:lnTo>
                    <a:pt x="864" y="6612"/>
                  </a:lnTo>
                  <a:lnTo>
                    <a:pt x="665" y="7078"/>
                  </a:lnTo>
                  <a:lnTo>
                    <a:pt x="498" y="7576"/>
                  </a:lnTo>
                  <a:lnTo>
                    <a:pt x="332" y="8108"/>
                  </a:lnTo>
                  <a:lnTo>
                    <a:pt x="232" y="8640"/>
                  </a:lnTo>
                  <a:lnTo>
                    <a:pt x="132" y="9171"/>
                  </a:lnTo>
                  <a:lnTo>
                    <a:pt x="65" y="9703"/>
                  </a:lnTo>
                  <a:lnTo>
                    <a:pt x="33" y="10235"/>
                  </a:lnTo>
                  <a:lnTo>
                    <a:pt x="0" y="10800"/>
                  </a:lnTo>
                  <a:lnTo>
                    <a:pt x="33" y="11365"/>
                  </a:lnTo>
                  <a:lnTo>
                    <a:pt x="65" y="11897"/>
                  </a:lnTo>
                  <a:lnTo>
                    <a:pt x="132" y="12428"/>
                  </a:lnTo>
                  <a:lnTo>
                    <a:pt x="332" y="13492"/>
                  </a:lnTo>
                  <a:lnTo>
                    <a:pt x="498" y="14023"/>
                  </a:lnTo>
                  <a:lnTo>
                    <a:pt x="665" y="14522"/>
                  </a:lnTo>
                  <a:lnTo>
                    <a:pt x="864" y="14988"/>
                  </a:lnTo>
                  <a:lnTo>
                    <a:pt x="1063" y="15486"/>
                  </a:lnTo>
                  <a:lnTo>
                    <a:pt x="1295" y="15951"/>
                  </a:lnTo>
                  <a:lnTo>
                    <a:pt x="1561" y="16384"/>
                  </a:lnTo>
                  <a:lnTo>
                    <a:pt x="1860" y="16847"/>
                  </a:lnTo>
                  <a:lnTo>
                    <a:pt x="2160" y="17247"/>
                  </a:lnTo>
                  <a:lnTo>
                    <a:pt x="2459" y="17678"/>
                  </a:lnTo>
                  <a:lnTo>
                    <a:pt x="2825" y="18044"/>
                  </a:lnTo>
                  <a:lnTo>
                    <a:pt x="3156" y="18444"/>
                  </a:lnTo>
                  <a:lnTo>
                    <a:pt x="3556" y="18775"/>
                  </a:lnTo>
                  <a:lnTo>
                    <a:pt x="3920" y="19141"/>
                  </a:lnTo>
                  <a:lnTo>
                    <a:pt x="4353" y="19440"/>
                  </a:lnTo>
                  <a:lnTo>
                    <a:pt x="4751" y="19739"/>
                  </a:lnTo>
                  <a:lnTo>
                    <a:pt x="5216" y="20039"/>
                  </a:lnTo>
                  <a:lnTo>
                    <a:pt x="5649" y="20304"/>
                  </a:lnTo>
                  <a:lnTo>
                    <a:pt x="6114" y="20537"/>
                  </a:lnTo>
                  <a:lnTo>
                    <a:pt x="6612" y="20736"/>
                  </a:lnTo>
                  <a:lnTo>
                    <a:pt x="7078" y="20935"/>
                  </a:lnTo>
                  <a:lnTo>
                    <a:pt x="7576" y="21102"/>
                  </a:lnTo>
                  <a:lnTo>
                    <a:pt x="8108" y="21268"/>
                  </a:lnTo>
                  <a:lnTo>
                    <a:pt x="9172" y="21468"/>
                  </a:lnTo>
                  <a:lnTo>
                    <a:pt x="9703" y="21535"/>
                  </a:lnTo>
                  <a:lnTo>
                    <a:pt x="10235" y="21567"/>
                  </a:lnTo>
                  <a:lnTo>
                    <a:pt x="10800" y="21600"/>
                  </a:lnTo>
                  <a:lnTo>
                    <a:pt x="11365" y="21567"/>
                  </a:lnTo>
                  <a:lnTo>
                    <a:pt x="11897" y="21535"/>
                  </a:lnTo>
                  <a:lnTo>
                    <a:pt x="12428" y="21468"/>
                  </a:lnTo>
                  <a:lnTo>
                    <a:pt x="13492" y="21268"/>
                  </a:lnTo>
                  <a:lnTo>
                    <a:pt x="14023" y="21102"/>
                  </a:lnTo>
                  <a:lnTo>
                    <a:pt x="14522" y="20935"/>
                  </a:lnTo>
                  <a:lnTo>
                    <a:pt x="14988" y="20736"/>
                  </a:lnTo>
                  <a:lnTo>
                    <a:pt x="15486" y="20537"/>
                  </a:lnTo>
                  <a:lnTo>
                    <a:pt x="15951" y="20304"/>
                  </a:lnTo>
                  <a:lnTo>
                    <a:pt x="16384" y="20039"/>
                  </a:lnTo>
                  <a:lnTo>
                    <a:pt x="16849" y="19739"/>
                  </a:lnTo>
                  <a:lnTo>
                    <a:pt x="17247" y="19440"/>
                  </a:lnTo>
                  <a:lnTo>
                    <a:pt x="17678" y="19141"/>
                  </a:lnTo>
                  <a:lnTo>
                    <a:pt x="18044" y="18775"/>
                  </a:lnTo>
                  <a:lnTo>
                    <a:pt x="18444" y="18444"/>
                  </a:lnTo>
                  <a:lnTo>
                    <a:pt x="18775" y="18044"/>
                  </a:lnTo>
                  <a:lnTo>
                    <a:pt x="19141" y="17678"/>
                  </a:lnTo>
                  <a:lnTo>
                    <a:pt x="19440" y="17247"/>
                  </a:lnTo>
                  <a:lnTo>
                    <a:pt x="19739" y="16847"/>
                  </a:lnTo>
                  <a:lnTo>
                    <a:pt x="20039" y="16384"/>
                  </a:lnTo>
                  <a:lnTo>
                    <a:pt x="20304" y="15951"/>
                  </a:lnTo>
                  <a:lnTo>
                    <a:pt x="20537" y="15486"/>
                  </a:lnTo>
                  <a:lnTo>
                    <a:pt x="20736" y="14988"/>
                  </a:lnTo>
                  <a:lnTo>
                    <a:pt x="20935" y="14522"/>
                  </a:lnTo>
                  <a:lnTo>
                    <a:pt x="21102" y="14023"/>
                  </a:lnTo>
                  <a:lnTo>
                    <a:pt x="21268" y="13492"/>
                  </a:lnTo>
                  <a:lnTo>
                    <a:pt x="21468" y="12428"/>
                  </a:lnTo>
                  <a:lnTo>
                    <a:pt x="21535" y="11897"/>
                  </a:lnTo>
                  <a:lnTo>
                    <a:pt x="21567" y="11365"/>
                  </a:lnTo>
                  <a:lnTo>
                    <a:pt x="21600" y="10800"/>
                  </a:lnTo>
                  <a:lnTo>
                    <a:pt x="21567" y="10235"/>
                  </a:lnTo>
                  <a:lnTo>
                    <a:pt x="21535" y="9703"/>
                  </a:lnTo>
                  <a:lnTo>
                    <a:pt x="21468" y="9171"/>
                  </a:lnTo>
                  <a:lnTo>
                    <a:pt x="21368" y="8640"/>
                  </a:lnTo>
                  <a:lnTo>
                    <a:pt x="21268" y="8108"/>
                  </a:lnTo>
                  <a:lnTo>
                    <a:pt x="21102" y="7576"/>
                  </a:lnTo>
                  <a:lnTo>
                    <a:pt x="20935" y="7078"/>
                  </a:lnTo>
                  <a:lnTo>
                    <a:pt x="20736" y="6612"/>
                  </a:lnTo>
                  <a:lnTo>
                    <a:pt x="20537" y="6114"/>
                  </a:lnTo>
                  <a:lnTo>
                    <a:pt x="20304" y="5649"/>
                  </a:lnTo>
                  <a:lnTo>
                    <a:pt x="20039" y="5216"/>
                  </a:lnTo>
                  <a:lnTo>
                    <a:pt x="19739" y="4751"/>
                  </a:lnTo>
                  <a:lnTo>
                    <a:pt x="19440" y="4353"/>
                  </a:lnTo>
                  <a:lnTo>
                    <a:pt x="19141" y="3920"/>
                  </a:lnTo>
                  <a:lnTo>
                    <a:pt x="18775" y="3556"/>
                  </a:lnTo>
                  <a:lnTo>
                    <a:pt x="18444" y="3156"/>
                  </a:lnTo>
                  <a:lnTo>
                    <a:pt x="18044" y="2825"/>
                  </a:lnTo>
                  <a:lnTo>
                    <a:pt x="17678" y="2459"/>
                  </a:lnTo>
                  <a:lnTo>
                    <a:pt x="17247" y="2160"/>
                  </a:lnTo>
                  <a:lnTo>
                    <a:pt x="16849" y="1860"/>
                  </a:lnTo>
                  <a:lnTo>
                    <a:pt x="16384" y="1561"/>
                  </a:lnTo>
                  <a:lnTo>
                    <a:pt x="15951" y="1295"/>
                  </a:lnTo>
                  <a:lnTo>
                    <a:pt x="15486" y="1063"/>
                  </a:lnTo>
                  <a:lnTo>
                    <a:pt x="14988" y="864"/>
                  </a:lnTo>
                  <a:lnTo>
                    <a:pt x="14522" y="665"/>
                  </a:lnTo>
                  <a:lnTo>
                    <a:pt x="14023" y="498"/>
                  </a:lnTo>
                  <a:lnTo>
                    <a:pt x="13492" y="332"/>
                  </a:lnTo>
                  <a:lnTo>
                    <a:pt x="12428" y="132"/>
                  </a:lnTo>
                  <a:lnTo>
                    <a:pt x="11897" y="65"/>
                  </a:lnTo>
                  <a:lnTo>
                    <a:pt x="11365" y="33"/>
                  </a:lnTo>
                  <a:lnTo>
                    <a:pt x="1080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6" name="Google Shape;677;p37"/>
            <p:cNvSpPr/>
            <p:nvPr/>
          </p:nvSpPr>
          <p:spPr>
            <a:xfrm>
              <a:off x="20487" y="20487"/>
              <a:ext cx="291696" cy="2916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232" y="21600"/>
                  </a:lnTo>
                  <a:lnTo>
                    <a:pt x="9701" y="21524"/>
                  </a:lnTo>
                  <a:lnTo>
                    <a:pt x="9171" y="21486"/>
                  </a:lnTo>
                  <a:lnTo>
                    <a:pt x="8110" y="21259"/>
                  </a:lnTo>
                  <a:lnTo>
                    <a:pt x="7579" y="21107"/>
                  </a:lnTo>
                  <a:lnTo>
                    <a:pt x="7086" y="20956"/>
                  </a:lnTo>
                  <a:lnTo>
                    <a:pt x="6594" y="20729"/>
                  </a:lnTo>
                  <a:lnTo>
                    <a:pt x="6138" y="20539"/>
                  </a:lnTo>
                  <a:lnTo>
                    <a:pt x="5647" y="20274"/>
                  </a:lnTo>
                  <a:lnTo>
                    <a:pt x="5191" y="20046"/>
                  </a:lnTo>
                  <a:lnTo>
                    <a:pt x="4774" y="19744"/>
                  </a:lnTo>
                  <a:lnTo>
                    <a:pt x="4358" y="19440"/>
                  </a:lnTo>
                  <a:lnTo>
                    <a:pt x="3941" y="19137"/>
                  </a:lnTo>
                  <a:lnTo>
                    <a:pt x="3562" y="18796"/>
                  </a:lnTo>
                  <a:lnTo>
                    <a:pt x="3184" y="18416"/>
                  </a:lnTo>
                  <a:lnTo>
                    <a:pt x="2804" y="18038"/>
                  </a:lnTo>
                  <a:lnTo>
                    <a:pt x="2463" y="17659"/>
                  </a:lnTo>
                  <a:lnTo>
                    <a:pt x="1553" y="16408"/>
                  </a:lnTo>
                  <a:lnTo>
                    <a:pt x="1326" y="15953"/>
                  </a:lnTo>
                  <a:lnTo>
                    <a:pt x="1061" y="15462"/>
                  </a:lnTo>
                  <a:lnTo>
                    <a:pt x="871" y="15006"/>
                  </a:lnTo>
                  <a:lnTo>
                    <a:pt x="644" y="14514"/>
                  </a:lnTo>
                  <a:lnTo>
                    <a:pt x="492" y="14021"/>
                  </a:lnTo>
                  <a:lnTo>
                    <a:pt x="341" y="13490"/>
                  </a:lnTo>
                  <a:lnTo>
                    <a:pt x="114" y="12429"/>
                  </a:lnTo>
                  <a:lnTo>
                    <a:pt x="75" y="11899"/>
                  </a:lnTo>
                  <a:lnTo>
                    <a:pt x="0" y="11368"/>
                  </a:lnTo>
                  <a:lnTo>
                    <a:pt x="0" y="10232"/>
                  </a:lnTo>
                  <a:lnTo>
                    <a:pt x="75" y="9701"/>
                  </a:lnTo>
                  <a:lnTo>
                    <a:pt x="114" y="9171"/>
                  </a:lnTo>
                  <a:lnTo>
                    <a:pt x="341" y="8110"/>
                  </a:lnTo>
                  <a:lnTo>
                    <a:pt x="492" y="7579"/>
                  </a:lnTo>
                  <a:lnTo>
                    <a:pt x="644" y="7086"/>
                  </a:lnTo>
                  <a:lnTo>
                    <a:pt x="871" y="6593"/>
                  </a:lnTo>
                  <a:lnTo>
                    <a:pt x="1061" y="6138"/>
                  </a:lnTo>
                  <a:lnTo>
                    <a:pt x="1326" y="5647"/>
                  </a:lnTo>
                  <a:lnTo>
                    <a:pt x="1553" y="5191"/>
                  </a:lnTo>
                  <a:lnTo>
                    <a:pt x="1856" y="4774"/>
                  </a:lnTo>
                  <a:lnTo>
                    <a:pt x="2160" y="4358"/>
                  </a:lnTo>
                  <a:lnTo>
                    <a:pt x="2463" y="3941"/>
                  </a:lnTo>
                  <a:lnTo>
                    <a:pt x="2804" y="3562"/>
                  </a:lnTo>
                  <a:lnTo>
                    <a:pt x="3184" y="3184"/>
                  </a:lnTo>
                  <a:lnTo>
                    <a:pt x="3562" y="2804"/>
                  </a:lnTo>
                  <a:lnTo>
                    <a:pt x="3941" y="2463"/>
                  </a:lnTo>
                  <a:lnTo>
                    <a:pt x="4358" y="2160"/>
                  </a:lnTo>
                  <a:lnTo>
                    <a:pt x="4774" y="1856"/>
                  </a:lnTo>
                  <a:lnTo>
                    <a:pt x="5191" y="1553"/>
                  </a:lnTo>
                  <a:lnTo>
                    <a:pt x="5647" y="1326"/>
                  </a:lnTo>
                  <a:lnTo>
                    <a:pt x="6138" y="1061"/>
                  </a:lnTo>
                  <a:lnTo>
                    <a:pt x="6594" y="871"/>
                  </a:lnTo>
                  <a:lnTo>
                    <a:pt x="7086" y="644"/>
                  </a:lnTo>
                  <a:lnTo>
                    <a:pt x="7579" y="492"/>
                  </a:lnTo>
                  <a:lnTo>
                    <a:pt x="8110" y="341"/>
                  </a:lnTo>
                  <a:lnTo>
                    <a:pt x="9171" y="114"/>
                  </a:lnTo>
                  <a:lnTo>
                    <a:pt x="9701" y="75"/>
                  </a:lnTo>
                  <a:lnTo>
                    <a:pt x="10232" y="0"/>
                  </a:lnTo>
                  <a:lnTo>
                    <a:pt x="11368" y="0"/>
                  </a:lnTo>
                  <a:lnTo>
                    <a:pt x="11899" y="75"/>
                  </a:lnTo>
                  <a:lnTo>
                    <a:pt x="12429" y="114"/>
                  </a:lnTo>
                  <a:lnTo>
                    <a:pt x="13490" y="341"/>
                  </a:lnTo>
                  <a:lnTo>
                    <a:pt x="14021" y="492"/>
                  </a:lnTo>
                  <a:lnTo>
                    <a:pt x="14514" y="644"/>
                  </a:lnTo>
                  <a:lnTo>
                    <a:pt x="15006" y="871"/>
                  </a:lnTo>
                  <a:lnTo>
                    <a:pt x="15462" y="1061"/>
                  </a:lnTo>
                  <a:lnTo>
                    <a:pt x="15953" y="1326"/>
                  </a:lnTo>
                  <a:lnTo>
                    <a:pt x="16408" y="1553"/>
                  </a:lnTo>
                  <a:lnTo>
                    <a:pt x="17659" y="2463"/>
                  </a:lnTo>
                  <a:lnTo>
                    <a:pt x="18038" y="2804"/>
                  </a:lnTo>
                  <a:lnTo>
                    <a:pt x="18416" y="3184"/>
                  </a:lnTo>
                  <a:lnTo>
                    <a:pt x="18796" y="3562"/>
                  </a:lnTo>
                  <a:lnTo>
                    <a:pt x="19137" y="3941"/>
                  </a:lnTo>
                  <a:lnTo>
                    <a:pt x="19440" y="4358"/>
                  </a:lnTo>
                  <a:lnTo>
                    <a:pt x="19744" y="4774"/>
                  </a:lnTo>
                  <a:lnTo>
                    <a:pt x="20047" y="5191"/>
                  </a:lnTo>
                  <a:lnTo>
                    <a:pt x="20274" y="5647"/>
                  </a:lnTo>
                  <a:lnTo>
                    <a:pt x="20539" y="6138"/>
                  </a:lnTo>
                  <a:lnTo>
                    <a:pt x="20729" y="6593"/>
                  </a:lnTo>
                  <a:lnTo>
                    <a:pt x="20956" y="7086"/>
                  </a:lnTo>
                  <a:lnTo>
                    <a:pt x="21107" y="7579"/>
                  </a:lnTo>
                  <a:lnTo>
                    <a:pt x="21259" y="8110"/>
                  </a:lnTo>
                  <a:lnTo>
                    <a:pt x="21486" y="9171"/>
                  </a:lnTo>
                  <a:lnTo>
                    <a:pt x="21524" y="9701"/>
                  </a:lnTo>
                  <a:lnTo>
                    <a:pt x="21600" y="10232"/>
                  </a:lnTo>
                  <a:lnTo>
                    <a:pt x="21600" y="11368"/>
                  </a:lnTo>
                  <a:lnTo>
                    <a:pt x="21524" y="11899"/>
                  </a:lnTo>
                  <a:lnTo>
                    <a:pt x="21486" y="12429"/>
                  </a:lnTo>
                  <a:lnTo>
                    <a:pt x="21259" y="13490"/>
                  </a:lnTo>
                  <a:lnTo>
                    <a:pt x="21107" y="14021"/>
                  </a:lnTo>
                  <a:lnTo>
                    <a:pt x="20956" y="14514"/>
                  </a:lnTo>
                  <a:lnTo>
                    <a:pt x="20729" y="15006"/>
                  </a:lnTo>
                  <a:lnTo>
                    <a:pt x="20539" y="15462"/>
                  </a:lnTo>
                  <a:lnTo>
                    <a:pt x="20274" y="15953"/>
                  </a:lnTo>
                  <a:lnTo>
                    <a:pt x="20047" y="16408"/>
                  </a:lnTo>
                  <a:lnTo>
                    <a:pt x="19137" y="17659"/>
                  </a:lnTo>
                  <a:lnTo>
                    <a:pt x="18796" y="18038"/>
                  </a:lnTo>
                  <a:lnTo>
                    <a:pt x="18416" y="18416"/>
                  </a:lnTo>
                  <a:lnTo>
                    <a:pt x="18038" y="18796"/>
                  </a:lnTo>
                  <a:lnTo>
                    <a:pt x="17659" y="19137"/>
                  </a:lnTo>
                  <a:lnTo>
                    <a:pt x="16825" y="19744"/>
                  </a:lnTo>
                  <a:lnTo>
                    <a:pt x="16408" y="20046"/>
                  </a:lnTo>
                  <a:lnTo>
                    <a:pt x="15953" y="20274"/>
                  </a:lnTo>
                  <a:lnTo>
                    <a:pt x="15462" y="20539"/>
                  </a:lnTo>
                  <a:lnTo>
                    <a:pt x="15006" y="20729"/>
                  </a:lnTo>
                  <a:lnTo>
                    <a:pt x="14514" y="20956"/>
                  </a:lnTo>
                  <a:lnTo>
                    <a:pt x="14021" y="21107"/>
                  </a:lnTo>
                  <a:lnTo>
                    <a:pt x="13490" y="21259"/>
                  </a:lnTo>
                  <a:lnTo>
                    <a:pt x="12429" y="21486"/>
                  </a:lnTo>
                  <a:lnTo>
                    <a:pt x="11899" y="21524"/>
                  </a:lnTo>
                  <a:lnTo>
                    <a:pt x="11368" y="21600"/>
                  </a:lnTo>
                  <a:lnTo>
                    <a:pt x="10800"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7" name="Google Shape;678;p37"/>
            <p:cNvSpPr/>
            <p:nvPr/>
          </p:nvSpPr>
          <p:spPr>
            <a:xfrm>
              <a:off x="167868" y="74216"/>
              <a:ext cx="46061" cy="142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607"/>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48" name="Google Shape;679;p37"/>
            <p:cNvSpPr/>
            <p:nvPr/>
          </p:nvSpPr>
          <p:spPr>
            <a:xfrm flipV="1">
              <a:off x="166335" y="20487"/>
              <a:ext cx="1" cy="2456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49" name="Google Shape;681;p37"/>
            <p:cNvSpPr/>
            <p:nvPr/>
          </p:nvSpPr>
          <p:spPr>
            <a:xfrm>
              <a:off x="93673" y="39923"/>
              <a:ext cx="11768" cy="2099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0" name="Google Shape;683;p37"/>
            <p:cNvSpPr/>
            <p:nvPr/>
          </p:nvSpPr>
          <p:spPr>
            <a:xfrm>
              <a:off x="39923" y="93652"/>
              <a:ext cx="20993" cy="11789"/>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1" name="Google Shape;684;p37"/>
            <p:cNvSpPr/>
            <p:nvPr/>
          </p:nvSpPr>
          <p:spPr>
            <a:xfrm>
              <a:off x="20487" y="166335"/>
              <a:ext cx="24564"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2" name="Google Shape;686;p37"/>
            <p:cNvSpPr/>
            <p:nvPr/>
          </p:nvSpPr>
          <p:spPr>
            <a:xfrm flipV="1">
              <a:off x="39923" y="227229"/>
              <a:ext cx="20993" cy="1176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3" name="Google Shape;687;p37"/>
            <p:cNvSpPr/>
            <p:nvPr/>
          </p:nvSpPr>
          <p:spPr>
            <a:xfrm flipV="1">
              <a:off x="93673" y="271754"/>
              <a:ext cx="11768" cy="2099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4" name="Google Shape;689;p37"/>
            <p:cNvSpPr/>
            <p:nvPr/>
          </p:nvSpPr>
          <p:spPr>
            <a:xfrm>
              <a:off x="166335" y="287619"/>
              <a:ext cx="1" cy="2456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5" name="Google Shape;690;p37"/>
            <p:cNvSpPr/>
            <p:nvPr/>
          </p:nvSpPr>
          <p:spPr>
            <a:xfrm flipH="1" flipV="1">
              <a:off x="227229" y="271754"/>
              <a:ext cx="11768" cy="2099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6" name="Google Shape;692;p37"/>
            <p:cNvSpPr/>
            <p:nvPr/>
          </p:nvSpPr>
          <p:spPr>
            <a:xfrm flipH="1" flipV="1">
              <a:off x="271754" y="227229"/>
              <a:ext cx="20993" cy="1176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7" name="Google Shape;694;p37"/>
            <p:cNvSpPr/>
            <p:nvPr/>
          </p:nvSpPr>
          <p:spPr>
            <a:xfrm flipH="1">
              <a:off x="287619" y="166335"/>
              <a:ext cx="24564"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8" name="Google Shape;695;p37"/>
            <p:cNvSpPr/>
            <p:nvPr/>
          </p:nvSpPr>
          <p:spPr>
            <a:xfrm flipV="1">
              <a:off x="271754" y="93652"/>
              <a:ext cx="20993" cy="11789"/>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59" name="Google Shape;697;p37"/>
            <p:cNvSpPr/>
            <p:nvPr/>
          </p:nvSpPr>
          <p:spPr>
            <a:xfrm flipH="1">
              <a:off x="227229" y="39923"/>
              <a:ext cx="11768" cy="2099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675" name="Google Shape;699;p37"/>
          <p:cNvGrpSpPr/>
          <p:nvPr/>
        </p:nvGrpSpPr>
        <p:grpSpPr>
          <a:xfrm>
            <a:off x="6397725" y="1305445"/>
            <a:ext cx="337756" cy="319853"/>
            <a:chOff x="21" y="21"/>
            <a:chExt cx="337754" cy="319851"/>
          </a:xfrm>
        </p:grpSpPr>
        <p:sp>
          <p:nvSpPr>
            <p:cNvPr id="661" name="Google Shape;700;p37"/>
            <p:cNvSpPr/>
            <p:nvPr/>
          </p:nvSpPr>
          <p:spPr>
            <a:xfrm>
              <a:off x="21" y="16389"/>
              <a:ext cx="337755" cy="562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2" name="Google Shape;701;p37"/>
            <p:cNvSpPr/>
            <p:nvPr/>
          </p:nvSpPr>
          <p:spPr>
            <a:xfrm>
              <a:off x="42487" y="25088"/>
              <a:ext cx="37886" cy="37887"/>
            </a:xfrm>
            <a:custGeom>
              <a:avLst/>
              <a:gdLst/>
              <a:ahLst/>
              <a:cxnLst>
                <a:cxn ang="0">
                  <a:pos x="wd2" y="hd2"/>
                </a:cxn>
                <a:cxn ang="5400000">
                  <a:pos x="wd2" y="hd2"/>
                </a:cxn>
                <a:cxn ang="10800000">
                  <a:pos x="wd2" y="hd2"/>
                </a:cxn>
                <a:cxn ang="16200000">
                  <a:pos x="wd2" y="hd2"/>
                </a:cxn>
              </a:cxnLst>
              <a:rect l="0" t="0" r="r" b="b"/>
              <a:pathLst>
                <a:path w="21600" h="21600" extrusionOk="0">
                  <a:moveTo>
                    <a:pt x="10806" y="21600"/>
                  </a:moveTo>
                  <a:lnTo>
                    <a:pt x="8757" y="21300"/>
                  </a:lnTo>
                  <a:lnTo>
                    <a:pt x="6721" y="20713"/>
                  </a:lnTo>
                  <a:lnTo>
                    <a:pt x="4672" y="19551"/>
                  </a:lnTo>
                  <a:lnTo>
                    <a:pt x="3211" y="18389"/>
                  </a:lnTo>
                  <a:lnTo>
                    <a:pt x="1761" y="16628"/>
                  </a:lnTo>
                  <a:lnTo>
                    <a:pt x="875" y="14879"/>
                  </a:lnTo>
                  <a:lnTo>
                    <a:pt x="300" y="12843"/>
                  </a:lnTo>
                  <a:lnTo>
                    <a:pt x="0" y="10794"/>
                  </a:lnTo>
                  <a:lnTo>
                    <a:pt x="300" y="8470"/>
                  </a:lnTo>
                  <a:lnTo>
                    <a:pt x="875" y="6421"/>
                  </a:lnTo>
                  <a:lnTo>
                    <a:pt x="1761" y="4672"/>
                  </a:lnTo>
                  <a:lnTo>
                    <a:pt x="3211" y="2923"/>
                  </a:lnTo>
                  <a:lnTo>
                    <a:pt x="4672" y="1749"/>
                  </a:lnTo>
                  <a:lnTo>
                    <a:pt x="6721" y="587"/>
                  </a:lnTo>
                  <a:lnTo>
                    <a:pt x="8757" y="0"/>
                  </a:lnTo>
                  <a:lnTo>
                    <a:pt x="12843" y="0"/>
                  </a:lnTo>
                  <a:lnTo>
                    <a:pt x="14879" y="587"/>
                  </a:lnTo>
                  <a:lnTo>
                    <a:pt x="16928" y="1749"/>
                  </a:lnTo>
                  <a:lnTo>
                    <a:pt x="18389" y="2923"/>
                  </a:lnTo>
                  <a:lnTo>
                    <a:pt x="19851" y="4672"/>
                  </a:lnTo>
                  <a:lnTo>
                    <a:pt x="20725" y="6421"/>
                  </a:lnTo>
                  <a:lnTo>
                    <a:pt x="21301" y="8470"/>
                  </a:lnTo>
                  <a:lnTo>
                    <a:pt x="21600" y="10794"/>
                  </a:lnTo>
                  <a:lnTo>
                    <a:pt x="21301" y="12843"/>
                  </a:lnTo>
                  <a:lnTo>
                    <a:pt x="20725" y="14879"/>
                  </a:lnTo>
                  <a:lnTo>
                    <a:pt x="19851" y="16628"/>
                  </a:lnTo>
                  <a:lnTo>
                    <a:pt x="18389" y="18389"/>
                  </a:lnTo>
                  <a:lnTo>
                    <a:pt x="16928" y="19551"/>
                  </a:lnTo>
                  <a:lnTo>
                    <a:pt x="14879" y="20713"/>
                  </a:lnTo>
                  <a:lnTo>
                    <a:pt x="12843" y="21300"/>
                  </a:lnTo>
                  <a:lnTo>
                    <a:pt x="10806"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3" name="Google Shape;702;p37"/>
            <p:cNvSpPr/>
            <p:nvPr/>
          </p:nvSpPr>
          <p:spPr>
            <a:xfrm>
              <a:off x="257424" y="25088"/>
              <a:ext cx="37886" cy="37887"/>
            </a:xfrm>
            <a:custGeom>
              <a:avLst/>
              <a:gdLst/>
              <a:ahLst/>
              <a:cxnLst>
                <a:cxn ang="0">
                  <a:pos x="wd2" y="hd2"/>
                </a:cxn>
                <a:cxn ang="5400000">
                  <a:pos x="wd2" y="hd2"/>
                </a:cxn>
                <a:cxn ang="10800000">
                  <a:pos x="wd2" y="hd2"/>
                </a:cxn>
                <a:cxn ang="16200000">
                  <a:pos x="wd2" y="hd2"/>
                </a:cxn>
              </a:cxnLst>
              <a:rect l="0" t="0" r="r" b="b"/>
              <a:pathLst>
                <a:path w="21600" h="21600" extrusionOk="0">
                  <a:moveTo>
                    <a:pt x="10806" y="21600"/>
                  </a:moveTo>
                  <a:lnTo>
                    <a:pt x="8757" y="21300"/>
                  </a:lnTo>
                  <a:lnTo>
                    <a:pt x="6721" y="20713"/>
                  </a:lnTo>
                  <a:lnTo>
                    <a:pt x="4672" y="19551"/>
                  </a:lnTo>
                  <a:lnTo>
                    <a:pt x="3211" y="18389"/>
                  </a:lnTo>
                  <a:lnTo>
                    <a:pt x="1761" y="16628"/>
                  </a:lnTo>
                  <a:lnTo>
                    <a:pt x="887" y="14879"/>
                  </a:lnTo>
                  <a:lnTo>
                    <a:pt x="300" y="12843"/>
                  </a:lnTo>
                  <a:lnTo>
                    <a:pt x="0" y="10794"/>
                  </a:lnTo>
                  <a:lnTo>
                    <a:pt x="300" y="8470"/>
                  </a:lnTo>
                  <a:lnTo>
                    <a:pt x="887" y="6421"/>
                  </a:lnTo>
                  <a:lnTo>
                    <a:pt x="1761" y="4672"/>
                  </a:lnTo>
                  <a:lnTo>
                    <a:pt x="3211" y="2923"/>
                  </a:lnTo>
                  <a:lnTo>
                    <a:pt x="4672" y="1749"/>
                  </a:lnTo>
                  <a:lnTo>
                    <a:pt x="6721" y="587"/>
                  </a:lnTo>
                  <a:lnTo>
                    <a:pt x="8757" y="0"/>
                  </a:lnTo>
                  <a:lnTo>
                    <a:pt x="12843" y="0"/>
                  </a:lnTo>
                  <a:lnTo>
                    <a:pt x="14891" y="587"/>
                  </a:lnTo>
                  <a:lnTo>
                    <a:pt x="16928" y="1749"/>
                  </a:lnTo>
                  <a:lnTo>
                    <a:pt x="18389" y="2923"/>
                  </a:lnTo>
                  <a:lnTo>
                    <a:pt x="19851" y="4672"/>
                  </a:lnTo>
                  <a:lnTo>
                    <a:pt x="20725" y="6421"/>
                  </a:lnTo>
                  <a:lnTo>
                    <a:pt x="21301" y="8470"/>
                  </a:lnTo>
                  <a:lnTo>
                    <a:pt x="21600" y="10794"/>
                  </a:lnTo>
                  <a:lnTo>
                    <a:pt x="21301" y="12843"/>
                  </a:lnTo>
                  <a:lnTo>
                    <a:pt x="20725" y="14879"/>
                  </a:lnTo>
                  <a:lnTo>
                    <a:pt x="19851" y="16628"/>
                  </a:lnTo>
                  <a:lnTo>
                    <a:pt x="18389" y="18389"/>
                  </a:lnTo>
                  <a:lnTo>
                    <a:pt x="16928" y="19551"/>
                  </a:lnTo>
                  <a:lnTo>
                    <a:pt x="14891" y="20713"/>
                  </a:lnTo>
                  <a:lnTo>
                    <a:pt x="12843" y="21300"/>
                  </a:lnTo>
                  <a:lnTo>
                    <a:pt x="10806"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4" name="Google Shape;703;p37"/>
            <p:cNvSpPr/>
            <p:nvPr/>
          </p:nvSpPr>
          <p:spPr>
            <a:xfrm>
              <a:off x="21" y="293250"/>
              <a:ext cx="337755" cy="266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8302"/>
                  </a:lnTo>
                  <a:lnTo>
                    <a:pt x="32" y="11218"/>
                  </a:lnTo>
                  <a:lnTo>
                    <a:pt x="98" y="13707"/>
                  </a:lnTo>
                  <a:lnTo>
                    <a:pt x="294" y="17866"/>
                  </a:lnTo>
                  <a:lnTo>
                    <a:pt x="458" y="19520"/>
                  </a:lnTo>
                  <a:lnTo>
                    <a:pt x="654" y="20765"/>
                  </a:lnTo>
                  <a:lnTo>
                    <a:pt x="851" y="21600"/>
                  </a:lnTo>
                  <a:lnTo>
                    <a:pt x="20749" y="21600"/>
                  </a:lnTo>
                  <a:lnTo>
                    <a:pt x="20946" y="20765"/>
                  </a:lnTo>
                  <a:lnTo>
                    <a:pt x="21142" y="19520"/>
                  </a:lnTo>
                  <a:lnTo>
                    <a:pt x="21306" y="17866"/>
                  </a:lnTo>
                  <a:lnTo>
                    <a:pt x="21502" y="13707"/>
                  </a:lnTo>
                  <a:lnTo>
                    <a:pt x="21568" y="11218"/>
                  </a:lnTo>
                  <a:lnTo>
                    <a:pt x="21600" y="8302"/>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5" name="Google Shape;704;p37"/>
            <p:cNvSpPr/>
            <p:nvPr/>
          </p:nvSpPr>
          <p:spPr>
            <a:xfrm>
              <a:off x="276377" y="21"/>
              <a:ext cx="24039" cy="53225"/>
            </a:xfrm>
            <a:custGeom>
              <a:avLst/>
              <a:gdLst/>
              <a:ahLst/>
              <a:cxnLst>
                <a:cxn ang="0">
                  <a:pos x="wd2" y="hd2"/>
                </a:cxn>
                <a:cxn ang="5400000">
                  <a:pos x="wd2" y="hd2"/>
                </a:cxn>
                <a:cxn ang="10800000">
                  <a:pos x="wd2" y="hd2"/>
                </a:cxn>
                <a:cxn ang="16200000">
                  <a:pos x="wd2" y="hd2"/>
                </a:cxn>
              </a:cxnLst>
              <a:rect l="0" t="0" r="r" b="b"/>
              <a:pathLst>
                <a:path w="21600" h="21600" extrusionOk="0">
                  <a:moveTo>
                    <a:pt x="11952" y="21600"/>
                  </a:moveTo>
                  <a:lnTo>
                    <a:pt x="7345" y="21600"/>
                  </a:lnTo>
                  <a:lnTo>
                    <a:pt x="5513" y="21182"/>
                  </a:lnTo>
                  <a:lnTo>
                    <a:pt x="4135" y="20977"/>
                  </a:lnTo>
                  <a:lnTo>
                    <a:pt x="1378" y="19732"/>
                  </a:lnTo>
                  <a:lnTo>
                    <a:pt x="906" y="19110"/>
                  </a:lnTo>
                  <a:lnTo>
                    <a:pt x="0" y="18274"/>
                  </a:lnTo>
                  <a:lnTo>
                    <a:pt x="0" y="3326"/>
                  </a:lnTo>
                  <a:lnTo>
                    <a:pt x="906" y="2490"/>
                  </a:lnTo>
                  <a:lnTo>
                    <a:pt x="1378" y="1868"/>
                  </a:lnTo>
                  <a:lnTo>
                    <a:pt x="4135" y="623"/>
                  </a:lnTo>
                  <a:lnTo>
                    <a:pt x="5513" y="418"/>
                  </a:lnTo>
                  <a:lnTo>
                    <a:pt x="7345" y="0"/>
                  </a:lnTo>
                  <a:lnTo>
                    <a:pt x="14708" y="0"/>
                  </a:lnTo>
                  <a:lnTo>
                    <a:pt x="16540" y="418"/>
                  </a:lnTo>
                  <a:lnTo>
                    <a:pt x="17918" y="623"/>
                  </a:lnTo>
                  <a:lnTo>
                    <a:pt x="19315" y="1245"/>
                  </a:lnTo>
                  <a:lnTo>
                    <a:pt x="20222" y="1868"/>
                  </a:lnTo>
                  <a:lnTo>
                    <a:pt x="21147" y="2490"/>
                  </a:lnTo>
                  <a:lnTo>
                    <a:pt x="21600" y="3326"/>
                  </a:lnTo>
                  <a:lnTo>
                    <a:pt x="21600" y="415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6" name="Google Shape;705;p37"/>
            <p:cNvSpPr/>
            <p:nvPr/>
          </p:nvSpPr>
          <p:spPr>
            <a:xfrm>
              <a:off x="61440" y="21"/>
              <a:ext cx="24039" cy="53225"/>
            </a:xfrm>
            <a:custGeom>
              <a:avLst/>
              <a:gdLst/>
              <a:ahLst/>
              <a:cxnLst>
                <a:cxn ang="0">
                  <a:pos x="wd2" y="hd2"/>
                </a:cxn>
                <a:cxn ang="5400000">
                  <a:pos x="wd2" y="hd2"/>
                </a:cxn>
                <a:cxn ang="10800000">
                  <a:pos x="wd2" y="hd2"/>
                </a:cxn>
                <a:cxn ang="16200000">
                  <a:pos x="wd2" y="hd2"/>
                </a:cxn>
              </a:cxnLst>
              <a:rect l="0" t="0" r="r" b="b"/>
              <a:pathLst>
                <a:path w="21600" h="21600" extrusionOk="0">
                  <a:moveTo>
                    <a:pt x="11952" y="21600"/>
                  </a:moveTo>
                  <a:lnTo>
                    <a:pt x="7345" y="21600"/>
                  </a:lnTo>
                  <a:lnTo>
                    <a:pt x="5513" y="21182"/>
                  </a:lnTo>
                  <a:lnTo>
                    <a:pt x="4135" y="20977"/>
                  </a:lnTo>
                  <a:lnTo>
                    <a:pt x="1378" y="19732"/>
                  </a:lnTo>
                  <a:lnTo>
                    <a:pt x="906" y="19110"/>
                  </a:lnTo>
                  <a:lnTo>
                    <a:pt x="0" y="18274"/>
                  </a:lnTo>
                  <a:lnTo>
                    <a:pt x="0" y="3326"/>
                  </a:lnTo>
                  <a:lnTo>
                    <a:pt x="906" y="2490"/>
                  </a:lnTo>
                  <a:lnTo>
                    <a:pt x="1378" y="1868"/>
                  </a:lnTo>
                  <a:lnTo>
                    <a:pt x="4135" y="623"/>
                  </a:lnTo>
                  <a:lnTo>
                    <a:pt x="5513" y="418"/>
                  </a:lnTo>
                  <a:lnTo>
                    <a:pt x="7345" y="0"/>
                  </a:lnTo>
                  <a:lnTo>
                    <a:pt x="14708" y="0"/>
                  </a:lnTo>
                  <a:lnTo>
                    <a:pt x="16540" y="418"/>
                  </a:lnTo>
                  <a:lnTo>
                    <a:pt x="17918" y="623"/>
                  </a:lnTo>
                  <a:lnTo>
                    <a:pt x="19297" y="1245"/>
                  </a:lnTo>
                  <a:lnTo>
                    <a:pt x="21147" y="2490"/>
                  </a:lnTo>
                  <a:lnTo>
                    <a:pt x="21600" y="3326"/>
                  </a:lnTo>
                  <a:lnTo>
                    <a:pt x="21600" y="415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7" name="Google Shape;706;p37"/>
            <p:cNvSpPr/>
            <p:nvPr/>
          </p:nvSpPr>
          <p:spPr>
            <a:xfrm>
              <a:off x="21" y="74741"/>
              <a:ext cx="337755" cy="2287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441"/>
                  </a:lnTo>
                  <a:lnTo>
                    <a:pt x="32" y="20634"/>
                  </a:lnTo>
                  <a:lnTo>
                    <a:pt x="98" y="20828"/>
                  </a:lnTo>
                  <a:lnTo>
                    <a:pt x="196" y="21021"/>
                  </a:lnTo>
                  <a:lnTo>
                    <a:pt x="294" y="21215"/>
                  </a:lnTo>
                  <a:lnTo>
                    <a:pt x="458" y="21360"/>
                  </a:lnTo>
                  <a:lnTo>
                    <a:pt x="654" y="21505"/>
                  </a:lnTo>
                  <a:lnTo>
                    <a:pt x="851" y="21600"/>
                  </a:lnTo>
                  <a:lnTo>
                    <a:pt x="20749" y="21600"/>
                  </a:lnTo>
                  <a:lnTo>
                    <a:pt x="20946" y="21505"/>
                  </a:lnTo>
                  <a:lnTo>
                    <a:pt x="21142" y="21360"/>
                  </a:lnTo>
                  <a:lnTo>
                    <a:pt x="21306" y="21165"/>
                  </a:lnTo>
                  <a:lnTo>
                    <a:pt x="21404" y="20923"/>
                  </a:lnTo>
                  <a:lnTo>
                    <a:pt x="21502" y="20683"/>
                  </a:lnTo>
                  <a:lnTo>
                    <a:pt x="21568" y="20392"/>
                  </a:lnTo>
                  <a:lnTo>
                    <a:pt x="21600" y="20054"/>
                  </a:lnTo>
                  <a:lnTo>
                    <a:pt x="21600" y="0"/>
                  </a:lnTo>
                  <a:lnTo>
                    <a:pt x="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68" name="Google Shape;707;p37"/>
            <p:cNvSpPr/>
            <p:nvPr/>
          </p:nvSpPr>
          <p:spPr>
            <a:xfrm>
              <a:off x="42487" y="115673"/>
              <a:ext cx="252823" cy="147383"/>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sp>
          <p:nvSpPr>
            <p:cNvPr id="669" name="Google Shape;708;p37"/>
            <p:cNvSpPr/>
            <p:nvPr/>
          </p:nvSpPr>
          <p:spPr>
            <a:xfrm>
              <a:off x="42487" y="213928"/>
              <a:ext cx="252823"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70" name="Google Shape;709;p37"/>
            <p:cNvSpPr/>
            <p:nvPr/>
          </p:nvSpPr>
          <p:spPr>
            <a:xfrm>
              <a:off x="42487" y="164800"/>
              <a:ext cx="252823"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71" name="Google Shape;710;p37"/>
            <p:cNvSpPr/>
            <p:nvPr/>
          </p:nvSpPr>
          <p:spPr>
            <a:xfrm flipH="1">
              <a:off x="244648" y="115673"/>
              <a:ext cx="1" cy="14738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72" name="Google Shape;711;p37"/>
            <p:cNvSpPr/>
            <p:nvPr/>
          </p:nvSpPr>
          <p:spPr>
            <a:xfrm flipH="1">
              <a:off x="193966" y="115673"/>
              <a:ext cx="1" cy="14738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73" name="Google Shape;712;p37"/>
            <p:cNvSpPr/>
            <p:nvPr/>
          </p:nvSpPr>
          <p:spPr>
            <a:xfrm flipH="1">
              <a:off x="143830" y="115673"/>
              <a:ext cx="1" cy="14738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74" name="Google Shape;713;p37"/>
            <p:cNvSpPr/>
            <p:nvPr/>
          </p:nvSpPr>
          <p:spPr>
            <a:xfrm flipH="1">
              <a:off x="93169" y="115673"/>
              <a:ext cx="1" cy="147383"/>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679" name="Google Shape;714;p37"/>
          <p:cNvGrpSpPr/>
          <p:nvPr/>
        </p:nvGrpSpPr>
        <p:grpSpPr>
          <a:xfrm>
            <a:off x="2442858" y="1818736"/>
            <a:ext cx="342883" cy="418108"/>
            <a:chOff x="0" y="21"/>
            <a:chExt cx="342881" cy="418106"/>
          </a:xfrm>
        </p:grpSpPr>
        <p:sp>
          <p:nvSpPr>
            <p:cNvPr id="676" name="Google Shape;715;p37"/>
            <p:cNvSpPr/>
            <p:nvPr/>
          </p:nvSpPr>
          <p:spPr>
            <a:xfrm>
              <a:off x="0" y="20487"/>
              <a:ext cx="325484" cy="397641"/>
            </a:xfrm>
            <a:custGeom>
              <a:avLst/>
              <a:gdLst/>
              <a:ahLst/>
              <a:cxnLst>
                <a:cxn ang="0">
                  <a:pos x="wd2" y="hd2"/>
                </a:cxn>
                <a:cxn ang="5400000">
                  <a:pos x="wd2" y="hd2"/>
                </a:cxn>
                <a:cxn ang="10800000">
                  <a:pos x="wd2" y="hd2"/>
                </a:cxn>
                <a:cxn ang="16200000">
                  <a:pos x="wd2" y="hd2"/>
                </a:cxn>
              </a:cxnLst>
              <a:rect l="0" t="0" r="r" b="b"/>
              <a:pathLst>
                <a:path w="21600" h="21600" extrusionOk="0">
                  <a:moveTo>
                    <a:pt x="21600" y="20349"/>
                  </a:moveTo>
                  <a:lnTo>
                    <a:pt x="21565" y="20543"/>
                  </a:lnTo>
                  <a:lnTo>
                    <a:pt x="21498" y="20738"/>
                  </a:lnTo>
                  <a:lnTo>
                    <a:pt x="21362" y="20961"/>
                  </a:lnTo>
                  <a:lnTo>
                    <a:pt x="21191" y="21155"/>
                  </a:lnTo>
                  <a:lnTo>
                    <a:pt x="20988" y="21321"/>
                  </a:lnTo>
                  <a:lnTo>
                    <a:pt x="20751" y="21461"/>
                  </a:lnTo>
                  <a:lnTo>
                    <a:pt x="20547" y="21573"/>
                  </a:lnTo>
                  <a:lnTo>
                    <a:pt x="20309" y="21600"/>
                  </a:lnTo>
                  <a:lnTo>
                    <a:pt x="1427" y="21600"/>
                  </a:lnTo>
                  <a:lnTo>
                    <a:pt x="1188" y="21573"/>
                  </a:lnTo>
                  <a:lnTo>
                    <a:pt x="951" y="21461"/>
                  </a:lnTo>
                  <a:lnTo>
                    <a:pt x="713" y="21321"/>
                  </a:lnTo>
                  <a:lnTo>
                    <a:pt x="476" y="21155"/>
                  </a:lnTo>
                  <a:lnTo>
                    <a:pt x="305" y="20961"/>
                  </a:lnTo>
                  <a:lnTo>
                    <a:pt x="135" y="20738"/>
                  </a:lnTo>
                  <a:lnTo>
                    <a:pt x="33" y="20543"/>
                  </a:lnTo>
                  <a:lnTo>
                    <a:pt x="0" y="20349"/>
                  </a:lnTo>
                  <a:lnTo>
                    <a:pt x="0" y="1001"/>
                  </a:lnTo>
                  <a:lnTo>
                    <a:pt x="33" y="806"/>
                  </a:lnTo>
                  <a:lnTo>
                    <a:pt x="135" y="639"/>
                  </a:lnTo>
                  <a:lnTo>
                    <a:pt x="272" y="473"/>
                  </a:lnTo>
                  <a:lnTo>
                    <a:pt x="476" y="306"/>
                  </a:lnTo>
                  <a:lnTo>
                    <a:pt x="679" y="195"/>
                  </a:lnTo>
                  <a:lnTo>
                    <a:pt x="918" y="83"/>
                  </a:lnTo>
                  <a:lnTo>
                    <a:pt x="1155" y="27"/>
                  </a:lnTo>
                  <a:lnTo>
                    <a:pt x="1358"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77" name="Google Shape;716;p37"/>
            <p:cNvSpPr/>
            <p:nvPr/>
          </p:nvSpPr>
          <p:spPr>
            <a:xfrm>
              <a:off x="25593" y="21"/>
              <a:ext cx="317290" cy="388942"/>
            </a:xfrm>
            <a:custGeom>
              <a:avLst/>
              <a:gdLst/>
              <a:ahLst/>
              <a:cxnLst>
                <a:cxn ang="0">
                  <a:pos x="wd2" y="hd2"/>
                </a:cxn>
                <a:cxn ang="5400000">
                  <a:pos x="wd2" y="hd2"/>
                </a:cxn>
                <a:cxn ang="10800000">
                  <a:pos x="wd2" y="hd2"/>
                </a:cxn>
                <a:cxn ang="16200000">
                  <a:pos x="wd2" y="hd2"/>
                </a:cxn>
              </a:cxnLst>
              <a:rect l="0" t="0" r="r" b="b"/>
              <a:pathLst>
                <a:path w="21600" h="21600" extrusionOk="0">
                  <a:moveTo>
                    <a:pt x="21600" y="3922"/>
                  </a:moveTo>
                  <a:lnTo>
                    <a:pt x="21600" y="20690"/>
                  </a:lnTo>
                  <a:lnTo>
                    <a:pt x="21564" y="20860"/>
                  </a:lnTo>
                  <a:lnTo>
                    <a:pt x="21496" y="21032"/>
                  </a:lnTo>
                  <a:lnTo>
                    <a:pt x="21425" y="21173"/>
                  </a:lnTo>
                  <a:lnTo>
                    <a:pt x="21287" y="21315"/>
                  </a:lnTo>
                  <a:lnTo>
                    <a:pt x="21112" y="21430"/>
                  </a:lnTo>
                  <a:lnTo>
                    <a:pt x="20903" y="21515"/>
                  </a:lnTo>
                  <a:lnTo>
                    <a:pt x="20695" y="21571"/>
                  </a:lnTo>
                  <a:lnTo>
                    <a:pt x="20484" y="21600"/>
                  </a:lnTo>
                  <a:lnTo>
                    <a:pt x="1114" y="21600"/>
                  </a:lnTo>
                  <a:lnTo>
                    <a:pt x="905" y="21571"/>
                  </a:lnTo>
                  <a:lnTo>
                    <a:pt x="697" y="21515"/>
                  </a:lnTo>
                  <a:lnTo>
                    <a:pt x="488" y="21430"/>
                  </a:lnTo>
                  <a:lnTo>
                    <a:pt x="313" y="21315"/>
                  </a:lnTo>
                  <a:lnTo>
                    <a:pt x="175" y="21173"/>
                  </a:lnTo>
                  <a:lnTo>
                    <a:pt x="104" y="21032"/>
                  </a:lnTo>
                  <a:lnTo>
                    <a:pt x="34" y="20860"/>
                  </a:lnTo>
                  <a:lnTo>
                    <a:pt x="0" y="20690"/>
                  </a:lnTo>
                  <a:lnTo>
                    <a:pt x="0" y="909"/>
                  </a:lnTo>
                  <a:lnTo>
                    <a:pt x="34" y="711"/>
                  </a:lnTo>
                  <a:lnTo>
                    <a:pt x="104" y="540"/>
                  </a:lnTo>
                  <a:lnTo>
                    <a:pt x="175" y="398"/>
                  </a:lnTo>
                  <a:lnTo>
                    <a:pt x="313" y="256"/>
                  </a:lnTo>
                  <a:lnTo>
                    <a:pt x="488" y="142"/>
                  </a:lnTo>
                  <a:lnTo>
                    <a:pt x="697" y="57"/>
                  </a:lnTo>
                  <a:lnTo>
                    <a:pt x="905" y="0"/>
                  </a:lnTo>
                  <a:lnTo>
                    <a:pt x="16792"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78" name="Google Shape;717;p37"/>
            <p:cNvSpPr/>
            <p:nvPr/>
          </p:nvSpPr>
          <p:spPr>
            <a:xfrm>
              <a:off x="272258" y="21"/>
              <a:ext cx="70624" cy="70624"/>
            </a:xfrm>
            <a:custGeom>
              <a:avLst/>
              <a:gdLst/>
              <a:ahLst/>
              <a:cxnLst>
                <a:cxn ang="0">
                  <a:pos x="wd2" y="hd2"/>
                </a:cxn>
                <a:cxn ang="5400000">
                  <a:pos x="wd2" y="hd2"/>
                </a:cxn>
                <a:cxn ang="10800000">
                  <a:pos x="wd2" y="hd2"/>
                </a:cxn>
                <a:cxn ang="16200000">
                  <a:pos x="wd2" y="hd2"/>
                </a:cxn>
              </a:cxnLst>
              <a:rect l="0" t="0" r="r" b="b"/>
              <a:pathLst>
                <a:path w="21600" h="21600" extrusionOk="0">
                  <a:moveTo>
                    <a:pt x="0" y="16587"/>
                  </a:moveTo>
                  <a:lnTo>
                    <a:pt x="0" y="0"/>
                  </a:lnTo>
                  <a:lnTo>
                    <a:pt x="21600" y="21600"/>
                  </a:lnTo>
                  <a:lnTo>
                    <a:pt x="5006" y="21600"/>
                  </a:lnTo>
                  <a:lnTo>
                    <a:pt x="3914" y="21439"/>
                  </a:lnTo>
                  <a:lnTo>
                    <a:pt x="2976" y="21131"/>
                  </a:lnTo>
                  <a:lnTo>
                    <a:pt x="2191" y="20662"/>
                  </a:lnTo>
                  <a:lnTo>
                    <a:pt x="1407" y="20032"/>
                  </a:lnTo>
                  <a:lnTo>
                    <a:pt x="784" y="19409"/>
                  </a:lnTo>
                  <a:lnTo>
                    <a:pt x="315" y="18470"/>
                  </a:lnTo>
                  <a:lnTo>
                    <a:pt x="0" y="17532"/>
                  </a:lnTo>
                  <a:lnTo>
                    <a:pt x="0" y="1658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86" name="Google Shape;718;p37"/>
          <p:cNvGrpSpPr/>
          <p:nvPr/>
        </p:nvGrpSpPr>
        <p:grpSpPr>
          <a:xfrm>
            <a:off x="6928923" y="1834601"/>
            <a:ext cx="405311" cy="388942"/>
            <a:chOff x="0" y="21"/>
            <a:chExt cx="405310" cy="388940"/>
          </a:xfrm>
        </p:grpSpPr>
        <p:sp>
          <p:nvSpPr>
            <p:cNvPr id="680" name="Google Shape;719;p37"/>
            <p:cNvSpPr/>
            <p:nvPr/>
          </p:nvSpPr>
          <p:spPr>
            <a:xfrm>
              <a:off x="202665" y="220084"/>
              <a:ext cx="50662" cy="168878"/>
            </a:xfrm>
            <a:custGeom>
              <a:avLst/>
              <a:gdLst/>
              <a:ahLst/>
              <a:cxnLst>
                <a:cxn ang="0">
                  <a:pos x="wd2" y="hd2"/>
                </a:cxn>
                <a:cxn ang="5400000">
                  <a:pos x="wd2" y="hd2"/>
                </a:cxn>
                <a:cxn ang="10800000">
                  <a:pos x="wd2" y="hd2"/>
                </a:cxn>
                <a:cxn ang="16200000">
                  <a:pos x="wd2" y="hd2"/>
                </a:cxn>
              </a:cxnLst>
              <a:rect l="0" t="0" r="r" b="b"/>
              <a:pathLst>
                <a:path w="21600" h="21600" extrusionOk="0">
                  <a:moveTo>
                    <a:pt x="21600" y="18327"/>
                  </a:moveTo>
                  <a:lnTo>
                    <a:pt x="21385" y="18980"/>
                  </a:lnTo>
                  <a:lnTo>
                    <a:pt x="20731" y="19571"/>
                  </a:lnTo>
                  <a:lnTo>
                    <a:pt x="19853" y="20159"/>
                  </a:lnTo>
                  <a:lnTo>
                    <a:pt x="18545" y="20616"/>
                  </a:lnTo>
                  <a:lnTo>
                    <a:pt x="16798" y="21009"/>
                  </a:lnTo>
                  <a:lnTo>
                    <a:pt x="15051" y="21337"/>
                  </a:lnTo>
                  <a:lnTo>
                    <a:pt x="13089" y="21533"/>
                  </a:lnTo>
                  <a:lnTo>
                    <a:pt x="10912" y="21600"/>
                  </a:lnTo>
                  <a:lnTo>
                    <a:pt x="8726" y="21533"/>
                  </a:lnTo>
                  <a:lnTo>
                    <a:pt x="6549" y="21337"/>
                  </a:lnTo>
                  <a:lnTo>
                    <a:pt x="4802" y="21009"/>
                  </a:lnTo>
                  <a:lnTo>
                    <a:pt x="3270" y="20616"/>
                  </a:lnTo>
                  <a:lnTo>
                    <a:pt x="1747" y="20159"/>
                  </a:lnTo>
                  <a:lnTo>
                    <a:pt x="869" y="19571"/>
                  </a:lnTo>
                  <a:lnTo>
                    <a:pt x="215" y="18980"/>
                  </a:lnTo>
                  <a:lnTo>
                    <a:pt x="0" y="18327"/>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81" name="Google Shape;720;p37"/>
            <p:cNvSpPr/>
            <p:nvPr/>
          </p:nvSpPr>
          <p:spPr>
            <a:xfrm>
              <a:off x="-1" y="19982"/>
              <a:ext cx="405311" cy="191908"/>
            </a:xfrm>
            <a:custGeom>
              <a:avLst/>
              <a:gdLst/>
              <a:ahLst/>
              <a:cxnLst>
                <a:cxn ang="0">
                  <a:pos x="wd2" y="hd2"/>
                </a:cxn>
                <a:cxn ang="5400000">
                  <a:pos x="wd2" y="hd2"/>
                </a:cxn>
                <a:cxn ang="10800000">
                  <a:pos x="wd2" y="hd2"/>
                </a:cxn>
                <a:cxn ang="16200000">
                  <a:pos x="wd2" y="hd2"/>
                </a:cxn>
              </a:cxnLst>
              <a:rect l="0" t="0" r="r" b="b"/>
              <a:pathLst>
                <a:path w="21600" h="21600" extrusionOk="0">
                  <a:moveTo>
                    <a:pt x="5591" y="20850"/>
                  </a:moveTo>
                  <a:lnTo>
                    <a:pt x="5836" y="20505"/>
                  </a:lnTo>
                  <a:lnTo>
                    <a:pt x="6110" y="20103"/>
                  </a:lnTo>
                  <a:lnTo>
                    <a:pt x="6437" y="19698"/>
                  </a:lnTo>
                  <a:lnTo>
                    <a:pt x="6764" y="19353"/>
                  </a:lnTo>
                  <a:lnTo>
                    <a:pt x="7119" y="19008"/>
                  </a:lnTo>
                  <a:lnTo>
                    <a:pt x="7474" y="18776"/>
                  </a:lnTo>
                  <a:lnTo>
                    <a:pt x="7827" y="18603"/>
                  </a:lnTo>
                  <a:lnTo>
                    <a:pt x="8182" y="18547"/>
                  </a:lnTo>
                  <a:lnTo>
                    <a:pt x="8536" y="18603"/>
                  </a:lnTo>
                  <a:lnTo>
                    <a:pt x="8864" y="18663"/>
                  </a:lnTo>
                  <a:lnTo>
                    <a:pt x="9165" y="18776"/>
                  </a:lnTo>
                  <a:lnTo>
                    <a:pt x="9465" y="19008"/>
                  </a:lnTo>
                  <a:lnTo>
                    <a:pt x="9764" y="19237"/>
                  </a:lnTo>
                  <a:lnTo>
                    <a:pt x="10037" y="19526"/>
                  </a:lnTo>
                  <a:lnTo>
                    <a:pt x="10282" y="19814"/>
                  </a:lnTo>
                  <a:lnTo>
                    <a:pt x="10527" y="20160"/>
                  </a:lnTo>
                  <a:lnTo>
                    <a:pt x="11073" y="20160"/>
                  </a:lnTo>
                  <a:lnTo>
                    <a:pt x="11319" y="19814"/>
                  </a:lnTo>
                  <a:lnTo>
                    <a:pt x="11564" y="19526"/>
                  </a:lnTo>
                  <a:lnTo>
                    <a:pt x="11836" y="19237"/>
                  </a:lnTo>
                  <a:lnTo>
                    <a:pt x="12136" y="19008"/>
                  </a:lnTo>
                  <a:lnTo>
                    <a:pt x="12437" y="18776"/>
                  </a:lnTo>
                  <a:lnTo>
                    <a:pt x="12737" y="18663"/>
                  </a:lnTo>
                  <a:lnTo>
                    <a:pt x="13064" y="18603"/>
                  </a:lnTo>
                  <a:lnTo>
                    <a:pt x="13419" y="18547"/>
                  </a:lnTo>
                  <a:lnTo>
                    <a:pt x="13774" y="18603"/>
                  </a:lnTo>
                  <a:lnTo>
                    <a:pt x="14128" y="18776"/>
                  </a:lnTo>
                  <a:lnTo>
                    <a:pt x="14482" y="19008"/>
                  </a:lnTo>
                  <a:lnTo>
                    <a:pt x="14836" y="19353"/>
                  </a:lnTo>
                  <a:lnTo>
                    <a:pt x="15164" y="19698"/>
                  </a:lnTo>
                  <a:lnTo>
                    <a:pt x="15491" y="20103"/>
                  </a:lnTo>
                  <a:lnTo>
                    <a:pt x="15765" y="20505"/>
                  </a:lnTo>
                  <a:lnTo>
                    <a:pt x="16010" y="20850"/>
                  </a:lnTo>
                  <a:lnTo>
                    <a:pt x="16255" y="20448"/>
                  </a:lnTo>
                  <a:lnTo>
                    <a:pt x="16555" y="20044"/>
                  </a:lnTo>
                  <a:lnTo>
                    <a:pt x="16855" y="19698"/>
                  </a:lnTo>
                  <a:lnTo>
                    <a:pt x="17209" y="19353"/>
                  </a:lnTo>
                  <a:lnTo>
                    <a:pt x="17564" y="19008"/>
                  </a:lnTo>
                  <a:lnTo>
                    <a:pt x="17919" y="18776"/>
                  </a:lnTo>
                  <a:lnTo>
                    <a:pt x="18301" y="18603"/>
                  </a:lnTo>
                  <a:lnTo>
                    <a:pt x="18655" y="18547"/>
                  </a:lnTo>
                  <a:lnTo>
                    <a:pt x="19119" y="18603"/>
                  </a:lnTo>
                  <a:lnTo>
                    <a:pt x="19582" y="18776"/>
                  </a:lnTo>
                  <a:lnTo>
                    <a:pt x="19992" y="19065"/>
                  </a:lnTo>
                  <a:lnTo>
                    <a:pt x="20401" y="19410"/>
                  </a:lnTo>
                  <a:lnTo>
                    <a:pt x="20755" y="19814"/>
                  </a:lnTo>
                  <a:lnTo>
                    <a:pt x="21083" y="20332"/>
                  </a:lnTo>
                  <a:lnTo>
                    <a:pt x="21383" y="20966"/>
                  </a:lnTo>
                  <a:lnTo>
                    <a:pt x="21600" y="21600"/>
                  </a:lnTo>
                  <a:lnTo>
                    <a:pt x="21573" y="20562"/>
                  </a:lnTo>
                  <a:lnTo>
                    <a:pt x="21491" y="19469"/>
                  </a:lnTo>
                  <a:lnTo>
                    <a:pt x="21410" y="18490"/>
                  </a:lnTo>
                  <a:lnTo>
                    <a:pt x="21328" y="17452"/>
                  </a:lnTo>
                  <a:lnTo>
                    <a:pt x="21191" y="16416"/>
                  </a:lnTo>
                  <a:lnTo>
                    <a:pt x="21055" y="15437"/>
                  </a:lnTo>
                  <a:lnTo>
                    <a:pt x="20864" y="14458"/>
                  </a:lnTo>
                  <a:lnTo>
                    <a:pt x="20701" y="13535"/>
                  </a:lnTo>
                  <a:lnTo>
                    <a:pt x="20482" y="12613"/>
                  </a:lnTo>
                  <a:lnTo>
                    <a:pt x="20237" y="11693"/>
                  </a:lnTo>
                  <a:lnTo>
                    <a:pt x="19992" y="10770"/>
                  </a:lnTo>
                  <a:lnTo>
                    <a:pt x="19719" y="9907"/>
                  </a:lnTo>
                  <a:lnTo>
                    <a:pt x="19445" y="9042"/>
                  </a:lnTo>
                  <a:lnTo>
                    <a:pt x="19119" y="8235"/>
                  </a:lnTo>
                  <a:lnTo>
                    <a:pt x="18792" y="7431"/>
                  </a:lnTo>
                  <a:lnTo>
                    <a:pt x="18437" y="6681"/>
                  </a:lnTo>
                  <a:lnTo>
                    <a:pt x="18083" y="5932"/>
                  </a:lnTo>
                  <a:lnTo>
                    <a:pt x="17728" y="5241"/>
                  </a:lnTo>
                  <a:lnTo>
                    <a:pt x="17346" y="4607"/>
                  </a:lnTo>
                  <a:lnTo>
                    <a:pt x="16937" y="4032"/>
                  </a:lnTo>
                  <a:lnTo>
                    <a:pt x="16527" y="3455"/>
                  </a:lnTo>
                  <a:lnTo>
                    <a:pt x="16119" y="2937"/>
                  </a:lnTo>
                  <a:lnTo>
                    <a:pt x="15682" y="2419"/>
                  </a:lnTo>
                  <a:lnTo>
                    <a:pt x="15246" y="2015"/>
                  </a:lnTo>
                  <a:lnTo>
                    <a:pt x="14809" y="1613"/>
                  </a:lnTo>
                  <a:lnTo>
                    <a:pt x="14346" y="1209"/>
                  </a:lnTo>
                  <a:lnTo>
                    <a:pt x="13882" y="920"/>
                  </a:lnTo>
                  <a:lnTo>
                    <a:pt x="13419" y="634"/>
                  </a:lnTo>
                  <a:lnTo>
                    <a:pt x="12928" y="402"/>
                  </a:lnTo>
                  <a:lnTo>
                    <a:pt x="12465" y="229"/>
                  </a:lnTo>
                  <a:lnTo>
                    <a:pt x="11973" y="114"/>
                  </a:lnTo>
                  <a:lnTo>
                    <a:pt x="11483" y="0"/>
                  </a:lnTo>
                  <a:lnTo>
                    <a:pt x="10119" y="0"/>
                  </a:lnTo>
                  <a:lnTo>
                    <a:pt x="9628" y="114"/>
                  </a:lnTo>
                  <a:lnTo>
                    <a:pt x="9137" y="229"/>
                  </a:lnTo>
                  <a:lnTo>
                    <a:pt x="8673" y="402"/>
                  </a:lnTo>
                  <a:lnTo>
                    <a:pt x="8182" y="634"/>
                  </a:lnTo>
                  <a:lnTo>
                    <a:pt x="7719" y="920"/>
                  </a:lnTo>
                  <a:lnTo>
                    <a:pt x="7255" y="1209"/>
                  </a:lnTo>
                  <a:lnTo>
                    <a:pt x="6792" y="1613"/>
                  </a:lnTo>
                  <a:lnTo>
                    <a:pt x="6355" y="2015"/>
                  </a:lnTo>
                  <a:lnTo>
                    <a:pt x="5918" y="2419"/>
                  </a:lnTo>
                  <a:lnTo>
                    <a:pt x="5483" y="2937"/>
                  </a:lnTo>
                  <a:lnTo>
                    <a:pt x="5073" y="3455"/>
                  </a:lnTo>
                  <a:lnTo>
                    <a:pt x="4664" y="4032"/>
                  </a:lnTo>
                  <a:lnTo>
                    <a:pt x="4255" y="4607"/>
                  </a:lnTo>
                  <a:lnTo>
                    <a:pt x="3873" y="5241"/>
                  </a:lnTo>
                  <a:lnTo>
                    <a:pt x="3518" y="5932"/>
                  </a:lnTo>
                  <a:lnTo>
                    <a:pt x="3165" y="6681"/>
                  </a:lnTo>
                  <a:lnTo>
                    <a:pt x="2810" y="7431"/>
                  </a:lnTo>
                  <a:lnTo>
                    <a:pt x="2483" y="8235"/>
                  </a:lnTo>
                  <a:lnTo>
                    <a:pt x="2155" y="9042"/>
                  </a:lnTo>
                  <a:lnTo>
                    <a:pt x="1882" y="9907"/>
                  </a:lnTo>
                  <a:lnTo>
                    <a:pt x="1609" y="10770"/>
                  </a:lnTo>
                  <a:lnTo>
                    <a:pt x="1364" y="11693"/>
                  </a:lnTo>
                  <a:lnTo>
                    <a:pt x="1119" y="12613"/>
                  </a:lnTo>
                  <a:lnTo>
                    <a:pt x="900" y="13535"/>
                  </a:lnTo>
                  <a:lnTo>
                    <a:pt x="737" y="14458"/>
                  </a:lnTo>
                  <a:lnTo>
                    <a:pt x="545" y="15437"/>
                  </a:lnTo>
                  <a:lnTo>
                    <a:pt x="410" y="16416"/>
                  </a:lnTo>
                  <a:lnTo>
                    <a:pt x="273" y="17452"/>
                  </a:lnTo>
                  <a:lnTo>
                    <a:pt x="191" y="18490"/>
                  </a:lnTo>
                  <a:lnTo>
                    <a:pt x="110" y="19469"/>
                  </a:lnTo>
                  <a:lnTo>
                    <a:pt x="28" y="20562"/>
                  </a:lnTo>
                  <a:lnTo>
                    <a:pt x="0" y="21600"/>
                  </a:lnTo>
                  <a:lnTo>
                    <a:pt x="218" y="20966"/>
                  </a:lnTo>
                  <a:lnTo>
                    <a:pt x="518" y="20332"/>
                  </a:lnTo>
                  <a:lnTo>
                    <a:pt x="845" y="19814"/>
                  </a:lnTo>
                  <a:lnTo>
                    <a:pt x="1200" y="19410"/>
                  </a:lnTo>
                  <a:lnTo>
                    <a:pt x="1609" y="19065"/>
                  </a:lnTo>
                  <a:lnTo>
                    <a:pt x="2019" y="18776"/>
                  </a:lnTo>
                  <a:lnTo>
                    <a:pt x="2483" y="18603"/>
                  </a:lnTo>
                  <a:lnTo>
                    <a:pt x="2946" y="18547"/>
                  </a:lnTo>
                  <a:lnTo>
                    <a:pt x="3300" y="18603"/>
                  </a:lnTo>
                  <a:lnTo>
                    <a:pt x="3682" y="18776"/>
                  </a:lnTo>
                  <a:lnTo>
                    <a:pt x="4037" y="19008"/>
                  </a:lnTo>
                  <a:lnTo>
                    <a:pt x="4392" y="19353"/>
                  </a:lnTo>
                  <a:lnTo>
                    <a:pt x="4746" y="19698"/>
                  </a:lnTo>
                  <a:lnTo>
                    <a:pt x="5046" y="20044"/>
                  </a:lnTo>
                  <a:lnTo>
                    <a:pt x="5346" y="20448"/>
                  </a:lnTo>
                  <a:lnTo>
                    <a:pt x="5591" y="2085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82" name="Google Shape;721;p37"/>
            <p:cNvSpPr/>
            <p:nvPr/>
          </p:nvSpPr>
          <p:spPr>
            <a:xfrm flipV="1">
              <a:off x="202665" y="21"/>
              <a:ext cx="1" cy="19962"/>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83" name="Google Shape;722;p37"/>
            <p:cNvSpPr/>
            <p:nvPr/>
          </p:nvSpPr>
          <p:spPr>
            <a:xfrm flipH="1">
              <a:off x="202665" y="44546"/>
              <a:ext cx="1" cy="15454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684" name="Google Shape;723;p37"/>
            <p:cNvSpPr/>
            <p:nvPr/>
          </p:nvSpPr>
          <p:spPr>
            <a:xfrm>
              <a:off x="223635" y="38915"/>
              <a:ext cx="71654" cy="1601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138" y="20149"/>
                  </a:lnTo>
                  <a:lnTo>
                    <a:pt x="20365" y="18149"/>
                  </a:lnTo>
                  <a:lnTo>
                    <a:pt x="19902" y="16908"/>
                  </a:lnTo>
                  <a:lnTo>
                    <a:pt x="19130" y="15596"/>
                  </a:lnTo>
                  <a:lnTo>
                    <a:pt x="18205" y="14148"/>
                  </a:lnTo>
                  <a:lnTo>
                    <a:pt x="17128" y="12697"/>
                  </a:lnTo>
                  <a:lnTo>
                    <a:pt x="15893" y="11110"/>
                  </a:lnTo>
                  <a:lnTo>
                    <a:pt x="14347" y="9523"/>
                  </a:lnTo>
                  <a:lnTo>
                    <a:pt x="12656" y="7937"/>
                  </a:lnTo>
                  <a:lnTo>
                    <a:pt x="10648" y="6279"/>
                  </a:lnTo>
                  <a:lnTo>
                    <a:pt x="8488" y="4624"/>
                  </a:lnTo>
                  <a:lnTo>
                    <a:pt x="6018" y="3035"/>
                  </a:lnTo>
                  <a:lnTo>
                    <a:pt x="3091" y="1448"/>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85" name="Google Shape;724;p37"/>
            <p:cNvSpPr/>
            <p:nvPr/>
          </p:nvSpPr>
          <p:spPr>
            <a:xfrm>
              <a:off x="110042" y="38915"/>
              <a:ext cx="71633" cy="1601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514" y="1448"/>
                  </a:lnTo>
                  <a:lnTo>
                    <a:pt x="15587" y="3035"/>
                  </a:lnTo>
                  <a:lnTo>
                    <a:pt x="13116" y="4624"/>
                  </a:lnTo>
                  <a:lnTo>
                    <a:pt x="10803" y="6279"/>
                  </a:lnTo>
                  <a:lnTo>
                    <a:pt x="8947" y="7937"/>
                  </a:lnTo>
                  <a:lnTo>
                    <a:pt x="7097" y="9523"/>
                  </a:lnTo>
                  <a:lnTo>
                    <a:pt x="5709" y="11110"/>
                  </a:lnTo>
                  <a:lnTo>
                    <a:pt x="4473" y="12697"/>
                  </a:lnTo>
                  <a:lnTo>
                    <a:pt x="3390" y="14148"/>
                  </a:lnTo>
                  <a:lnTo>
                    <a:pt x="2465" y="15596"/>
                  </a:lnTo>
                  <a:lnTo>
                    <a:pt x="1698" y="16908"/>
                  </a:lnTo>
                  <a:lnTo>
                    <a:pt x="1077" y="18149"/>
                  </a:lnTo>
                  <a:lnTo>
                    <a:pt x="304" y="20149"/>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695" name="Google Shape;725;p37"/>
          <p:cNvGrpSpPr/>
          <p:nvPr/>
        </p:nvGrpSpPr>
        <p:grpSpPr>
          <a:xfrm>
            <a:off x="7023604" y="2986569"/>
            <a:ext cx="215967" cy="342358"/>
            <a:chOff x="0" y="21"/>
            <a:chExt cx="215965" cy="342356"/>
          </a:xfrm>
        </p:grpSpPr>
        <p:sp>
          <p:nvSpPr>
            <p:cNvPr id="687" name="Google Shape;726;p37"/>
            <p:cNvSpPr/>
            <p:nvPr/>
          </p:nvSpPr>
          <p:spPr>
            <a:xfrm>
              <a:off x="64991" y="298377"/>
              <a:ext cx="85984" cy="18934"/>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sp>
          <p:nvSpPr>
            <p:cNvPr id="688" name="Google Shape;727;p37"/>
            <p:cNvSpPr/>
            <p:nvPr/>
          </p:nvSpPr>
          <p:spPr>
            <a:xfrm>
              <a:off x="64991" y="278920"/>
              <a:ext cx="85984" cy="18933"/>
            </a:xfrm>
            <a:prstGeom prst="rect">
              <a:avLst/>
            </a:prstGeom>
            <a:noFill/>
            <a:ln w="12175" cap="rnd">
              <a:solidFill>
                <a:srgbClr val="FFFFFF"/>
              </a:solidFill>
              <a:prstDash val="solid"/>
              <a:round/>
            </a:ln>
            <a:effectLst/>
          </p:spPr>
          <p:txBody>
            <a:bodyPr wrap="square" lIns="0" tIns="0" rIns="0" bIns="0" numCol="1" anchor="ctr">
              <a:noAutofit/>
            </a:bodyPr>
            <a:lstStyle/>
            <a:p>
              <a:endParaRPr/>
            </a:p>
          </p:txBody>
        </p:sp>
        <p:sp>
          <p:nvSpPr>
            <p:cNvPr id="689" name="Google Shape;728;p37"/>
            <p:cNvSpPr/>
            <p:nvPr/>
          </p:nvSpPr>
          <p:spPr>
            <a:xfrm>
              <a:off x="64991" y="317310"/>
              <a:ext cx="85984" cy="250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078"/>
                  </a:lnTo>
                  <a:lnTo>
                    <a:pt x="127" y="5739"/>
                  </a:lnTo>
                  <a:lnTo>
                    <a:pt x="517" y="8383"/>
                  </a:lnTo>
                  <a:lnTo>
                    <a:pt x="1029" y="10574"/>
                  </a:lnTo>
                  <a:lnTo>
                    <a:pt x="1800" y="11913"/>
                  </a:lnTo>
                  <a:lnTo>
                    <a:pt x="9897" y="21165"/>
                  </a:lnTo>
                  <a:lnTo>
                    <a:pt x="10800" y="21600"/>
                  </a:lnTo>
                  <a:lnTo>
                    <a:pt x="11697" y="21165"/>
                  </a:lnTo>
                  <a:lnTo>
                    <a:pt x="19800" y="11913"/>
                  </a:lnTo>
                  <a:lnTo>
                    <a:pt x="20571" y="10574"/>
                  </a:lnTo>
                  <a:lnTo>
                    <a:pt x="21083" y="8383"/>
                  </a:lnTo>
                  <a:lnTo>
                    <a:pt x="21468" y="5739"/>
                  </a:lnTo>
                  <a:lnTo>
                    <a:pt x="21600" y="3078"/>
                  </a:lnTo>
                  <a:lnTo>
                    <a:pt x="21600" y="0"/>
                  </a:lnTo>
                  <a:lnTo>
                    <a:pt x="0"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0" name="Google Shape;729;p37"/>
            <p:cNvSpPr/>
            <p:nvPr/>
          </p:nvSpPr>
          <p:spPr>
            <a:xfrm>
              <a:off x="55788" y="118237"/>
              <a:ext cx="29670" cy="1402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8934" y="9222"/>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1" name="Google Shape;730;p37"/>
            <p:cNvSpPr/>
            <p:nvPr/>
          </p:nvSpPr>
          <p:spPr>
            <a:xfrm>
              <a:off x="0" y="21"/>
              <a:ext cx="215966" cy="258433"/>
            </a:xfrm>
            <a:custGeom>
              <a:avLst/>
              <a:gdLst/>
              <a:ahLst/>
              <a:cxnLst>
                <a:cxn ang="0">
                  <a:pos x="wd2" y="hd2"/>
                </a:cxn>
                <a:cxn ang="5400000">
                  <a:pos x="wd2" y="hd2"/>
                </a:cxn>
                <a:cxn ang="10800000">
                  <a:pos x="wd2" y="hd2"/>
                </a:cxn>
                <a:cxn ang="16200000">
                  <a:pos x="wd2" y="hd2"/>
                </a:cxn>
              </a:cxnLst>
              <a:rect l="0" t="0" r="r" b="b"/>
              <a:pathLst>
                <a:path w="21600" h="21600" extrusionOk="0">
                  <a:moveTo>
                    <a:pt x="15100" y="21600"/>
                  </a:moveTo>
                  <a:lnTo>
                    <a:pt x="15356" y="20659"/>
                  </a:lnTo>
                  <a:lnTo>
                    <a:pt x="15713" y="19761"/>
                  </a:lnTo>
                  <a:lnTo>
                    <a:pt x="16123" y="18906"/>
                  </a:lnTo>
                  <a:lnTo>
                    <a:pt x="16584" y="18135"/>
                  </a:lnTo>
                  <a:lnTo>
                    <a:pt x="17096" y="17408"/>
                  </a:lnTo>
                  <a:lnTo>
                    <a:pt x="17607" y="16681"/>
                  </a:lnTo>
                  <a:lnTo>
                    <a:pt x="18733" y="15313"/>
                  </a:lnTo>
                  <a:lnTo>
                    <a:pt x="19297" y="14628"/>
                  </a:lnTo>
                  <a:lnTo>
                    <a:pt x="19807" y="13945"/>
                  </a:lnTo>
                  <a:lnTo>
                    <a:pt x="20270" y="13260"/>
                  </a:lnTo>
                  <a:lnTo>
                    <a:pt x="20730" y="12490"/>
                  </a:lnTo>
                  <a:lnTo>
                    <a:pt x="21087" y="11719"/>
                  </a:lnTo>
                  <a:lnTo>
                    <a:pt x="21344" y="10864"/>
                  </a:lnTo>
                  <a:lnTo>
                    <a:pt x="21497" y="9967"/>
                  </a:lnTo>
                  <a:lnTo>
                    <a:pt x="21547" y="9496"/>
                  </a:lnTo>
                  <a:lnTo>
                    <a:pt x="21600" y="9025"/>
                  </a:lnTo>
                  <a:lnTo>
                    <a:pt x="21497" y="8084"/>
                  </a:lnTo>
                  <a:lnTo>
                    <a:pt x="21344" y="7187"/>
                  </a:lnTo>
                  <a:lnTo>
                    <a:pt x="21087" y="6329"/>
                  </a:lnTo>
                  <a:lnTo>
                    <a:pt x="20730" y="5518"/>
                  </a:lnTo>
                  <a:lnTo>
                    <a:pt x="20270" y="4705"/>
                  </a:lnTo>
                  <a:lnTo>
                    <a:pt x="19757" y="3978"/>
                  </a:lnTo>
                  <a:lnTo>
                    <a:pt x="19091" y="3293"/>
                  </a:lnTo>
                  <a:lnTo>
                    <a:pt x="18427" y="2652"/>
                  </a:lnTo>
                  <a:lnTo>
                    <a:pt x="17657" y="2053"/>
                  </a:lnTo>
                  <a:lnTo>
                    <a:pt x="16840" y="1540"/>
                  </a:lnTo>
                  <a:lnTo>
                    <a:pt x="15917" y="1112"/>
                  </a:lnTo>
                  <a:lnTo>
                    <a:pt x="14997" y="727"/>
                  </a:lnTo>
                  <a:lnTo>
                    <a:pt x="14024" y="427"/>
                  </a:lnTo>
                  <a:lnTo>
                    <a:pt x="12950" y="170"/>
                  </a:lnTo>
                  <a:lnTo>
                    <a:pt x="11926" y="42"/>
                  </a:lnTo>
                  <a:lnTo>
                    <a:pt x="10800" y="0"/>
                  </a:lnTo>
                  <a:lnTo>
                    <a:pt x="9674" y="42"/>
                  </a:lnTo>
                  <a:lnTo>
                    <a:pt x="8650" y="170"/>
                  </a:lnTo>
                  <a:lnTo>
                    <a:pt x="7576" y="427"/>
                  </a:lnTo>
                  <a:lnTo>
                    <a:pt x="6603" y="727"/>
                  </a:lnTo>
                  <a:lnTo>
                    <a:pt x="5681" y="1112"/>
                  </a:lnTo>
                  <a:lnTo>
                    <a:pt x="4760" y="1540"/>
                  </a:lnTo>
                  <a:lnTo>
                    <a:pt x="3940" y="2053"/>
                  </a:lnTo>
                  <a:lnTo>
                    <a:pt x="3173" y="2652"/>
                  </a:lnTo>
                  <a:lnTo>
                    <a:pt x="2507" y="3293"/>
                  </a:lnTo>
                  <a:lnTo>
                    <a:pt x="1843" y="3978"/>
                  </a:lnTo>
                  <a:lnTo>
                    <a:pt x="1330" y="4705"/>
                  </a:lnTo>
                  <a:lnTo>
                    <a:pt x="870" y="5518"/>
                  </a:lnTo>
                  <a:lnTo>
                    <a:pt x="513" y="6329"/>
                  </a:lnTo>
                  <a:lnTo>
                    <a:pt x="256" y="7187"/>
                  </a:lnTo>
                  <a:lnTo>
                    <a:pt x="103" y="8084"/>
                  </a:lnTo>
                  <a:lnTo>
                    <a:pt x="0" y="9025"/>
                  </a:lnTo>
                  <a:lnTo>
                    <a:pt x="50" y="9496"/>
                  </a:lnTo>
                  <a:lnTo>
                    <a:pt x="103" y="9967"/>
                  </a:lnTo>
                  <a:lnTo>
                    <a:pt x="256" y="10864"/>
                  </a:lnTo>
                  <a:lnTo>
                    <a:pt x="513" y="11719"/>
                  </a:lnTo>
                  <a:lnTo>
                    <a:pt x="870" y="12490"/>
                  </a:lnTo>
                  <a:lnTo>
                    <a:pt x="1330" y="13260"/>
                  </a:lnTo>
                  <a:lnTo>
                    <a:pt x="1791" y="13945"/>
                  </a:lnTo>
                  <a:lnTo>
                    <a:pt x="2303" y="14628"/>
                  </a:lnTo>
                  <a:lnTo>
                    <a:pt x="2867" y="15313"/>
                  </a:lnTo>
                  <a:lnTo>
                    <a:pt x="3993" y="16681"/>
                  </a:lnTo>
                  <a:lnTo>
                    <a:pt x="4504" y="17408"/>
                  </a:lnTo>
                  <a:lnTo>
                    <a:pt x="5016" y="18135"/>
                  </a:lnTo>
                  <a:lnTo>
                    <a:pt x="5477" y="18906"/>
                  </a:lnTo>
                  <a:lnTo>
                    <a:pt x="5887" y="19761"/>
                  </a:lnTo>
                  <a:lnTo>
                    <a:pt x="6244" y="20659"/>
                  </a:lnTo>
                  <a:lnTo>
                    <a:pt x="65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2" name="Google Shape;731;p37"/>
            <p:cNvSpPr/>
            <p:nvPr/>
          </p:nvSpPr>
          <p:spPr>
            <a:xfrm>
              <a:off x="130508" y="118237"/>
              <a:ext cx="29670" cy="1402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66" y="9222"/>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3" name="Google Shape;732;p37"/>
            <p:cNvSpPr/>
            <p:nvPr/>
          </p:nvSpPr>
          <p:spPr>
            <a:xfrm>
              <a:off x="70118" y="113110"/>
              <a:ext cx="75730" cy="16391"/>
            </a:xfrm>
            <a:custGeom>
              <a:avLst/>
              <a:gdLst/>
              <a:ahLst/>
              <a:cxnLst>
                <a:cxn ang="0">
                  <a:pos x="wd2" y="hd2"/>
                </a:cxn>
                <a:cxn ang="5400000">
                  <a:pos x="wd2" y="hd2"/>
                </a:cxn>
                <a:cxn ang="10800000">
                  <a:pos x="wd2" y="hd2"/>
                </a:cxn>
                <a:cxn ang="16200000">
                  <a:pos x="wd2" y="hd2"/>
                </a:cxn>
              </a:cxnLst>
              <a:rect l="0" t="0" r="r" b="b"/>
              <a:pathLst>
                <a:path w="21600" h="21600" extrusionOk="0">
                  <a:moveTo>
                    <a:pt x="0" y="2022"/>
                  </a:moveTo>
                  <a:lnTo>
                    <a:pt x="4962" y="21600"/>
                  </a:lnTo>
                  <a:lnTo>
                    <a:pt x="9925" y="2022"/>
                  </a:lnTo>
                  <a:lnTo>
                    <a:pt x="10362" y="692"/>
                  </a:lnTo>
                  <a:lnTo>
                    <a:pt x="10800" y="0"/>
                  </a:lnTo>
                  <a:lnTo>
                    <a:pt x="11238" y="692"/>
                  </a:lnTo>
                  <a:lnTo>
                    <a:pt x="11675" y="2022"/>
                  </a:lnTo>
                  <a:lnTo>
                    <a:pt x="16638" y="21600"/>
                  </a:lnTo>
                  <a:lnTo>
                    <a:pt x="21600" y="2022"/>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4" name="Google Shape;733;p37"/>
            <p:cNvSpPr/>
            <p:nvPr/>
          </p:nvSpPr>
          <p:spPr>
            <a:xfrm>
              <a:off x="64991" y="260513"/>
              <a:ext cx="85984" cy="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699" name="Google Shape;734;p37"/>
          <p:cNvGrpSpPr/>
          <p:nvPr/>
        </p:nvGrpSpPr>
        <p:grpSpPr>
          <a:xfrm>
            <a:off x="4125014" y="3613477"/>
            <a:ext cx="363348" cy="221074"/>
            <a:chOff x="21" y="21"/>
            <a:chExt cx="363347" cy="221072"/>
          </a:xfrm>
        </p:grpSpPr>
        <p:sp>
          <p:nvSpPr>
            <p:cNvPr id="696" name="Google Shape;735;p37"/>
            <p:cNvSpPr/>
            <p:nvPr/>
          </p:nvSpPr>
          <p:spPr>
            <a:xfrm>
              <a:off x="21" y="21"/>
              <a:ext cx="363348" cy="221073"/>
            </a:xfrm>
            <a:custGeom>
              <a:avLst/>
              <a:gdLst/>
              <a:ahLst/>
              <a:cxnLst>
                <a:cxn ang="0">
                  <a:pos x="wd2" y="hd2"/>
                </a:cxn>
                <a:cxn ang="5400000">
                  <a:pos x="wd2" y="hd2"/>
                </a:cxn>
                <a:cxn ang="10800000">
                  <a:pos x="wd2" y="hd2"/>
                </a:cxn>
                <a:cxn ang="16200000">
                  <a:pos x="wd2" y="hd2"/>
                </a:cxn>
              </a:cxnLst>
              <a:rect l="0" t="0" r="r" b="b"/>
              <a:pathLst>
                <a:path w="21600" h="21600" extrusionOk="0">
                  <a:moveTo>
                    <a:pt x="18375" y="16250"/>
                  </a:moveTo>
                  <a:lnTo>
                    <a:pt x="17675" y="17200"/>
                  </a:lnTo>
                  <a:lnTo>
                    <a:pt x="16853" y="18151"/>
                  </a:lnTo>
                  <a:lnTo>
                    <a:pt x="16001" y="19050"/>
                  </a:lnTo>
                  <a:lnTo>
                    <a:pt x="15545" y="19450"/>
                  </a:lnTo>
                  <a:lnTo>
                    <a:pt x="15058" y="19851"/>
                  </a:lnTo>
                  <a:lnTo>
                    <a:pt x="14572" y="20200"/>
                  </a:lnTo>
                  <a:lnTo>
                    <a:pt x="14055" y="20551"/>
                  </a:lnTo>
                  <a:lnTo>
                    <a:pt x="13538" y="20851"/>
                  </a:lnTo>
                  <a:lnTo>
                    <a:pt x="13021" y="21099"/>
                  </a:lnTo>
                  <a:lnTo>
                    <a:pt x="12473" y="21300"/>
                  </a:lnTo>
                  <a:lnTo>
                    <a:pt x="11925" y="21450"/>
                  </a:lnTo>
                  <a:lnTo>
                    <a:pt x="11377" y="21551"/>
                  </a:lnTo>
                  <a:lnTo>
                    <a:pt x="10800" y="21600"/>
                  </a:lnTo>
                  <a:lnTo>
                    <a:pt x="10283" y="21600"/>
                  </a:lnTo>
                  <a:lnTo>
                    <a:pt x="9796" y="21499"/>
                  </a:lnTo>
                  <a:lnTo>
                    <a:pt x="9309" y="21401"/>
                  </a:lnTo>
                  <a:lnTo>
                    <a:pt x="8823" y="21200"/>
                  </a:lnTo>
                  <a:lnTo>
                    <a:pt x="8335" y="21001"/>
                  </a:lnTo>
                  <a:lnTo>
                    <a:pt x="7848" y="20750"/>
                  </a:lnTo>
                  <a:lnTo>
                    <a:pt x="7392" y="20500"/>
                  </a:lnTo>
                  <a:lnTo>
                    <a:pt x="6936" y="20200"/>
                  </a:lnTo>
                  <a:lnTo>
                    <a:pt x="6510" y="19851"/>
                  </a:lnTo>
                  <a:lnTo>
                    <a:pt x="6053" y="19500"/>
                  </a:lnTo>
                  <a:lnTo>
                    <a:pt x="5233" y="18699"/>
                  </a:lnTo>
                  <a:lnTo>
                    <a:pt x="4442" y="17849"/>
                  </a:lnTo>
                  <a:lnTo>
                    <a:pt x="3711" y="16901"/>
                  </a:lnTo>
                  <a:lnTo>
                    <a:pt x="3012" y="15999"/>
                  </a:lnTo>
                  <a:lnTo>
                    <a:pt x="2372" y="15051"/>
                  </a:lnTo>
                  <a:lnTo>
                    <a:pt x="1795" y="14150"/>
                  </a:lnTo>
                  <a:lnTo>
                    <a:pt x="1308" y="13300"/>
                  </a:lnTo>
                  <a:lnTo>
                    <a:pt x="486" y="11799"/>
                  </a:lnTo>
                  <a:lnTo>
                    <a:pt x="0" y="10799"/>
                  </a:lnTo>
                  <a:lnTo>
                    <a:pt x="486" y="9799"/>
                  </a:lnTo>
                  <a:lnTo>
                    <a:pt x="1308" y="8300"/>
                  </a:lnTo>
                  <a:lnTo>
                    <a:pt x="1795" y="7450"/>
                  </a:lnTo>
                  <a:lnTo>
                    <a:pt x="2372" y="6549"/>
                  </a:lnTo>
                  <a:lnTo>
                    <a:pt x="3012" y="5599"/>
                  </a:lnTo>
                  <a:lnTo>
                    <a:pt x="3711" y="4699"/>
                  </a:lnTo>
                  <a:lnTo>
                    <a:pt x="4442" y="3800"/>
                  </a:lnTo>
                  <a:lnTo>
                    <a:pt x="5233" y="2899"/>
                  </a:lnTo>
                  <a:lnTo>
                    <a:pt x="6053" y="2100"/>
                  </a:lnTo>
                  <a:lnTo>
                    <a:pt x="6510" y="1749"/>
                  </a:lnTo>
                  <a:lnTo>
                    <a:pt x="6936" y="1400"/>
                  </a:lnTo>
                  <a:lnTo>
                    <a:pt x="7392" y="1098"/>
                  </a:lnTo>
                  <a:lnTo>
                    <a:pt x="7848" y="850"/>
                  </a:lnTo>
                  <a:lnTo>
                    <a:pt x="8335" y="599"/>
                  </a:lnTo>
                  <a:lnTo>
                    <a:pt x="8823" y="400"/>
                  </a:lnTo>
                  <a:lnTo>
                    <a:pt x="9309" y="199"/>
                  </a:lnTo>
                  <a:lnTo>
                    <a:pt x="9796" y="99"/>
                  </a:lnTo>
                  <a:lnTo>
                    <a:pt x="10283" y="0"/>
                  </a:lnTo>
                  <a:lnTo>
                    <a:pt x="10800" y="0"/>
                  </a:lnTo>
                  <a:lnTo>
                    <a:pt x="11377" y="49"/>
                  </a:lnTo>
                  <a:lnTo>
                    <a:pt x="11925" y="150"/>
                  </a:lnTo>
                  <a:lnTo>
                    <a:pt x="12473" y="300"/>
                  </a:lnTo>
                  <a:lnTo>
                    <a:pt x="13021" y="499"/>
                  </a:lnTo>
                  <a:lnTo>
                    <a:pt x="13538" y="749"/>
                  </a:lnTo>
                  <a:lnTo>
                    <a:pt x="14055" y="1049"/>
                  </a:lnTo>
                  <a:lnTo>
                    <a:pt x="14572" y="1400"/>
                  </a:lnTo>
                  <a:lnTo>
                    <a:pt x="15058" y="1749"/>
                  </a:lnTo>
                  <a:lnTo>
                    <a:pt x="15545" y="2150"/>
                  </a:lnTo>
                  <a:lnTo>
                    <a:pt x="16001" y="2550"/>
                  </a:lnTo>
                  <a:lnTo>
                    <a:pt x="16853" y="3449"/>
                  </a:lnTo>
                  <a:lnTo>
                    <a:pt x="17675" y="4400"/>
                  </a:lnTo>
                  <a:lnTo>
                    <a:pt x="18375" y="5350"/>
                  </a:lnTo>
                  <a:lnTo>
                    <a:pt x="18983" y="6200"/>
                  </a:lnTo>
                  <a:lnTo>
                    <a:pt x="19531" y="7050"/>
                  </a:lnTo>
                  <a:lnTo>
                    <a:pt x="20017" y="7849"/>
                  </a:lnTo>
                  <a:lnTo>
                    <a:pt x="20443" y="8600"/>
                  </a:lnTo>
                  <a:lnTo>
                    <a:pt x="21143" y="9900"/>
                  </a:lnTo>
                  <a:lnTo>
                    <a:pt x="21600" y="10799"/>
                  </a:lnTo>
                  <a:lnTo>
                    <a:pt x="21143" y="11700"/>
                  </a:lnTo>
                  <a:lnTo>
                    <a:pt x="20443" y="13000"/>
                  </a:lnTo>
                  <a:lnTo>
                    <a:pt x="20017" y="13749"/>
                  </a:lnTo>
                  <a:lnTo>
                    <a:pt x="19531" y="14550"/>
                  </a:lnTo>
                  <a:lnTo>
                    <a:pt x="18983" y="15400"/>
                  </a:lnTo>
                  <a:lnTo>
                    <a:pt x="18375" y="1625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7" name="Google Shape;736;p37"/>
            <p:cNvSpPr/>
            <p:nvPr/>
          </p:nvSpPr>
          <p:spPr>
            <a:xfrm>
              <a:off x="147906" y="76779"/>
              <a:ext cx="67557" cy="67557"/>
            </a:xfrm>
            <a:custGeom>
              <a:avLst/>
              <a:gdLst/>
              <a:ahLst/>
              <a:cxnLst>
                <a:cxn ang="0">
                  <a:pos x="wd2" y="hd2"/>
                </a:cxn>
                <a:cxn ang="5400000">
                  <a:pos x="wd2" y="hd2"/>
                </a:cxn>
                <a:cxn ang="10800000">
                  <a:pos x="wd2" y="hd2"/>
                </a:cxn>
                <a:cxn ang="16200000">
                  <a:pos x="wd2" y="hd2"/>
                </a:cxn>
              </a:cxnLst>
              <a:rect l="0" t="0" r="r" b="b"/>
              <a:pathLst>
                <a:path w="21600" h="21600" extrusionOk="0">
                  <a:moveTo>
                    <a:pt x="0" y="10797"/>
                  </a:moveTo>
                  <a:lnTo>
                    <a:pt x="168" y="9654"/>
                  </a:lnTo>
                  <a:lnTo>
                    <a:pt x="329" y="8674"/>
                  </a:lnTo>
                  <a:lnTo>
                    <a:pt x="490" y="7525"/>
                  </a:lnTo>
                  <a:lnTo>
                    <a:pt x="981" y="6544"/>
                  </a:lnTo>
                  <a:lnTo>
                    <a:pt x="1310" y="5724"/>
                  </a:lnTo>
                  <a:lnTo>
                    <a:pt x="1969" y="4743"/>
                  </a:lnTo>
                  <a:lnTo>
                    <a:pt x="2459" y="3924"/>
                  </a:lnTo>
                  <a:lnTo>
                    <a:pt x="3272" y="3272"/>
                  </a:lnTo>
                  <a:lnTo>
                    <a:pt x="3930" y="2452"/>
                  </a:lnTo>
                  <a:lnTo>
                    <a:pt x="4750" y="1962"/>
                  </a:lnTo>
                  <a:lnTo>
                    <a:pt x="5731" y="1310"/>
                  </a:lnTo>
                  <a:lnTo>
                    <a:pt x="6544" y="981"/>
                  </a:lnTo>
                  <a:lnTo>
                    <a:pt x="7531" y="490"/>
                  </a:lnTo>
                  <a:lnTo>
                    <a:pt x="8674" y="329"/>
                  </a:lnTo>
                  <a:lnTo>
                    <a:pt x="9654" y="161"/>
                  </a:lnTo>
                  <a:lnTo>
                    <a:pt x="10803" y="0"/>
                  </a:lnTo>
                  <a:lnTo>
                    <a:pt x="11946" y="161"/>
                  </a:lnTo>
                  <a:lnTo>
                    <a:pt x="12926" y="329"/>
                  </a:lnTo>
                  <a:lnTo>
                    <a:pt x="14075" y="490"/>
                  </a:lnTo>
                  <a:lnTo>
                    <a:pt x="15056" y="981"/>
                  </a:lnTo>
                  <a:lnTo>
                    <a:pt x="15876" y="1310"/>
                  </a:lnTo>
                  <a:lnTo>
                    <a:pt x="16857" y="1962"/>
                  </a:lnTo>
                  <a:lnTo>
                    <a:pt x="17676" y="2452"/>
                  </a:lnTo>
                  <a:lnTo>
                    <a:pt x="18328" y="3272"/>
                  </a:lnTo>
                  <a:lnTo>
                    <a:pt x="19148" y="3924"/>
                  </a:lnTo>
                  <a:lnTo>
                    <a:pt x="19638" y="4743"/>
                  </a:lnTo>
                  <a:lnTo>
                    <a:pt x="20290" y="5724"/>
                  </a:lnTo>
                  <a:lnTo>
                    <a:pt x="20619" y="6544"/>
                  </a:lnTo>
                  <a:lnTo>
                    <a:pt x="21110" y="7525"/>
                  </a:lnTo>
                  <a:lnTo>
                    <a:pt x="21271" y="8674"/>
                  </a:lnTo>
                  <a:lnTo>
                    <a:pt x="21439" y="9654"/>
                  </a:lnTo>
                  <a:lnTo>
                    <a:pt x="21600" y="10797"/>
                  </a:lnTo>
                  <a:lnTo>
                    <a:pt x="21439" y="11946"/>
                  </a:lnTo>
                  <a:lnTo>
                    <a:pt x="21271" y="12926"/>
                  </a:lnTo>
                  <a:lnTo>
                    <a:pt x="21110" y="14069"/>
                  </a:lnTo>
                  <a:lnTo>
                    <a:pt x="20619" y="15056"/>
                  </a:lnTo>
                  <a:lnTo>
                    <a:pt x="20290" y="15869"/>
                  </a:lnTo>
                  <a:lnTo>
                    <a:pt x="19638" y="16850"/>
                  </a:lnTo>
                  <a:lnTo>
                    <a:pt x="19148" y="17670"/>
                  </a:lnTo>
                  <a:lnTo>
                    <a:pt x="18328" y="18328"/>
                  </a:lnTo>
                  <a:lnTo>
                    <a:pt x="17676" y="19141"/>
                  </a:lnTo>
                  <a:lnTo>
                    <a:pt x="16857" y="19638"/>
                  </a:lnTo>
                  <a:lnTo>
                    <a:pt x="15876" y="20290"/>
                  </a:lnTo>
                  <a:lnTo>
                    <a:pt x="15056" y="20619"/>
                  </a:lnTo>
                  <a:lnTo>
                    <a:pt x="14075" y="21110"/>
                  </a:lnTo>
                  <a:lnTo>
                    <a:pt x="12926" y="21271"/>
                  </a:lnTo>
                  <a:lnTo>
                    <a:pt x="11946" y="21432"/>
                  </a:lnTo>
                  <a:lnTo>
                    <a:pt x="10803" y="21600"/>
                  </a:lnTo>
                  <a:lnTo>
                    <a:pt x="9654" y="21432"/>
                  </a:lnTo>
                  <a:lnTo>
                    <a:pt x="8674" y="21271"/>
                  </a:lnTo>
                  <a:lnTo>
                    <a:pt x="7531" y="21110"/>
                  </a:lnTo>
                  <a:lnTo>
                    <a:pt x="6544" y="20619"/>
                  </a:lnTo>
                  <a:lnTo>
                    <a:pt x="5731" y="20290"/>
                  </a:lnTo>
                  <a:lnTo>
                    <a:pt x="4750" y="19638"/>
                  </a:lnTo>
                  <a:lnTo>
                    <a:pt x="3930" y="19141"/>
                  </a:lnTo>
                  <a:lnTo>
                    <a:pt x="3272" y="18328"/>
                  </a:lnTo>
                  <a:lnTo>
                    <a:pt x="2459" y="17670"/>
                  </a:lnTo>
                  <a:lnTo>
                    <a:pt x="1969" y="16850"/>
                  </a:lnTo>
                  <a:lnTo>
                    <a:pt x="1310" y="15869"/>
                  </a:lnTo>
                  <a:lnTo>
                    <a:pt x="981" y="15056"/>
                  </a:lnTo>
                  <a:lnTo>
                    <a:pt x="490" y="14069"/>
                  </a:lnTo>
                  <a:lnTo>
                    <a:pt x="329" y="12926"/>
                  </a:lnTo>
                  <a:lnTo>
                    <a:pt x="168" y="11946"/>
                  </a:lnTo>
                  <a:lnTo>
                    <a:pt x="0" y="1079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698" name="Google Shape;737;p37"/>
            <p:cNvSpPr/>
            <p:nvPr/>
          </p:nvSpPr>
          <p:spPr>
            <a:xfrm>
              <a:off x="94177" y="23050"/>
              <a:ext cx="175015" cy="175015"/>
            </a:xfrm>
            <a:custGeom>
              <a:avLst/>
              <a:gdLst/>
              <a:ahLst/>
              <a:cxnLst>
                <a:cxn ang="0">
                  <a:pos x="wd2" y="hd2"/>
                </a:cxn>
                <a:cxn ang="5400000">
                  <a:pos x="wd2" y="hd2"/>
                </a:cxn>
                <a:cxn ang="10800000">
                  <a:pos x="wd2" y="hd2"/>
                </a:cxn>
                <a:cxn ang="16200000">
                  <a:pos x="wd2" y="hd2"/>
                </a:cxn>
              </a:cxnLst>
              <a:rect l="0" t="0" r="r" b="b"/>
              <a:pathLst>
                <a:path w="21600" h="21600" extrusionOk="0">
                  <a:moveTo>
                    <a:pt x="0" y="10799"/>
                  </a:moveTo>
                  <a:lnTo>
                    <a:pt x="62" y="9725"/>
                  </a:lnTo>
                  <a:lnTo>
                    <a:pt x="189" y="8651"/>
                  </a:lnTo>
                  <a:lnTo>
                    <a:pt x="506" y="7578"/>
                  </a:lnTo>
                  <a:lnTo>
                    <a:pt x="822" y="6569"/>
                  </a:lnTo>
                  <a:lnTo>
                    <a:pt x="1325" y="5620"/>
                  </a:lnTo>
                  <a:lnTo>
                    <a:pt x="1831" y="4735"/>
                  </a:lnTo>
                  <a:lnTo>
                    <a:pt x="2464" y="3916"/>
                  </a:lnTo>
                  <a:lnTo>
                    <a:pt x="3159" y="3156"/>
                  </a:lnTo>
                  <a:lnTo>
                    <a:pt x="3916" y="2464"/>
                  </a:lnTo>
                  <a:lnTo>
                    <a:pt x="4738" y="1831"/>
                  </a:lnTo>
                  <a:lnTo>
                    <a:pt x="5622" y="1325"/>
                  </a:lnTo>
                  <a:lnTo>
                    <a:pt x="6569" y="819"/>
                  </a:lnTo>
                  <a:lnTo>
                    <a:pt x="7580" y="503"/>
                  </a:lnTo>
                  <a:lnTo>
                    <a:pt x="8589" y="189"/>
                  </a:lnTo>
                  <a:lnTo>
                    <a:pt x="9663" y="62"/>
                  </a:lnTo>
                  <a:lnTo>
                    <a:pt x="10801" y="0"/>
                  </a:lnTo>
                  <a:lnTo>
                    <a:pt x="11875" y="62"/>
                  </a:lnTo>
                  <a:lnTo>
                    <a:pt x="12949" y="189"/>
                  </a:lnTo>
                  <a:lnTo>
                    <a:pt x="14022" y="503"/>
                  </a:lnTo>
                  <a:lnTo>
                    <a:pt x="15031" y="819"/>
                  </a:lnTo>
                  <a:lnTo>
                    <a:pt x="15980" y="1325"/>
                  </a:lnTo>
                  <a:lnTo>
                    <a:pt x="16865" y="1831"/>
                  </a:lnTo>
                  <a:lnTo>
                    <a:pt x="17684" y="2464"/>
                  </a:lnTo>
                  <a:lnTo>
                    <a:pt x="18444" y="3156"/>
                  </a:lnTo>
                  <a:lnTo>
                    <a:pt x="19139" y="3916"/>
                  </a:lnTo>
                  <a:lnTo>
                    <a:pt x="19769" y="4735"/>
                  </a:lnTo>
                  <a:lnTo>
                    <a:pt x="20275" y="5620"/>
                  </a:lnTo>
                  <a:lnTo>
                    <a:pt x="20781" y="6569"/>
                  </a:lnTo>
                  <a:lnTo>
                    <a:pt x="21097" y="7578"/>
                  </a:lnTo>
                  <a:lnTo>
                    <a:pt x="21411" y="8651"/>
                  </a:lnTo>
                  <a:lnTo>
                    <a:pt x="21538" y="9725"/>
                  </a:lnTo>
                  <a:lnTo>
                    <a:pt x="21600" y="10799"/>
                  </a:lnTo>
                  <a:lnTo>
                    <a:pt x="21538" y="11872"/>
                  </a:lnTo>
                  <a:lnTo>
                    <a:pt x="21411" y="12946"/>
                  </a:lnTo>
                  <a:lnTo>
                    <a:pt x="21097" y="14020"/>
                  </a:lnTo>
                  <a:lnTo>
                    <a:pt x="20781" y="15031"/>
                  </a:lnTo>
                  <a:lnTo>
                    <a:pt x="20275" y="15978"/>
                  </a:lnTo>
                  <a:lnTo>
                    <a:pt x="19769" y="16862"/>
                  </a:lnTo>
                  <a:lnTo>
                    <a:pt x="19139" y="17684"/>
                  </a:lnTo>
                  <a:lnTo>
                    <a:pt x="18444" y="18441"/>
                  </a:lnTo>
                  <a:lnTo>
                    <a:pt x="17684" y="19136"/>
                  </a:lnTo>
                  <a:lnTo>
                    <a:pt x="16865" y="19769"/>
                  </a:lnTo>
                  <a:lnTo>
                    <a:pt x="15980" y="20275"/>
                  </a:lnTo>
                  <a:lnTo>
                    <a:pt x="15031" y="20778"/>
                  </a:lnTo>
                  <a:lnTo>
                    <a:pt x="14022" y="21094"/>
                  </a:lnTo>
                  <a:lnTo>
                    <a:pt x="12949" y="21411"/>
                  </a:lnTo>
                  <a:lnTo>
                    <a:pt x="11875" y="21538"/>
                  </a:lnTo>
                  <a:lnTo>
                    <a:pt x="10801" y="21600"/>
                  </a:lnTo>
                  <a:lnTo>
                    <a:pt x="9663" y="21538"/>
                  </a:lnTo>
                  <a:lnTo>
                    <a:pt x="8589" y="21411"/>
                  </a:lnTo>
                  <a:lnTo>
                    <a:pt x="7580" y="21094"/>
                  </a:lnTo>
                  <a:lnTo>
                    <a:pt x="6569" y="20778"/>
                  </a:lnTo>
                  <a:lnTo>
                    <a:pt x="5622" y="20275"/>
                  </a:lnTo>
                  <a:lnTo>
                    <a:pt x="4738" y="19769"/>
                  </a:lnTo>
                  <a:lnTo>
                    <a:pt x="3916" y="19136"/>
                  </a:lnTo>
                  <a:lnTo>
                    <a:pt x="3159" y="18441"/>
                  </a:lnTo>
                  <a:lnTo>
                    <a:pt x="2464" y="17684"/>
                  </a:lnTo>
                  <a:lnTo>
                    <a:pt x="1831" y="16862"/>
                  </a:lnTo>
                  <a:lnTo>
                    <a:pt x="1325" y="15978"/>
                  </a:lnTo>
                  <a:lnTo>
                    <a:pt x="822" y="15031"/>
                  </a:lnTo>
                  <a:lnTo>
                    <a:pt x="506" y="14020"/>
                  </a:lnTo>
                  <a:lnTo>
                    <a:pt x="189" y="12946"/>
                  </a:lnTo>
                  <a:lnTo>
                    <a:pt x="62" y="11872"/>
                  </a:lnTo>
                  <a:lnTo>
                    <a:pt x="0" y="10799"/>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705" name="Google Shape;738;p37"/>
          <p:cNvGrpSpPr/>
          <p:nvPr/>
        </p:nvGrpSpPr>
        <p:grpSpPr>
          <a:xfrm>
            <a:off x="6999040" y="3545922"/>
            <a:ext cx="265095" cy="372552"/>
            <a:chOff x="21" y="21"/>
            <a:chExt cx="265093" cy="372551"/>
          </a:xfrm>
        </p:grpSpPr>
        <p:sp>
          <p:nvSpPr>
            <p:cNvPr id="700" name="Google Shape;739;p37"/>
            <p:cNvSpPr/>
            <p:nvPr/>
          </p:nvSpPr>
          <p:spPr>
            <a:xfrm>
              <a:off x="21" y="21"/>
              <a:ext cx="265094" cy="65497"/>
            </a:xfrm>
            <a:custGeom>
              <a:avLst/>
              <a:gdLst/>
              <a:ahLst/>
              <a:cxnLst>
                <a:cxn ang="0">
                  <a:pos x="wd2" y="hd2"/>
                </a:cxn>
                <a:cxn ang="5400000">
                  <a:pos x="wd2" y="hd2"/>
                </a:cxn>
                <a:cxn ang="10800000">
                  <a:pos x="wd2" y="hd2"/>
                </a:cxn>
                <a:cxn ang="16200000">
                  <a:pos x="wd2" y="hd2"/>
                </a:cxn>
              </a:cxnLst>
              <a:rect l="0" t="0" r="r" b="b"/>
              <a:pathLst>
                <a:path w="21600" h="21600" extrusionOk="0">
                  <a:moveTo>
                    <a:pt x="20766" y="9785"/>
                  </a:moveTo>
                  <a:lnTo>
                    <a:pt x="14803" y="9785"/>
                  </a:lnTo>
                  <a:lnTo>
                    <a:pt x="14803" y="6077"/>
                  </a:lnTo>
                  <a:lnTo>
                    <a:pt x="14762" y="4892"/>
                  </a:lnTo>
                  <a:lnTo>
                    <a:pt x="14678" y="3714"/>
                  </a:lnTo>
                  <a:lnTo>
                    <a:pt x="14553" y="2703"/>
                  </a:lnTo>
                  <a:lnTo>
                    <a:pt x="14135" y="1012"/>
                  </a:lnTo>
                  <a:lnTo>
                    <a:pt x="13885" y="506"/>
                  </a:lnTo>
                  <a:lnTo>
                    <a:pt x="13594" y="166"/>
                  </a:lnTo>
                  <a:lnTo>
                    <a:pt x="13301" y="0"/>
                  </a:lnTo>
                  <a:lnTo>
                    <a:pt x="8299" y="0"/>
                  </a:lnTo>
                  <a:lnTo>
                    <a:pt x="8006" y="166"/>
                  </a:lnTo>
                  <a:lnTo>
                    <a:pt x="7715" y="506"/>
                  </a:lnTo>
                  <a:lnTo>
                    <a:pt x="7465" y="1012"/>
                  </a:lnTo>
                  <a:lnTo>
                    <a:pt x="7047" y="2703"/>
                  </a:lnTo>
                  <a:lnTo>
                    <a:pt x="6922" y="3714"/>
                  </a:lnTo>
                  <a:lnTo>
                    <a:pt x="6838" y="4892"/>
                  </a:lnTo>
                  <a:lnTo>
                    <a:pt x="6797" y="6077"/>
                  </a:lnTo>
                  <a:lnTo>
                    <a:pt x="6797" y="9785"/>
                  </a:lnTo>
                  <a:lnTo>
                    <a:pt x="668" y="9785"/>
                  </a:lnTo>
                  <a:lnTo>
                    <a:pt x="500" y="10124"/>
                  </a:lnTo>
                  <a:lnTo>
                    <a:pt x="375" y="10291"/>
                  </a:lnTo>
                  <a:lnTo>
                    <a:pt x="250" y="10803"/>
                  </a:lnTo>
                  <a:lnTo>
                    <a:pt x="125" y="11309"/>
                  </a:lnTo>
                  <a:lnTo>
                    <a:pt x="84" y="11815"/>
                  </a:lnTo>
                  <a:lnTo>
                    <a:pt x="0" y="12487"/>
                  </a:lnTo>
                  <a:lnTo>
                    <a:pt x="0" y="21600"/>
                  </a:lnTo>
                  <a:lnTo>
                    <a:pt x="21600" y="21600"/>
                  </a:lnTo>
                  <a:lnTo>
                    <a:pt x="21600" y="12487"/>
                  </a:lnTo>
                  <a:lnTo>
                    <a:pt x="21516" y="11815"/>
                  </a:lnTo>
                  <a:lnTo>
                    <a:pt x="21475" y="11309"/>
                  </a:lnTo>
                  <a:lnTo>
                    <a:pt x="21350" y="10803"/>
                  </a:lnTo>
                  <a:lnTo>
                    <a:pt x="21225" y="10291"/>
                  </a:lnTo>
                  <a:lnTo>
                    <a:pt x="21100" y="10124"/>
                  </a:lnTo>
                  <a:lnTo>
                    <a:pt x="20932" y="9785"/>
                  </a:lnTo>
                  <a:lnTo>
                    <a:pt x="20766" y="9785"/>
                  </a:lnTo>
                  <a:close/>
                  <a:moveTo>
                    <a:pt x="8131" y="6077"/>
                  </a:moveTo>
                  <a:lnTo>
                    <a:pt x="8131" y="5738"/>
                  </a:lnTo>
                  <a:lnTo>
                    <a:pt x="8174" y="5572"/>
                  </a:lnTo>
                  <a:lnTo>
                    <a:pt x="8215" y="5398"/>
                  </a:lnTo>
                  <a:lnTo>
                    <a:pt x="13385" y="5398"/>
                  </a:lnTo>
                  <a:lnTo>
                    <a:pt x="13426" y="5572"/>
                  </a:lnTo>
                  <a:lnTo>
                    <a:pt x="13469" y="5738"/>
                  </a:lnTo>
                  <a:lnTo>
                    <a:pt x="13469" y="9785"/>
                  </a:lnTo>
                  <a:lnTo>
                    <a:pt x="8131" y="9785"/>
                  </a:lnTo>
                  <a:lnTo>
                    <a:pt x="8131" y="6077"/>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01" name="Google Shape;740;p37"/>
            <p:cNvSpPr/>
            <p:nvPr/>
          </p:nvSpPr>
          <p:spPr>
            <a:xfrm>
              <a:off x="10758" y="71673"/>
              <a:ext cx="243599" cy="300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13"/>
                  </a:lnTo>
                  <a:lnTo>
                    <a:pt x="91" y="21160"/>
                  </a:lnTo>
                  <a:lnTo>
                    <a:pt x="138" y="21270"/>
                  </a:lnTo>
                  <a:lnTo>
                    <a:pt x="274" y="21380"/>
                  </a:lnTo>
                  <a:lnTo>
                    <a:pt x="546" y="21528"/>
                  </a:lnTo>
                  <a:lnTo>
                    <a:pt x="727" y="21564"/>
                  </a:lnTo>
                  <a:lnTo>
                    <a:pt x="909" y="21600"/>
                  </a:lnTo>
                  <a:lnTo>
                    <a:pt x="20693" y="21600"/>
                  </a:lnTo>
                  <a:lnTo>
                    <a:pt x="20875" y="21564"/>
                  </a:lnTo>
                  <a:lnTo>
                    <a:pt x="21056" y="21528"/>
                  </a:lnTo>
                  <a:lnTo>
                    <a:pt x="21328" y="21380"/>
                  </a:lnTo>
                  <a:lnTo>
                    <a:pt x="21464" y="21270"/>
                  </a:lnTo>
                  <a:lnTo>
                    <a:pt x="21511" y="21160"/>
                  </a:lnTo>
                  <a:lnTo>
                    <a:pt x="21600" y="21013"/>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02" name="Google Shape;741;p37"/>
            <p:cNvSpPr/>
            <p:nvPr/>
          </p:nvSpPr>
          <p:spPr>
            <a:xfrm flipV="1">
              <a:off x="60411" y="112101"/>
              <a:ext cx="1" cy="22004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03" name="Google Shape;742;p37"/>
            <p:cNvSpPr/>
            <p:nvPr/>
          </p:nvSpPr>
          <p:spPr>
            <a:xfrm flipH="1">
              <a:off x="132568" y="112101"/>
              <a:ext cx="1" cy="22004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04" name="Google Shape;743;p37"/>
            <p:cNvSpPr/>
            <p:nvPr/>
          </p:nvSpPr>
          <p:spPr>
            <a:xfrm flipH="1">
              <a:off x="204725" y="112101"/>
              <a:ext cx="1" cy="220044"/>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13" name="Google Shape;744;p37"/>
          <p:cNvGrpSpPr/>
          <p:nvPr/>
        </p:nvGrpSpPr>
        <p:grpSpPr>
          <a:xfrm>
            <a:off x="3047766" y="4640569"/>
            <a:ext cx="256375" cy="414536"/>
            <a:chOff x="21" y="0"/>
            <a:chExt cx="256373" cy="414535"/>
          </a:xfrm>
        </p:grpSpPr>
        <p:sp>
          <p:nvSpPr>
            <p:cNvPr id="706" name="Google Shape;745;p37"/>
            <p:cNvSpPr/>
            <p:nvPr/>
          </p:nvSpPr>
          <p:spPr>
            <a:xfrm>
              <a:off x="160199" y="196004"/>
              <a:ext cx="96197" cy="96218"/>
            </a:xfrm>
            <a:custGeom>
              <a:avLst/>
              <a:gdLst/>
              <a:ahLst/>
              <a:cxnLst>
                <a:cxn ang="0">
                  <a:pos x="wd2" y="hd2"/>
                </a:cxn>
                <a:cxn ang="5400000">
                  <a:pos x="wd2" y="hd2"/>
                </a:cxn>
                <a:cxn ang="10800000">
                  <a:pos x="wd2" y="hd2"/>
                </a:cxn>
                <a:cxn ang="16200000">
                  <a:pos x="wd2" y="hd2"/>
                </a:cxn>
              </a:cxnLst>
              <a:rect l="0" t="0" r="r" b="b"/>
              <a:pathLst>
                <a:path w="21600" h="21600" extrusionOk="0">
                  <a:moveTo>
                    <a:pt x="3444" y="19760"/>
                  </a:moveTo>
                  <a:lnTo>
                    <a:pt x="4020" y="20218"/>
                  </a:lnTo>
                  <a:lnTo>
                    <a:pt x="4709" y="20680"/>
                  </a:lnTo>
                  <a:lnTo>
                    <a:pt x="5516" y="21025"/>
                  </a:lnTo>
                  <a:lnTo>
                    <a:pt x="6204" y="21256"/>
                  </a:lnTo>
                  <a:lnTo>
                    <a:pt x="7007" y="21482"/>
                  </a:lnTo>
                  <a:lnTo>
                    <a:pt x="7813" y="21600"/>
                  </a:lnTo>
                  <a:lnTo>
                    <a:pt x="10111" y="21600"/>
                  </a:lnTo>
                  <a:lnTo>
                    <a:pt x="10913" y="21369"/>
                  </a:lnTo>
                  <a:lnTo>
                    <a:pt x="11720" y="21138"/>
                  </a:lnTo>
                  <a:lnTo>
                    <a:pt x="12409" y="20911"/>
                  </a:lnTo>
                  <a:lnTo>
                    <a:pt x="13098" y="20567"/>
                  </a:lnTo>
                  <a:lnTo>
                    <a:pt x="13787" y="20105"/>
                  </a:lnTo>
                  <a:lnTo>
                    <a:pt x="14475" y="19647"/>
                  </a:lnTo>
                  <a:lnTo>
                    <a:pt x="15051" y="19072"/>
                  </a:lnTo>
                  <a:lnTo>
                    <a:pt x="15740" y="18265"/>
                  </a:lnTo>
                  <a:lnTo>
                    <a:pt x="16429" y="17232"/>
                  </a:lnTo>
                  <a:lnTo>
                    <a:pt x="17004" y="16086"/>
                  </a:lnTo>
                  <a:lnTo>
                    <a:pt x="17693" y="14703"/>
                  </a:lnTo>
                  <a:lnTo>
                    <a:pt x="18845" y="11717"/>
                  </a:lnTo>
                  <a:lnTo>
                    <a:pt x="19878" y="8618"/>
                  </a:lnTo>
                  <a:lnTo>
                    <a:pt x="20798" y="5514"/>
                  </a:lnTo>
                  <a:lnTo>
                    <a:pt x="21374" y="2873"/>
                  </a:lnTo>
                  <a:lnTo>
                    <a:pt x="21600" y="1033"/>
                  </a:lnTo>
                  <a:lnTo>
                    <a:pt x="21600" y="113"/>
                  </a:lnTo>
                  <a:lnTo>
                    <a:pt x="21256" y="0"/>
                  </a:lnTo>
                  <a:lnTo>
                    <a:pt x="20685" y="0"/>
                  </a:lnTo>
                  <a:lnTo>
                    <a:pt x="18727" y="344"/>
                  </a:lnTo>
                  <a:lnTo>
                    <a:pt x="16084" y="920"/>
                  </a:lnTo>
                  <a:lnTo>
                    <a:pt x="13098" y="1722"/>
                  </a:lnTo>
                  <a:lnTo>
                    <a:pt x="9880" y="2873"/>
                  </a:lnTo>
                  <a:lnTo>
                    <a:pt x="6893" y="4019"/>
                  </a:lnTo>
                  <a:lnTo>
                    <a:pt x="5629" y="4595"/>
                  </a:lnTo>
                  <a:lnTo>
                    <a:pt x="4364" y="5283"/>
                  </a:lnTo>
                  <a:lnTo>
                    <a:pt x="3331" y="5972"/>
                  </a:lnTo>
                  <a:lnTo>
                    <a:pt x="2642" y="6547"/>
                  </a:lnTo>
                  <a:lnTo>
                    <a:pt x="2067" y="7236"/>
                  </a:lnTo>
                  <a:lnTo>
                    <a:pt x="1609" y="7812"/>
                  </a:lnTo>
                  <a:lnTo>
                    <a:pt x="1147" y="8500"/>
                  </a:lnTo>
                  <a:lnTo>
                    <a:pt x="802" y="9307"/>
                  </a:lnTo>
                  <a:lnTo>
                    <a:pt x="458" y="9996"/>
                  </a:lnTo>
                  <a:lnTo>
                    <a:pt x="226" y="10798"/>
                  </a:lnTo>
                  <a:lnTo>
                    <a:pt x="113" y="11491"/>
                  </a:lnTo>
                  <a:lnTo>
                    <a:pt x="0" y="12293"/>
                  </a:lnTo>
                  <a:lnTo>
                    <a:pt x="0" y="13095"/>
                  </a:lnTo>
                  <a:lnTo>
                    <a:pt x="113" y="13902"/>
                  </a:lnTo>
                  <a:lnTo>
                    <a:pt x="226" y="14703"/>
                  </a:lnTo>
                  <a:lnTo>
                    <a:pt x="458" y="15397"/>
                  </a:lnTo>
                  <a:lnTo>
                    <a:pt x="689" y="16199"/>
                  </a:lnTo>
                  <a:lnTo>
                    <a:pt x="1033" y="16888"/>
                  </a:lnTo>
                  <a:lnTo>
                    <a:pt x="1491" y="17576"/>
                  </a:lnTo>
                  <a:lnTo>
                    <a:pt x="1953" y="18265"/>
                  </a:lnTo>
                  <a:lnTo>
                    <a:pt x="3444" y="1976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07" name="Google Shape;746;p37"/>
            <p:cNvSpPr/>
            <p:nvPr/>
          </p:nvSpPr>
          <p:spPr>
            <a:xfrm>
              <a:off x="21" y="212373"/>
              <a:ext cx="131518" cy="131539"/>
            </a:xfrm>
            <a:custGeom>
              <a:avLst/>
              <a:gdLst/>
              <a:ahLst/>
              <a:cxnLst>
                <a:cxn ang="0">
                  <a:pos x="wd2" y="hd2"/>
                </a:cxn>
                <a:cxn ang="5400000">
                  <a:pos x="wd2" y="hd2"/>
                </a:cxn>
                <a:cxn ang="10800000">
                  <a:pos x="wd2" y="hd2"/>
                </a:cxn>
                <a:cxn ang="16200000">
                  <a:pos x="wd2" y="hd2"/>
                </a:cxn>
              </a:cxnLst>
              <a:rect l="0" t="0" r="r" b="b"/>
              <a:pathLst>
                <a:path w="21600" h="21600" extrusionOk="0">
                  <a:moveTo>
                    <a:pt x="19581" y="18405"/>
                  </a:moveTo>
                  <a:lnTo>
                    <a:pt x="20085" y="17732"/>
                  </a:lnTo>
                  <a:lnTo>
                    <a:pt x="20506" y="17059"/>
                  </a:lnTo>
                  <a:lnTo>
                    <a:pt x="20844" y="16304"/>
                  </a:lnTo>
                  <a:lnTo>
                    <a:pt x="21179" y="15548"/>
                  </a:lnTo>
                  <a:lnTo>
                    <a:pt x="21348" y="14792"/>
                  </a:lnTo>
                  <a:lnTo>
                    <a:pt x="21514" y="13950"/>
                  </a:lnTo>
                  <a:lnTo>
                    <a:pt x="21600" y="13195"/>
                  </a:lnTo>
                  <a:lnTo>
                    <a:pt x="21600" y="12356"/>
                  </a:lnTo>
                  <a:lnTo>
                    <a:pt x="21514" y="11597"/>
                  </a:lnTo>
                  <a:lnTo>
                    <a:pt x="21348" y="10759"/>
                  </a:lnTo>
                  <a:lnTo>
                    <a:pt x="21179" y="10003"/>
                  </a:lnTo>
                  <a:lnTo>
                    <a:pt x="20844" y="9244"/>
                  </a:lnTo>
                  <a:lnTo>
                    <a:pt x="20506" y="8488"/>
                  </a:lnTo>
                  <a:lnTo>
                    <a:pt x="20085" y="7815"/>
                  </a:lnTo>
                  <a:lnTo>
                    <a:pt x="19581" y="7146"/>
                  </a:lnTo>
                  <a:lnTo>
                    <a:pt x="18994" y="6556"/>
                  </a:lnTo>
                  <a:lnTo>
                    <a:pt x="18239" y="5883"/>
                  </a:lnTo>
                  <a:lnTo>
                    <a:pt x="17228" y="5210"/>
                  </a:lnTo>
                  <a:lnTo>
                    <a:pt x="16051" y="4541"/>
                  </a:lnTo>
                  <a:lnTo>
                    <a:pt x="14708" y="3951"/>
                  </a:lnTo>
                  <a:lnTo>
                    <a:pt x="13280" y="3364"/>
                  </a:lnTo>
                  <a:lnTo>
                    <a:pt x="11765" y="2774"/>
                  </a:lnTo>
                  <a:lnTo>
                    <a:pt x="8572" y="1680"/>
                  </a:lnTo>
                  <a:lnTo>
                    <a:pt x="5546" y="842"/>
                  </a:lnTo>
                  <a:lnTo>
                    <a:pt x="2940" y="252"/>
                  </a:lnTo>
                  <a:lnTo>
                    <a:pt x="1846" y="86"/>
                  </a:lnTo>
                  <a:lnTo>
                    <a:pt x="1008" y="0"/>
                  </a:lnTo>
                  <a:lnTo>
                    <a:pt x="418" y="0"/>
                  </a:lnTo>
                  <a:lnTo>
                    <a:pt x="83" y="86"/>
                  </a:lnTo>
                  <a:lnTo>
                    <a:pt x="0" y="421"/>
                  </a:lnTo>
                  <a:lnTo>
                    <a:pt x="0" y="1011"/>
                  </a:lnTo>
                  <a:lnTo>
                    <a:pt x="83" y="1849"/>
                  </a:lnTo>
                  <a:lnTo>
                    <a:pt x="252" y="2943"/>
                  </a:lnTo>
                  <a:lnTo>
                    <a:pt x="839" y="5548"/>
                  </a:lnTo>
                  <a:lnTo>
                    <a:pt x="1681" y="8574"/>
                  </a:lnTo>
                  <a:lnTo>
                    <a:pt x="2771" y="11766"/>
                  </a:lnTo>
                  <a:lnTo>
                    <a:pt x="3361" y="13277"/>
                  </a:lnTo>
                  <a:lnTo>
                    <a:pt x="3948" y="14706"/>
                  </a:lnTo>
                  <a:lnTo>
                    <a:pt x="4538" y="16052"/>
                  </a:lnTo>
                  <a:lnTo>
                    <a:pt x="5211" y="17228"/>
                  </a:lnTo>
                  <a:lnTo>
                    <a:pt x="5881" y="18236"/>
                  </a:lnTo>
                  <a:lnTo>
                    <a:pt x="6554" y="18995"/>
                  </a:lnTo>
                  <a:lnTo>
                    <a:pt x="7144" y="19581"/>
                  </a:lnTo>
                  <a:lnTo>
                    <a:pt x="7817" y="20085"/>
                  </a:lnTo>
                  <a:lnTo>
                    <a:pt x="8486" y="20506"/>
                  </a:lnTo>
                  <a:lnTo>
                    <a:pt x="9245" y="20841"/>
                  </a:lnTo>
                  <a:lnTo>
                    <a:pt x="10001" y="21179"/>
                  </a:lnTo>
                  <a:lnTo>
                    <a:pt x="10757" y="21348"/>
                  </a:lnTo>
                  <a:lnTo>
                    <a:pt x="11599" y="21514"/>
                  </a:lnTo>
                  <a:lnTo>
                    <a:pt x="12355" y="21600"/>
                  </a:lnTo>
                  <a:lnTo>
                    <a:pt x="13193" y="21600"/>
                  </a:lnTo>
                  <a:lnTo>
                    <a:pt x="13949" y="21514"/>
                  </a:lnTo>
                  <a:lnTo>
                    <a:pt x="14791" y="21348"/>
                  </a:lnTo>
                  <a:lnTo>
                    <a:pt x="15547" y="21179"/>
                  </a:lnTo>
                  <a:lnTo>
                    <a:pt x="16303" y="20841"/>
                  </a:lnTo>
                  <a:lnTo>
                    <a:pt x="17062" y="20506"/>
                  </a:lnTo>
                  <a:lnTo>
                    <a:pt x="17731" y="20085"/>
                  </a:lnTo>
                  <a:lnTo>
                    <a:pt x="18404" y="19581"/>
                  </a:lnTo>
                  <a:lnTo>
                    <a:pt x="19581" y="1840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08" name="Google Shape;747;p37"/>
            <p:cNvSpPr/>
            <p:nvPr/>
          </p:nvSpPr>
          <p:spPr>
            <a:xfrm>
              <a:off x="45555" y="-1"/>
              <a:ext cx="201133" cy="198570"/>
            </a:xfrm>
            <a:custGeom>
              <a:avLst/>
              <a:gdLst/>
              <a:ahLst/>
              <a:cxnLst>
                <a:cxn ang="0">
                  <a:pos x="wd2" y="hd2"/>
                </a:cxn>
                <a:cxn ang="5400000">
                  <a:pos x="wd2" y="hd2"/>
                </a:cxn>
                <a:cxn ang="10800000">
                  <a:pos x="wd2" y="hd2"/>
                </a:cxn>
                <a:cxn ang="16200000">
                  <a:pos x="wd2" y="hd2"/>
                </a:cxn>
              </a:cxnLst>
              <a:rect l="0" t="0" r="r" b="b"/>
              <a:pathLst>
                <a:path w="21600" h="21600" extrusionOk="0">
                  <a:moveTo>
                    <a:pt x="12091" y="21600"/>
                  </a:moveTo>
                  <a:lnTo>
                    <a:pt x="12750" y="21321"/>
                  </a:lnTo>
                  <a:lnTo>
                    <a:pt x="13354" y="20875"/>
                  </a:lnTo>
                  <a:lnTo>
                    <a:pt x="13905" y="20375"/>
                  </a:lnTo>
                  <a:lnTo>
                    <a:pt x="14399" y="19762"/>
                  </a:lnTo>
                  <a:lnTo>
                    <a:pt x="15004" y="19817"/>
                  </a:lnTo>
                  <a:lnTo>
                    <a:pt x="15609" y="19817"/>
                  </a:lnTo>
                  <a:lnTo>
                    <a:pt x="16157" y="19762"/>
                  </a:lnTo>
                  <a:lnTo>
                    <a:pt x="16708" y="19650"/>
                  </a:lnTo>
                  <a:lnTo>
                    <a:pt x="17202" y="19483"/>
                  </a:lnTo>
                  <a:lnTo>
                    <a:pt x="17642" y="19262"/>
                  </a:lnTo>
                  <a:lnTo>
                    <a:pt x="18028" y="18983"/>
                  </a:lnTo>
                  <a:lnTo>
                    <a:pt x="18411" y="18649"/>
                  </a:lnTo>
                  <a:lnTo>
                    <a:pt x="18741" y="18261"/>
                  </a:lnTo>
                  <a:lnTo>
                    <a:pt x="19016" y="17815"/>
                  </a:lnTo>
                  <a:lnTo>
                    <a:pt x="19235" y="17369"/>
                  </a:lnTo>
                  <a:lnTo>
                    <a:pt x="19400" y="16869"/>
                  </a:lnTo>
                  <a:lnTo>
                    <a:pt x="19565" y="16366"/>
                  </a:lnTo>
                  <a:lnTo>
                    <a:pt x="19621" y="15810"/>
                  </a:lnTo>
                  <a:lnTo>
                    <a:pt x="19621" y="15198"/>
                  </a:lnTo>
                  <a:lnTo>
                    <a:pt x="19565" y="14585"/>
                  </a:lnTo>
                  <a:lnTo>
                    <a:pt x="20005" y="14197"/>
                  </a:lnTo>
                  <a:lnTo>
                    <a:pt x="20445" y="13751"/>
                  </a:lnTo>
                  <a:lnTo>
                    <a:pt x="20774" y="13305"/>
                  </a:lnTo>
                  <a:lnTo>
                    <a:pt x="21049" y="12859"/>
                  </a:lnTo>
                  <a:lnTo>
                    <a:pt x="21268" y="12359"/>
                  </a:lnTo>
                  <a:lnTo>
                    <a:pt x="21435" y="11913"/>
                  </a:lnTo>
                  <a:lnTo>
                    <a:pt x="21544" y="11413"/>
                  </a:lnTo>
                  <a:lnTo>
                    <a:pt x="21600" y="10912"/>
                  </a:lnTo>
                  <a:lnTo>
                    <a:pt x="21544" y="10409"/>
                  </a:lnTo>
                  <a:lnTo>
                    <a:pt x="21435" y="9909"/>
                  </a:lnTo>
                  <a:lnTo>
                    <a:pt x="21268" y="9408"/>
                  </a:lnTo>
                  <a:lnTo>
                    <a:pt x="21049" y="8962"/>
                  </a:lnTo>
                  <a:lnTo>
                    <a:pt x="20774" y="8462"/>
                  </a:lnTo>
                  <a:lnTo>
                    <a:pt x="20445" y="8016"/>
                  </a:lnTo>
                  <a:lnTo>
                    <a:pt x="20005" y="7627"/>
                  </a:lnTo>
                  <a:lnTo>
                    <a:pt x="19565" y="7237"/>
                  </a:lnTo>
                  <a:lnTo>
                    <a:pt x="19621" y="6624"/>
                  </a:lnTo>
                  <a:lnTo>
                    <a:pt x="19621" y="6011"/>
                  </a:lnTo>
                  <a:lnTo>
                    <a:pt x="19565" y="5456"/>
                  </a:lnTo>
                  <a:lnTo>
                    <a:pt x="19400" y="4898"/>
                  </a:lnTo>
                  <a:lnTo>
                    <a:pt x="19235" y="4398"/>
                  </a:lnTo>
                  <a:lnTo>
                    <a:pt x="19016" y="3952"/>
                  </a:lnTo>
                  <a:lnTo>
                    <a:pt x="18741" y="3563"/>
                  </a:lnTo>
                  <a:lnTo>
                    <a:pt x="18411" y="3173"/>
                  </a:lnTo>
                  <a:lnTo>
                    <a:pt x="18028" y="2839"/>
                  </a:lnTo>
                  <a:lnTo>
                    <a:pt x="17642" y="2560"/>
                  </a:lnTo>
                  <a:lnTo>
                    <a:pt x="17202" y="2338"/>
                  </a:lnTo>
                  <a:lnTo>
                    <a:pt x="16708" y="2171"/>
                  </a:lnTo>
                  <a:lnTo>
                    <a:pt x="16157" y="2059"/>
                  </a:lnTo>
                  <a:lnTo>
                    <a:pt x="15609" y="1950"/>
                  </a:lnTo>
                  <a:lnTo>
                    <a:pt x="15004" y="1950"/>
                  </a:lnTo>
                  <a:lnTo>
                    <a:pt x="14399" y="2059"/>
                  </a:lnTo>
                  <a:lnTo>
                    <a:pt x="14016" y="1559"/>
                  </a:lnTo>
                  <a:lnTo>
                    <a:pt x="13630" y="1113"/>
                  </a:lnTo>
                  <a:lnTo>
                    <a:pt x="13190" y="779"/>
                  </a:lnTo>
                  <a:lnTo>
                    <a:pt x="12696" y="501"/>
                  </a:lnTo>
                  <a:lnTo>
                    <a:pt x="12255" y="279"/>
                  </a:lnTo>
                  <a:lnTo>
                    <a:pt x="11761" y="112"/>
                  </a:lnTo>
                  <a:lnTo>
                    <a:pt x="11267" y="0"/>
                  </a:lnTo>
                  <a:lnTo>
                    <a:pt x="10279" y="0"/>
                  </a:lnTo>
                  <a:lnTo>
                    <a:pt x="9782" y="112"/>
                  </a:lnTo>
                  <a:lnTo>
                    <a:pt x="9342" y="279"/>
                  </a:lnTo>
                  <a:lnTo>
                    <a:pt x="8848" y="501"/>
                  </a:lnTo>
                  <a:lnTo>
                    <a:pt x="8408" y="779"/>
                  </a:lnTo>
                  <a:lnTo>
                    <a:pt x="7970" y="1113"/>
                  </a:lnTo>
                  <a:lnTo>
                    <a:pt x="7530" y="1559"/>
                  </a:lnTo>
                  <a:lnTo>
                    <a:pt x="7144" y="2059"/>
                  </a:lnTo>
                  <a:lnTo>
                    <a:pt x="6540" y="1950"/>
                  </a:lnTo>
                  <a:lnTo>
                    <a:pt x="5991" y="1950"/>
                  </a:lnTo>
                  <a:lnTo>
                    <a:pt x="5386" y="2059"/>
                  </a:lnTo>
                  <a:lnTo>
                    <a:pt x="4892" y="2171"/>
                  </a:lnTo>
                  <a:lnTo>
                    <a:pt x="4398" y="2338"/>
                  </a:lnTo>
                  <a:lnTo>
                    <a:pt x="3958" y="2560"/>
                  </a:lnTo>
                  <a:lnTo>
                    <a:pt x="3518" y="2839"/>
                  </a:lnTo>
                  <a:lnTo>
                    <a:pt x="3132" y="3173"/>
                  </a:lnTo>
                  <a:lnTo>
                    <a:pt x="2859" y="3563"/>
                  </a:lnTo>
                  <a:lnTo>
                    <a:pt x="2527" y="3952"/>
                  </a:lnTo>
                  <a:lnTo>
                    <a:pt x="2308" y="4398"/>
                  </a:lnTo>
                  <a:lnTo>
                    <a:pt x="2144" y="4898"/>
                  </a:lnTo>
                  <a:lnTo>
                    <a:pt x="2033" y="5456"/>
                  </a:lnTo>
                  <a:lnTo>
                    <a:pt x="1979" y="6011"/>
                  </a:lnTo>
                  <a:lnTo>
                    <a:pt x="1979" y="6624"/>
                  </a:lnTo>
                  <a:lnTo>
                    <a:pt x="2033" y="7237"/>
                  </a:lnTo>
                  <a:lnTo>
                    <a:pt x="1539" y="7627"/>
                  </a:lnTo>
                  <a:lnTo>
                    <a:pt x="1155" y="8016"/>
                  </a:lnTo>
                  <a:lnTo>
                    <a:pt x="769" y="8462"/>
                  </a:lnTo>
                  <a:lnTo>
                    <a:pt x="494" y="8962"/>
                  </a:lnTo>
                  <a:lnTo>
                    <a:pt x="275" y="9408"/>
                  </a:lnTo>
                  <a:lnTo>
                    <a:pt x="111" y="9909"/>
                  </a:lnTo>
                  <a:lnTo>
                    <a:pt x="54" y="10409"/>
                  </a:lnTo>
                  <a:lnTo>
                    <a:pt x="0" y="10912"/>
                  </a:lnTo>
                  <a:lnTo>
                    <a:pt x="54" y="11413"/>
                  </a:lnTo>
                  <a:lnTo>
                    <a:pt x="111" y="11913"/>
                  </a:lnTo>
                  <a:lnTo>
                    <a:pt x="275" y="12359"/>
                  </a:lnTo>
                  <a:lnTo>
                    <a:pt x="494" y="12859"/>
                  </a:lnTo>
                  <a:lnTo>
                    <a:pt x="769" y="13305"/>
                  </a:lnTo>
                  <a:lnTo>
                    <a:pt x="1155" y="13751"/>
                  </a:lnTo>
                  <a:lnTo>
                    <a:pt x="1539" y="14197"/>
                  </a:lnTo>
                  <a:lnTo>
                    <a:pt x="2033" y="14585"/>
                  </a:lnTo>
                  <a:lnTo>
                    <a:pt x="1979" y="15198"/>
                  </a:lnTo>
                  <a:lnTo>
                    <a:pt x="1979" y="15810"/>
                  </a:lnTo>
                  <a:lnTo>
                    <a:pt x="2033" y="16366"/>
                  </a:lnTo>
                  <a:lnTo>
                    <a:pt x="2144" y="16869"/>
                  </a:lnTo>
                  <a:lnTo>
                    <a:pt x="2308" y="17369"/>
                  </a:lnTo>
                  <a:lnTo>
                    <a:pt x="2527" y="17815"/>
                  </a:lnTo>
                  <a:lnTo>
                    <a:pt x="2859" y="18261"/>
                  </a:lnTo>
                  <a:lnTo>
                    <a:pt x="3132" y="18649"/>
                  </a:lnTo>
                  <a:lnTo>
                    <a:pt x="3518" y="18983"/>
                  </a:lnTo>
                  <a:lnTo>
                    <a:pt x="3958" y="19262"/>
                  </a:lnTo>
                  <a:lnTo>
                    <a:pt x="4398" y="19483"/>
                  </a:lnTo>
                  <a:lnTo>
                    <a:pt x="4892" y="19650"/>
                  </a:lnTo>
                  <a:lnTo>
                    <a:pt x="5386" y="19762"/>
                  </a:lnTo>
                  <a:lnTo>
                    <a:pt x="5991" y="19817"/>
                  </a:lnTo>
                  <a:lnTo>
                    <a:pt x="6540" y="19817"/>
                  </a:lnTo>
                  <a:lnTo>
                    <a:pt x="7144" y="19762"/>
                  </a:lnTo>
                  <a:lnTo>
                    <a:pt x="7695" y="20375"/>
                  </a:lnTo>
                  <a:lnTo>
                    <a:pt x="8243" y="20875"/>
                  </a:lnTo>
                  <a:lnTo>
                    <a:pt x="8848" y="21321"/>
                  </a:lnTo>
                  <a:lnTo>
                    <a:pt x="9453"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09" name="Google Shape;748;p37"/>
            <p:cNvSpPr/>
            <p:nvPr/>
          </p:nvSpPr>
          <p:spPr>
            <a:xfrm flipV="1">
              <a:off x="145869" y="198568"/>
              <a:ext cx="1" cy="21596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10" name="Google Shape;749;p37"/>
            <p:cNvSpPr/>
            <p:nvPr/>
          </p:nvSpPr>
          <p:spPr>
            <a:xfrm>
              <a:off x="122313" y="76758"/>
              <a:ext cx="47091" cy="47090"/>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lnTo>
                    <a:pt x="8694" y="21369"/>
                  </a:lnTo>
                  <a:lnTo>
                    <a:pt x="6573" y="20665"/>
                  </a:lnTo>
                  <a:lnTo>
                    <a:pt x="4935" y="19720"/>
                  </a:lnTo>
                  <a:lnTo>
                    <a:pt x="3287" y="18313"/>
                  </a:lnTo>
                  <a:lnTo>
                    <a:pt x="1880" y="16906"/>
                  </a:lnTo>
                  <a:lnTo>
                    <a:pt x="945" y="15027"/>
                  </a:lnTo>
                  <a:lnTo>
                    <a:pt x="241" y="12916"/>
                  </a:lnTo>
                  <a:lnTo>
                    <a:pt x="0" y="10805"/>
                  </a:lnTo>
                  <a:lnTo>
                    <a:pt x="241" y="8684"/>
                  </a:lnTo>
                  <a:lnTo>
                    <a:pt x="945" y="6573"/>
                  </a:lnTo>
                  <a:lnTo>
                    <a:pt x="1880" y="4694"/>
                  </a:lnTo>
                  <a:lnTo>
                    <a:pt x="3287" y="3055"/>
                  </a:lnTo>
                  <a:lnTo>
                    <a:pt x="4935" y="1880"/>
                  </a:lnTo>
                  <a:lnTo>
                    <a:pt x="6573" y="945"/>
                  </a:lnTo>
                  <a:lnTo>
                    <a:pt x="8694" y="241"/>
                  </a:lnTo>
                  <a:lnTo>
                    <a:pt x="10805" y="0"/>
                  </a:lnTo>
                  <a:lnTo>
                    <a:pt x="13147" y="241"/>
                  </a:lnTo>
                  <a:lnTo>
                    <a:pt x="15027" y="945"/>
                  </a:lnTo>
                  <a:lnTo>
                    <a:pt x="16906" y="1880"/>
                  </a:lnTo>
                  <a:lnTo>
                    <a:pt x="18545" y="3055"/>
                  </a:lnTo>
                  <a:lnTo>
                    <a:pt x="19720" y="4694"/>
                  </a:lnTo>
                  <a:lnTo>
                    <a:pt x="20896" y="6573"/>
                  </a:lnTo>
                  <a:lnTo>
                    <a:pt x="21369" y="8684"/>
                  </a:lnTo>
                  <a:lnTo>
                    <a:pt x="21600" y="10805"/>
                  </a:lnTo>
                  <a:lnTo>
                    <a:pt x="21369" y="12916"/>
                  </a:lnTo>
                  <a:lnTo>
                    <a:pt x="20896" y="15027"/>
                  </a:lnTo>
                  <a:lnTo>
                    <a:pt x="19720" y="16906"/>
                  </a:lnTo>
                  <a:lnTo>
                    <a:pt x="18545" y="18313"/>
                  </a:lnTo>
                  <a:lnTo>
                    <a:pt x="16906" y="19720"/>
                  </a:lnTo>
                  <a:lnTo>
                    <a:pt x="15027" y="20665"/>
                  </a:lnTo>
                  <a:lnTo>
                    <a:pt x="13147" y="21369"/>
                  </a:lnTo>
                  <a:lnTo>
                    <a:pt x="10805"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11" name="Google Shape;750;p37"/>
            <p:cNvSpPr/>
            <p:nvPr/>
          </p:nvSpPr>
          <p:spPr>
            <a:xfrm>
              <a:off x="41983" y="254335"/>
              <a:ext cx="73166" cy="7318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12" name="Google Shape;751;p37"/>
            <p:cNvSpPr/>
            <p:nvPr/>
          </p:nvSpPr>
          <p:spPr>
            <a:xfrm flipH="1">
              <a:off x="172996" y="233365"/>
              <a:ext cx="46039" cy="46060"/>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20" name="Google Shape;752;p37"/>
          <p:cNvGrpSpPr/>
          <p:nvPr/>
        </p:nvGrpSpPr>
        <p:grpSpPr>
          <a:xfrm>
            <a:off x="3591757" y="4669733"/>
            <a:ext cx="309620" cy="392010"/>
            <a:chOff x="21" y="0"/>
            <a:chExt cx="309618" cy="392008"/>
          </a:xfrm>
        </p:grpSpPr>
        <p:sp>
          <p:nvSpPr>
            <p:cNvPr id="714" name="Google Shape;753;p37"/>
            <p:cNvSpPr/>
            <p:nvPr/>
          </p:nvSpPr>
          <p:spPr>
            <a:xfrm>
              <a:off x="21" y="278919"/>
              <a:ext cx="309620" cy="113090"/>
            </a:xfrm>
            <a:custGeom>
              <a:avLst/>
              <a:gdLst/>
              <a:ahLst/>
              <a:cxnLst>
                <a:cxn ang="0">
                  <a:pos x="wd2" y="hd2"/>
                </a:cxn>
                <a:cxn ang="5400000">
                  <a:pos x="wd2" y="hd2"/>
                </a:cxn>
                <a:cxn ang="10800000">
                  <a:pos x="wd2" y="hd2"/>
                </a:cxn>
                <a:cxn ang="16200000">
                  <a:pos x="wd2" y="hd2"/>
                </a:cxn>
              </a:cxnLst>
              <a:rect l="0" t="0" r="r" b="b"/>
              <a:pathLst>
                <a:path w="21600" h="21600" extrusionOk="0">
                  <a:moveTo>
                    <a:pt x="9854" y="0"/>
                  </a:moveTo>
                  <a:lnTo>
                    <a:pt x="9068" y="193"/>
                  </a:lnTo>
                  <a:lnTo>
                    <a:pt x="8282" y="586"/>
                  </a:lnTo>
                  <a:lnTo>
                    <a:pt x="7533" y="1076"/>
                  </a:lnTo>
                  <a:lnTo>
                    <a:pt x="6783" y="1662"/>
                  </a:lnTo>
                  <a:lnTo>
                    <a:pt x="6069" y="2444"/>
                  </a:lnTo>
                  <a:lnTo>
                    <a:pt x="5390" y="3323"/>
                  </a:lnTo>
                  <a:lnTo>
                    <a:pt x="4713" y="4298"/>
                  </a:lnTo>
                  <a:lnTo>
                    <a:pt x="4069" y="5374"/>
                  </a:lnTo>
                  <a:lnTo>
                    <a:pt x="3462" y="6550"/>
                  </a:lnTo>
                  <a:lnTo>
                    <a:pt x="2856" y="7818"/>
                  </a:lnTo>
                  <a:lnTo>
                    <a:pt x="2321" y="9187"/>
                  </a:lnTo>
                  <a:lnTo>
                    <a:pt x="1785" y="10652"/>
                  </a:lnTo>
                  <a:lnTo>
                    <a:pt x="1286" y="12217"/>
                  </a:lnTo>
                  <a:lnTo>
                    <a:pt x="821" y="13878"/>
                  </a:lnTo>
                  <a:lnTo>
                    <a:pt x="393" y="15540"/>
                  </a:lnTo>
                  <a:lnTo>
                    <a:pt x="0" y="17302"/>
                  </a:lnTo>
                  <a:lnTo>
                    <a:pt x="428" y="17787"/>
                  </a:lnTo>
                  <a:lnTo>
                    <a:pt x="893" y="18277"/>
                  </a:lnTo>
                  <a:lnTo>
                    <a:pt x="1928" y="19060"/>
                  </a:lnTo>
                  <a:lnTo>
                    <a:pt x="3106" y="19842"/>
                  </a:lnTo>
                  <a:lnTo>
                    <a:pt x="4462" y="20428"/>
                  </a:lnTo>
                  <a:lnTo>
                    <a:pt x="5890" y="20918"/>
                  </a:lnTo>
                  <a:lnTo>
                    <a:pt x="7461" y="21307"/>
                  </a:lnTo>
                  <a:lnTo>
                    <a:pt x="9103" y="21504"/>
                  </a:lnTo>
                  <a:lnTo>
                    <a:pt x="10782" y="21600"/>
                  </a:lnTo>
                  <a:lnTo>
                    <a:pt x="12495" y="21504"/>
                  </a:lnTo>
                  <a:lnTo>
                    <a:pt x="14137" y="21307"/>
                  </a:lnTo>
                  <a:lnTo>
                    <a:pt x="15709" y="20918"/>
                  </a:lnTo>
                  <a:lnTo>
                    <a:pt x="17136" y="20428"/>
                  </a:lnTo>
                  <a:lnTo>
                    <a:pt x="18494" y="19842"/>
                  </a:lnTo>
                  <a:lnTo>
                    <a:pt x="19671" y="19060"/>
                  </a:lnTo>
                  <a:lnTo>
                    <a:pt x="20707" y="18277"/>
                  </a:lnTo>
                  <a:lnTo>
                    <a:pt x="21170" y="17787"/>
                  </a:lnTo>
                  <a:lnTo>
                    <a:pt x="21600" y="17302"/>
                  </a:lnTo>
                  <a:lnTo>
                    <a:pt x="21207" y="15540"/>
                  </a:lnTo>
                  <a:lnTo>
                    <a:pt x="20778" y="13878"/>
                  </a:lnTo>
                  <a:lnTo>
                    <a:pt x="20314" y="12217"/>
                  </a:lnTo>
                  <a:lnTo>
                    <a:pt x="19815" y="10652"/>
                  </a:lnTo>
                  <a:lnTo>
                    <a:pt x="19279" y="9187"/>
                  </a:lnTo>
                  <a:lnTo>
                    <a:pt x="18743" y="7818"/>
                  </a:lnTo>
                  <a:lnTo>
                    <a:pt x="18136" y="6550"/>
                  </a:lnTo>
                  <a:lnTo>
                    <a:pt x="17529" y="5374"/>
                  </a:lnTo>
                  <a:lnTo>
                    <a:pt x="16887" y="4298"/>
                  </a:lnTo>
                  <a:lnTo>
                    <a:pt x="16208" y="3323"/>
                  </a:lnTo>
                  <a:lnTo>
                    <a:pt x="15530" y="2444"/>
                  </a:lnTo>
                  <a:lnTo>
                    <a:pt x="14816" y="1662"/>
                  </a:lnTo>
                  <a:lnTo>
                    <a:pt x="14067" y="1076"/>
                  </a:lnTo>
                  <a:lnTo>
                    <a:pt x="13316" y="586"/>
                  </a:lnTo>
                  <a:lnTo>
                    <a:pt x="12530" y="193"/>
                  </a:lnTo>
                  <a:lnTo>
                    <a:pt x="11746"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15" name="Google Shape;754;p37"/>
            <p:cNvSpPr/>
            <p:nvPr/>
          </p:nvSpPr>
          <p:spPr>
            <a:xfrm flipV="1">
              <a:off x="154567" y="0"/>
              <a:ext cx="1" cy="291717"/>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16" name="Google Shape;755;p37"/>
            <p:cNvSpPr/>
            <p:nvPr/>
          </p:nvSpPr>
          <p:spPr>
            <a:xfrm>
              <a:off x="167868" y="6156"/>
              <a:ext cx="96217" cy="96196"/>
            </a:xfrm>
            <a:custGeom>
              <a:avLst/>
              <a:gdLst/>
              <a:ahLst/>
              <a:cxnLst>
                <a:cxn ang="0">
                  <a:pos x="wd2" y="hd2"/>
                </a:cxn>
                <a:cxn ang="5400000">
                  <a:pos x="wd2" y="hd2"/>
                </a:cxn>
                <a:cxn ang="10800000">
                  <a:pos x="wd2" y="hd2"/>
                </a:cxn>
                <a:cxn ang="16200000">
                  <a:pos x="wd2" y="hd2"/>
                </a:cxn>
              </a:cxnLst>
              <a:rect l="0" t="0" r="r" b="b"/>
              <a:pathLst>
                <a:path w="21600" h="21600" extrusionOk="0">
                  <a:moveTo>
                    <a:pt x="3335" y="19765"/>
                  </a:moveTo>
                  <a:lnTo>
                    <a:pt x="4712" y="20680"/>
                  </a:lnTo>
                  <a:lnTo>
                    <a:pt x="5401" y="21029"/>
                  </a:lnTo>
                  <a:lnTo>
                    <a:pt x="6203" y="21256"/>
                  </a:lnTo>
                  <a:lnTo>
                    <a:pt x="6897" y="21487"/>
                  </a:lnTo>
                  <a:lnTo>
                    <a:pt x="7698" y="21600"/>
                  </a:lnTo>
                  <a:lnTo>
                    <a:pt x="10109" y="21600"/>
                  </a:lnTo>
                  <a:lnTo>
                    <a:pt x="10802" y="21374"/>
                  </a:lnTo>
                  <a:lnTo>
                    <a:pt x="11604" y="21256"/>
                  </a:lnTo>
                  <a:lnTo>
                    <a:pt x="12293" y="20911"/>
                  </a:lnTo>
                  <a:lnTo>
                    <a:pt x="13100" y="20567"/>
                  </a:lnTo>
                  <a:lnTo>
                    <a:pt x="13788" y="20109"/>
                  </a:lnTo>
                  <a:lnTo>
                    <a:pt x="14477" y="19647"/>
                  </a:lnTo>
                  <a:lnTo>
                    <a:pt x="15053" y="19071"/>
                  </a:lnTo>
                  <a:lnTo>
                    <a:pt x="15741" y="18269"/>
                  </a:lnTo>
                  <a:lnTo>
                    <a:pt x="16317" y="17349"/>
                  </a:lnTo>
                  <a:lnTo>
                    <a:pt x="17005" y="16084"/>
                  </a:lnTo>
                  <a:lnTo>
                    <a:pt x="17581" y="14820"/>
                  </a:lnTo>
                  <a:lnTo>
                    <a:pt x="18840" y="11720"/>
                  </a:lnTo>
                  <a:lnTo>
                    <a:pt x="19878" y="8615"/>
                  </a:lnTo>
                  <a:lnTo>
                    <a:pt x="20680" y="5516"/>
                  </a:lnTo>
                  <a:lnTo>
                    <a:pt x="21256" y="2987"/>
                  </a:lnTo>
                  <a:lnTo>
                    <a:pt x="21600" y="1033"/>
                  </a:lnTo>
                  <a:lnTo>
                    <a:pt x="21600" y="458"/>
                  </a:lnTo>
                  <a:lnTo>
                    <a:pt x="21487" y="113"/>
                  </a:lnTo>
                  <a:lnTo>
                    <a:pt x="21142" y="0"/>
                  </a:lnTo>
                  <a:lnTo>
                    <a:pt x="20567" y="113"/>
                  </a:lnTo>
                  <a:lnTo>
                    <a:pt x="18727" y="344"/>
                  </a:lnTo>
                  <a:lnTo>
                    <a:pt x="16086" y="915"/>
                  </a:lnTo>
                  <a:lnTo>
                    <a:pt x="12982" y="1835"/>
                  </a:lnTo>
                  <a:lnTo>
                    <a:pt x="9883" y="2869"/>
                  </a:lnTo>
                  <a:lnTo>
                    <a:pt x="6897" y="4020"/>
                  </a:lnTo>
                  <a:lnTo>
                    <a:pt x="5514" y="4596"/>
                  </a:lnTo>
                  <a:lnTo>
                    <a:pt x="4368" y="5284"/>
                  </a:lnTo>
                  <a:lnTo>
                    <a:pt x="3335" y="5973"/>
                  </a:lnTo>
                  <a:lnTo>
                    <a:pt x="2528" y="6549"/>
                  </a:lnTo>
                  <a:lnTo>
                    <a:pt x="1953" y="7238"/>
                  </a:lnTo>
                  <a:lnTo>
                    <a:pt x="1495" y="7813"/>
                  </a:lnTo>
                  <a:lnTo>
                    <a:pt x="1033" y="8502"/>
                  </a:lnTo>
                  <a:lnTo>
                    <a:pt x="689" y="9304"/>
                  </a:lnTo>
                  <a:lnTo>
                    <a:pt x="462" y="9993"/>
                  </a:lnTo>
                  <a:lnTo>
                    <a:pt x="231" y="10800"/>
                  </a:lnTo>
                  <a:lnTo>
                    <a:pt x="0" y="11602"/>
                  </a:lnTo>
                  <a:lnTo>
                    <a:pt x="0" y="13905"/>
                  </a:lnTo>
                  <a:lnTo>
                    <a:pt x="118" y="14707"/>
                  </a:lnTo>
                  <a:lnTo>
                    <a:pt x="344" y="15396"/>
                  </a:lnTo>
                  <a:lnTo>
                    <a:pt x="689" y="16202"/>
                  </a:lnTo>
                  <a:lnTo>
                    <a:pt x="920" y="16891"/>
                  </a:lnTo>
                  <a:lnTo>
                    <a:pt x="1382" y="17580"/>
                  </a:lnTo>
                  <a:lnTo>
                    <a:pt x="1840" y="18269"/>
                  </a:lnTo>
                  <a:lnTo>
                    <a:pt x="3335" y="1976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17" name="Google Shape;756;p37"/>
            <p:cNvSpPr/>
            <p:nvPr/>
          </p:nvSpPr>
          <p:spPr>
            <a:xfrm flipH="1">
              <a:off x="180665" y="43495"/>
              <a:ext cx="46060" cy="4606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18" name="Google Shape;757;p37"/>
            <p:cNvSpPr/>
            <p:nvPr/>
          </p:nvSpPr>
          <p:spPr>
            <a:xfrm>
              <a:off x="9224" y="91089"/>
              <a:ext cx="131518" cy="131539"/>
            </a:xfrm>
            <a:custGeom>
              <a:avLst/>
              <a:gdLst/>
              <a:ahLst/>
              <a:cxnLst>
                <a:cxn ang="0">
                  <a:pos x="wd2" y="hd2"/>
                </a:cxn>
                <a:cxn ang="5400000">
                  <a:pos x="wd2" y="hd2"/>
                </a:cxn>
                <a:cxn ang="10800000">
                  <a:pos x="wd2" y="hd2"/>
                </a:cxn>
                <a:cxn ang="16200000">
                  <a:pos x="wd2" y="hd2"/>
                </a:cxn>
              </a:cxnLst>
              <a:rect l="0" t="0" r="r" b="b"/>
              <a:pathLst>
                <a:path w="21600" h="21600" extrusionOk="0">
                  <a:moveTo>
                    <a:pt x="19585" y="18405"/>
                  </a:moveTo>
                  <a:lnTo>
                    <a:pt x="20088" y="17732"/>
                  </a:lnTo>
                  <a:lnTo>
                    <a:pt x="20509" y="17063"/>
                  </a:lnTo>
                  <a:lnTo>
                    <a:pt x="20844" y="16304"/>
                  </a:lnTo>
                  <a:lnTo>
                    <a:pt x="21182" y="15548"/>
                  </a:lnTo>
                  <a:lnTo>
                    <a:pt x="21348" y="14792"/>
                  </a:lnTo>
                  <a:lnTo>
                    <a:pt x="21517" y="13950"/>
                  </a:lnTo>
                  <a:lnTo>
                    <a:pt x="21600" y="13195"/>
                  </a:lnTo>
                  <a:lnTo>
                    <a:pt x="21600" y="12356"/>
                  </a:lnTo>
                  <a:lnTo>
                    <a:pt x="21517" y="11597"/>
                  </a:lnTo>
                  <a:lnTo>
                    <a:pt x="21348" y="10759"/>
                  </a:lnTo>
                  <a:lnTo>
                    <a:pt x="21182" y="10003"/>
                  </a:lnTo>
                  <a:lnTo>
                    <a:pt x="20844" y="9247"/>
                  </a:lnTo>
                  <a:lnTo>
                    <a:pt x="20509" y="8488"/>
                  </a:lnTo>
                  <a:lnTo>
                    <a:pt x="20088" y="7819"/>
                  </a:lnTo>
                  <a:lnTo>
                    <a:pt x="19585" y="7146"/>
                  </a:lnTo>
                  <a:lnTo>
                    <a:pt x="18994" y="6556"/>
                  </a:lnTo>
                  <a:lnTo>
                    <a:pt x="18239" y="5883"/>
                  </a:lnTo>
                  <a:lnTo>
                    <a:pt x="17231" y="5210"/>
                  </a:lnTo>
                  <a:lnTo>
                    <a:pt x="16054" y="4541"/>
                  </a:lnTo>
                  <a:lnTo>
                    <a:pt x="14708" y="3951"/>
                  </a:lnTo>
                  <a:lnTo>
                    <a:pt x="13280" y="3364"/>
                  </a:lnTo>
                  <a:lnTo>
                    <a:pt x="11768" y="2774"/>
                  </a:lnTo>
                  <a:lnTo>
                    <a:pt x="8572" y="1684"/>
                  </a:lnTo>
                  <a:lnTo>
                    <a:pt x="5549" y="842"/>
                  </a:lnTo>
                  <a:lnTo>
                    <a:pt x="2944" y="255"/>
                  </a:lnTo>
                  <a:lnTo>
                    <a:pt x="1850" y="86"/>
                  </a:lnTo>
                  <a:lnTo>
                    <a:pt x="1008" y="0"/>
                  </a:lnTo>
                  <a:lnTo>
                    <a:pt x="421" y="0"/>
                  </a:lnTo>
                  <a:lnTo>
                    <a:pt x="86" y="86"/>
                  </a:lnTo>
                  <a:lnTo>
                    <a:pt x="0" y="421"/>
                  </a:lnTo>
                  <a:lnTo>
                    <a:pt x="0" y="1011"/>
                  </a:lnTo>
                  <a:lnTo>
                    <a:pt x="86" y="1849"/>
                  </a:lnTo>
                  <a:lnTo>
                    <a:pt x="252" y="2943"/>
                  </a:lnTo>
                  <a:lnTo>
                    <a:pt x="842" y="5548"/>
                  </a:lnTo>
                  <a:lnTo>
                    <a:pt x="1681" y="8574"/>
                  </a:lnTo>
                  <a:lnTo>
                    <a:pt x="2775" y="11766"/>
                  </a:lnTo>
                  <a:lnTo>
                    <a:pt x="3361" y="13281"/>
                  </a:lnTo>
                  <a:lnTo>
                    <a:pt x="3951" y="14709"/>
                  </a:lnTo>
                  <a:lnTo>
                    <a:pt x="4538" y="16052"/>
                  </a:lnTo>
                  <a:lnTo>
                    <a:pt x="5211" y="17228"/>
                  </a:lnTo>
                  <a:lnTo>
                    <a:pt x="5884" y="18239"/>
                  </a:lnTo>
                  <a:lnTo>
                    <a:pt x="6557" y="18995"/>
                  </a:lnTo>
                  <a:lnTo>
                    <a:pt x="7144" y="19581"/>
                  </a:lnTo>
                  <a:lnTo>
                    <a:pt x="7817" y="20085"/>
                  </a:lnTo>
                  <a:lnTo>
                    <a:pt x="8490" y="20506"/>
                  </a:lnTo>
                  <a:lnTo>
                    <a:pt x="9245" y="20844"/>
                  </a:lnTo>
                  <a:lnTo>
                    <a:pt x="10001" y="21179"/>
                  </a:lnTo>
                  <a:lnTo>
                    <a:pt x="10760" y="21348"/>
                  </a:lnTo>
                  <a:lnTo>
                    <a:pt x="11599" y="21514"/>
                  </a:lnTo>
                  <a:lnTo>
                    <a:pt x="12355" y="21600"/>
                  </a:lnTo>
                  <a:lnTo>
                    <a:pt x="13197" y="21600"/>
                  </a:lnTo>
                  <a:lnTo>
                    <a:pt x="13953" y="21514"/>
                  </a:lnTo>
                  <a:lnTo>
                    <a:pt x="14795" y="21348"/>
                  </a:lnTo>
                  <a:lnTo>
                    <a:pt x="15550" y="21179"/>
                  </a:lnTo>
                  <a:lnTo>
                    <a:pt x="16306" y="20844"/>
                  </a:lnTo>
                  <a:lnTo>
                    <a:pt x="17062" y="20506"/>
                  </a:lnTo>
                  <a:lnTo>
                    <a:pt x="17735" y="20085"/>
                  </a:lnTo>
                  <a:lnTo>
                    <a:pt x="18408" y="19581"/>
                  </a:lnTo>
                  <a:lnTo>
                    <a:pt x="19585" y="18405"/>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19" name="Google Shape;758;p37"/>
            <p:cNvSpPr/>
            <p:nvPr/>
          </p:nvSpPr>
          <p:spPr>
            <a:xfrm>
              <a:off x="51186" y="133072"/>
              <a:ext cx="73187" cy="7316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30" name="Google Shape;759;p37"/>
          <p:cNvGrpSpPr/>
          <p:nvPr/>
        </p:nvGrpSpPr>
        <p:grpSpPr>
          <a:xfrm>
            <a:off x="6960147" y="4660026"/>
            <a:ext cx="342883" cy="384018"/>
            <a:chOff x="0" y="0"/>
            <a:chExt cx="342882" cy="384017"/>
          </a:xfrm>
        </p:grpSpPr>
        <p:sp>
          <p:nvSpPr>
            <p:cNvPr id="721" name="Google Shape;760;p37"/>
            <p:cNvSpPr/>
            <p:nvPr/>
          </p:nvSpPr>
          <p:spPr>
            <a:xfrm>
              <a:off x="0" y="326288"/>
              <a:ext cx="342883"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7" y="886"/>
                  </a:lnTo>
                  <a:lnTo>
                    <a:pt x="21019" y="2695"/>
                  </a:lnTo>
                  <a:lnTo>
                    <a:pt x="20794" y="5391"/>
                  </a:lnTo>
                  <a:lnTo>
                    <a:pt x="20568" y="9009"/>
                  </a:lnTo>
                  <a:lnTo>
                    <a:pt x="20278" y="13477"/>
                  </a:lnTo>
                  <a:lnTo>
                    <a:pt x="19923" y="17982"/>
                  </a:lnTo>
                  <a:lnTo>
                    <a:pt x="19698" y="19791"/>
                  </a:lnTo>
                  <a:lnTo>
                    <a:pt x="19472" y="20677"/>
                  </a:lnTo>
                  <a:lnTo>
                    <a:pt x="19215" y="21600"/>
                  </a:lnTo>
                  <a:lnTo>
                    <a:pt x="18602" y="21600"/>
                  </a:lnTo>
                  <a:lnTo>
                    <a:pt x="18344" y="20677"/>
                  </a:lnTo>
                  <a:lnTo>
                    <a:pt x="18117" y="19791"/>
                  </a:lnTo>
                  <a:lnTo>
                    <a:pt x="17892" y="17982"/>
                  </a:lnTo>
                  <a:lnTo>
                    <a:pt x="17538" y="13477"/>
                  </a:lnTo>
                  <a:lnTo>
                    <a:pt x="17248" y="9009"/>
                  </a:lnTo>
                  <a:lnTo>
                    <a:pt x="17021" y="5391"/>
                  </a:lnTo>
                  <a:lnTo>
                    <a:pt x="16796" y="2695"/>
                  </a:lnTo>
                  <a:lnTo>
                    <a:pt x="16538" y="886"/>
                  </a:lnTo>
                  <a:lnTo>
                    <a:pt x="16217" y="0"/>
                  </a:lnTo>
                  <a:lnTo>
                    <a:pt x="15862" y="886"/>
                  </a:lnTo>
                  <a:lnTo>
                    <a:pt x="15604" y="2695"/>
                  </a:lnTo>
                  <a:lnTo>
                    <a:pt x="15377" y="5391"/>
                  </a:lnTo>
                  <a:lnTo>
                    <a:pt x="15184" y="9009"/>
                  </a:lnTo>
                  <a:lnTo>
                    <a:pt x="14862" y="13477"/>
                  </a:lnTo>
                  <a:lnTo>
                    <a:pt x="14508" y="17982"/>
                  </a:lnTo>
                  <a:lnTo>
                    <a:pt x="14314" y="19791"/>
                  </a:lnTo>
                  <a:lnTo>
                    <a:pt x="14056" y="20677"/>
                  </a:lnTo>
                  <a:lnTo>
                    <a:pt x="13798" y="21600"/>
                  </a:lnTo>
                  <a:lnTo>
                    <a:pt x="13185" y="21600"/>
                  </a:lnTo>
                  <a:lnTo>
                    <a:pt x="12927" y="20677"/>
                  </a:lnTo>
                  <a:lnTo>
                    <a:pt x="12702" y="19791"/>
                  </a:lnTo>
                  <a:lnTo>
                    <a:pt x="12476" y="17982"/>
                  </a:lnTo>
                  <a:lnTo>
                    <a:pt x="12121" y="13477"/>
                  </a:lnTo>
                  <a:lnTo>
                    <a:pt x="11831" y="9009"/>
                  </a:lnTo>
                  <a:lnTo>
                    <a:pt x="11606" y="5391"/>
                  </a:lnTo>
                  <a:lnTo>
                    <a:pt x="11380" y="2695"/>
                  </a:lnTo>
                  <a:lnTo>
                    <a:pt x="11122" y="886"/>
                  </a:lnTo>
                  <a:lnTo>
                    <a:pt x="10800" y="0"/>
                  </a:lnTo>
                  <a:lnTo>
                    <a:pt x="10477" y="886"/>
                  </a:lnTo>
                  <a:lnTo>
                    <a:pt x="10220" y="2695"/>
                  </a:lnTo>
                  <a:lnTo>
                    <a:pt x="9994" y="5391"/>
                  </a:lnTo>
                  <a:lnTo>
                    <a:pt x="9769" y="9009"/>
                  </a:lnTo>
                  <a:lnTo>
                    <a:pt x="9478" y="13477"/>
                  </a:lnTo>
                  <a:lnTo>
                    <a:pt x="9123" y="17982"/>
                  </a:lnTo>
                  <a:lnTo>
                    <a:pt x="8898" y="19791"/>
                  </a:lnTo>
                  <a:lnTo>
                    <a:pt x="8672" y="20677"/>
                  </a:lnTo>
                  <a:lnTo>
                    <a:pt x="8382" y="21600"/>
                  </a:lnTo>
                  <a:lnTo>
                    <a:pt x="7802" y="21600"/>
                  </a:lnTo>
                  <a:lnTo>
                    <a:pt x="7544" y="20677"/>
                  </a:lnTo>
                  <a:lnTo>
                    <a:pt x="7286" y="19791"/>
                  </a:lnTo>
                  <a:lnTo>
                    <a:pt x="7092" y="17982"/>
                  </a:lnTo>
                  <a:lnTo>
                    <a:pt x="6738" y="13477"/>
                  </a:lnTo>
                  <a:lnTo>
                    <a:pt x="6416" y="9009"/>
                  </a:lnTo>
                  <a:lnTo>
                    <a:pt x="6190" y="5391"/>
                  </a:lnTo>
                  <a:lnTo>
                    <a:pt x="5996" y="2695"/>
                  </a:lnTo>
                  <a:lnTo>
                    <a:pt x="5738" y="886"/>
                  </a:lnTo>
                  <a:lnTo>
                    <a:pt x="5383" y="0"/>
                  </a:lnTo>
                  <a:lnTo>
                    <a:pt x="5062" y="886"/>
                  </a:lnTo>
                  <a:lnTo>
                    <a:pt x="4804" y="2695"/>
                  </a:lnTo>
                  <a:lnTo>
                    <a:pt x="4577" y="5391"/>
                  </a:lnTo>
                  <a:lnTo>
                    <a:pt x="4352" y="9009"/>
                  </a:lnTo>
                  <a:lnTo>
                    <a:pt x="4062" y="13477"/>
                  </a:lnTo>
                  <a:lnTo>
                    <a:pt x="3708" y="17982"/>
                  </a:lnTo>
                  <a:lnTo>
                    <a:pt x="3481" y="19791"/>
                  </a:lnTo>
                  <a:lnTo>
                    <a:pt x="3256" y="20677"/>
                  </a:lnTo>
                  <a:lnTo>
                    <a:pt x="2998" y="21600"/>
                  </a:lnTo>
                  <a:lnTo>
                    <a:pt x="2385" y="21600"/>
                  </a:lnTo>
                  <a:lnTo>
                    <a:pt x="2127" y="20677"/>
                  </a:lnTo>
                  <a:lnTo>
                    <a:pt x="1902" y="19791"/>
                  </a:lnTo>
                  <a:lnTo>
                    <a:pt x="1676" y="17982"/>
                  </a:lnTo>
                  <a:lnTo>
                    <a:pt x="1322" y="13477"/>
                  </a:lnTo>
                  <a:lnTo>
                    <a:pt x="1031" y="9009"/>
                  </a:lnTo>
                  <a:lnTo>
                    <a:pt x="806" y="5391"/>
                  </a:lnTo>
                  <a:lnTo>
                    <a:pt x="580" y="2695"/>
                  </a:lnTo>
                  <a:lnTo>
                    <a:pt x="323" y="886"/>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2" name="Google Shape;761;p37"/>
            <p:cNvSpPr/>
            <p:nvPr/>
          </p:nvSpPr>
          <p:spPr>
            <a:xfrm>
              <a:off x="0" y="350851"/>
              <a:ext cx="342883"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90" y="886"/>
                  </a:lnTo>
                  <a:lnTo>
                    <a:pt x="548" y="1809"/>
                  </a:lnTo>
                  <a:lnTo>
                    <a:pt x="806" y="2695"/>
                  </a:lnTo>
                  <a:lnTo>
                    <a:pt x="999" y="4505"/>
                  </a:lnTo>
                  <a:lnTo>
                    <a:pt x="1354" y="9009"/>
                  </a:lnTo>
                  <a:lnTo>
                    <a:pt x="1676" y="13477"/>
                  </a:lnTo>
                  <a:lnTo>
                    <a:pt x="1870" y="17095"/>
                  </a:lnTo>
                  <a:lnTo>
                    <a:pt x="2095" y="19791"/>
                  </a:lnTo>
                  <a:lnTo>
                    <a:pt x="2354" y="21600"/>
                  </a:lnTo>
                  <a:lnTo>
                    <a:pt x="3030" y="21600"/>
                  </a:lnTo>
                  <a:lnTo>
                    <a:pt x="3288" y="19791"/>
                  </a:lnTo>
                  <a:lnTo>
                    <a:pt x="3514" y="17095"/>
                  </a:lnTo>
                  <a:lnTo>
                    <a:pt x="3708" y="13477"/>
                  </a:lnTo>
                  <a:lnTo>
                    <a:pt x="4029" y="9009"/>
                  </a:lnTo>
                  <a:lnTo>
                    <a:pt x="4384" y="4505"/>
                  </a:lnTo>
                  <a:lnTo>
                    <a:pt x="4577" y="2695"/>
                  </a:lnTo>
                  <a:lnTo>
                    <a:pt x="4835" y="1809"/>
                  </a:lnTo>
                  <a:lnTo>
                    <a:pt x="5094" y="886"/>
                  </a:lnTo>
                  <a:lnTo>
                    <a:pt x="5383" y="0"/>
                  </a:lnTo>
                  <a:lnTo>
                    <a:pt x="5706" y="886"/>
                  </a:lnTo>
                  <a:lnTo>
                    <a:pt x="5965" y="1809"/>
                  </a:lnTo>
                  <a:lnTo>
                    <a:pt x="6190" y="2695"/>
                  </a:lnTo>
                  <a:lnTo>
                    <a:pt x="6416" y="4505"/>
                  </a:lnTo>
                  <a:lnTo>
                    <a:pt x="6771" y="9009"/>
                  </a:lnTo>
                  <a:lnTo>
                    <a:pt x="7061" y="13477"/>
                  </a:lnTo>
                  <a:lnTo>
                    <a:pt x="7286" y="17095"/>
                  </a:lnTo>
                  <a:lnTo>
                    <a:pt x="7512" y="19791"/>
                  </a:lnTo>
                  <a:lnTo>
                    <a:pt x="7770" y="21600"/>
                  </a:lnTo>
                  <a:lnTo>
                    <a:pt x="8415" y="21600"/>
                  </a:lnTo>
                  <a:lnTo>
                    <a:pt x="8672" y="19791"/>
                  </a:lnTo>
                  <a:lnTo>
                    <a:pt x="8898" y="17095"/>
                  </a:lnTo>
                  <a:lnTo>
                    <a:pt x="9123" y="13477"/>
                  </a:lnTo>
                  <a:lnTo>
                    <a:pt x="9414" y="9009"/>
                  </a:lnTo>
                  <a:lnTo>
                    <a:pt x="9769" y="4505"/>
                  </a:lnTo>
                  <a:lnTo>
                    <a:pt x="9994" y="2695"/>
                  </a:lnTo>
                  <a:lnTo>
                    <a:pt x="10220" y="1809"/>
                  </a:lnTo>
                  <a:lnTo>
                    <a:pt x="10510" y="886"/>
                  </a:lnTo>
                  <a:lnTo>
                    <a:pt x="10800" y="0"/>
                  </a:lnTo>
                  <a:lnTo>
                    <a:pt x="11090" y="886"/>
                  </a:lnTo>
                  <a:lnTo>
                    <a:pt x="11380" y="1809"/>
                  </a:lnTo>
                  <a:lnTo>
                    <a:pt x="11606" y="2695"/>
                  </a:lnTo>
                  <a:lnTo>
                    <a:pt x="11799" y="4505"/>
                  </a:lnTo>
                  <a:lnTo>
                    <a:pt x="12186" y="9009"/>
                  </a:lnTo>
                  <a:lnTo>
                    <a:pt x="12476" y="13477"/>
                  </a:lnTo>
                  <a:lnTo>
                    <a:pt x="12702" y="17095"/>
                  </a:lnTo>
                  <a:lnTo>
                    <a:pt x="12927" y="19791"/>
                  </a:lnTo>
                  <a:lnTo>
                    <a:pt x="13185" y="21600"/>
                  </a:lnTo>
                  <a:lnTo>
                    <a:pt x="13830" y="21600"/>
                  </a:lnTo>
                  <a:lnTo>
                    <a:pt x="14088" y="19791"/>
                  </a:lnTo>
                  <a:lnTo>
                    <a:pt x="14314" y="17095"/>
                  </a:lnTo>
                  <a:lnTo>
                    <a:pt x="14539" y="13477"/>
                  </a:lnTo>
                  <a:lnTo>
                    <a:pt x="14829" y="9009"/>
                  </a:lnTo>
                  <a:lnTo>
                    <a:pt x="15184" y="4505"/>
                  </a:lnTo>
                  <a:lnTo>
                    <a:pt x="15410" y="2695"/>
                  </a:lnTo>
                  <a:lnTo>
                    <a:pt x="15635" y="1809"/>
                  </a:lnTo>
                  <a:lnTo>
                    <a:pt x="15894" y="886"/>
                  </a:lnTo>
                  <a:lnTo>
                    <a:pt x="16217" y="0"/>
                  </a:lnTo>
                  <a:lnTo>
                    <a:pt x="16506" y="886"/>
                  </a:lnTo>
                  <a:lnTo>
                    <a:pt x="16765" y="1809"/>
                  </a:lnTo>
                  <a:lnTo>
                    <a:pt x="17021" y="2695"/>
                  </a:lnTo>
                  <a:lnTo>
                    <a:pt x="17216" y="4505"/>
                  </a:lnTo>
                  <a:lnTo>
                    <a:pt x="17569" y="9009"/>
                  </a:lnTo>
                  <a:lnTo>
                    <a:pt x="17861" y="13477"/>
                  </a:lnTo>
                  <a:lnTo>
                    <a:pt x="18086" y="17095"/>
                  </a:lnTo>
                  <a:lnTo>
                    <a:pt x="18312" y="19791"/>
                  </a:lnTo>
                  <a:lnTo>
                    <a:pt x="18569" y="21600"/>
                  </a:lnTo>
                  <a:lnTo>
                    <a:pt x="19246" y="21600"/>
                  </a:lnTo>
                  <a:lnTo>
                    <a:pt x="19505" y="19791"/>
                  </a:lnTo>
                  <a:lnTo>
                    <a:pt x="19730" y="17095"/>
                  </a:lnTo>
                  <a:lnTo>
                    <a:pt x="19923" y="13477"/>
                  </a:lnTo>
                  <a:lnTo>
                    <a:pt x="20246" y="9009"/>
                  </a:lnTo>
                  <a:lnTo>
                    <a:pt x="20601" y="4505"/>
                  </a:lnTo>
                  <a:lnTo>
                    <a:pt x="20794" y="2695"/>
                  </a:lnTo>
                  <a:lnTo>
                    <a:pt x="21052" y="1809"/>
                  </a:lnTo>
                  <a:lnTo>
                    <a:pt x="21310" y="886"/>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3" name="Google Shape;762;p37"/>
            <p:cNvSpPr/>
            <p:nvPr/>
          </p:nvSpPr>
          <p:spPr>
            <a:xfrm>
              <a:off x="0" y="371317"/>
              <a:ext cx="342883"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277" y="923"/>
                  </a:lnTo>
                  <a:lnTo>
                    <a:pt x="21019" y="2695"/>
                  </a:lnTo>
                  <a:lnTo>
                    <a:pt x="20794" y="5391"/>
                  </a:lnTo>
                  <a:lnTo>
                    <a:pt x="20568" y="9009"/>
                  </a:lnTo>
                  <a:lnTo>
                    <a:pt x="20278" y="13514"/>
                  </a:lnTo>
                  <a:lnTo>
                    <a:pt x="19923" y="17982"/>
                  </a:lnTo>
                  <a:lnTo>
                    <a:pt x="19698" y="19791"/>
                  </a:lnTo>
                  <a:lnTo>
                    <a:pt x="19472" y="20677"/>
                  </a:lnTo>
                  <a:lnTo>
                    <a:pt x="19215" y="21600"/>
                  </a:lnTo>
                  <a:lnTo>
                    <a:pt x="18602" y="21600"/>
                  </a:lnTo>
                  <a:lnTo>
                    <a:pt x="18344" y="20677"/>
                  </a:lnTo>
                  <a:lnTo>
                    <a:pt x="18117" y="19791"/>
                  </a:lnTo>
                  <a:lnTo>
                    <a:pt x="17892" y="17982"/>
                  </a:lnTo>
                  <a:lnTo>
                    <a:pt x="17538" y="13514"/>
                  </a:lnTo>
                  <a:lnTo>
                    <a:pt x="17248" y="9009"/>
                  </a:lnTo>
                  <a:lnTo>
                    <a:pt x="17021" y="5391"/>
                  </a:lnTo>
                  <a:lnTo>
                    <a:pt x="16796" y="2695"/>
                  </a:lnTo>
                  <a:lnTo>
                    <a:pt x="16538" y="923"/>
                  </a:lnTo>
                  <a:lnTo>
                    <a:pt x="16217" y="0"/>
                  </a:lnTo>
                  <a:lnTo>
                    <a:pt x="15862" y="923"/>
                  </a:lnTo>
                  <a:lnTo>
                    <a:pt x="15604" y="2695"/>
                  </a:lnTo>
                  <a:lnTo>
                    <a:pt x="15377" y="5391"/>
                  </a:lnTo>
                  <a:lnTo>
                    <a:pt x="15184" y="9009"/>
                  </a:lnTo>
                  <a:lnTo>
                    <a:pt x="14862" y="13514"/>
                  </a:lnTo>
                  <a:lnTo>
                    <a:pt x="14508" y="17982"/>
                  </a:lnTo>
                  <a:lnTo>
                    <a:pt x="14314" y="19791"/>
                  </a:lnTo>
                  <a:lnTo>
                    <a:pt x="14056" y="20677"/>
                  </a:lnTo>
                  <a:lnTo>
                    <a:pt x="13798" y="21600"/>
                  </a:lnTo>
                  <a:lnTo>
                    <a:pt x="13185" y="21600"/>
                  </a:lnTo>
                  <a:lnTo>
                    <a:pt x="12927" y="20677"/>
                  </a:lnTo>
                  <a:lnTo>
                    <a:pt x="12702" y="19791"/>
                  </a:lnTo>
                  <a:lnTo>
                    <a:pt x="12476" y="17982"/>
                  </a:lnTo>
                  <a:lnTo>
                    <a:pt x="12121" y="13514"/>
                  </a:lnTo>
                  <a:lnTo>
                    <a:pt x="11831" y="9009"/>
                  </a:lnTo>
                  <a:lnTo>
                    <a:pt x="11606" y="5391"/>
                  </a:lnTo>
                  <a:lnTo>
                    <a:pt x="11380" y="2695"/>
                  </a:lnTo>
                  <a:lnTo>
                    <a:pt x="11122" y="923"/>
                  </a:lnTo>
                  <a:lnTo>
                    <a:pt x="10800" y="0"/>
                  </a:lnTo>
                  <a:lnTo>
                    <a:pt x="10477" y="923"/>
                  </a:lnTo>
                  <a:lnTo>
                    <a:pt x="10220" y="2695"/>
                  </a:lnTo>
                  <a:lnTo>
                    <a:pt x="9994" y="5391"/>
                  </a:lnTo>
                  <a:lnTo>
                    <a:pt x="9769" y="9009"/>
                  </a:lnTo>
                  <a:lnTo>
                    <a:pt x="9478" y="13514"/>
                  </a:lnTo>
                  <a:lnTo>
                    <a:pt x="9123" y="17982"/>
                  </a:lnTo>
                  <a:lnTo>
                    <a:pt x="8898" y="19791"/>
                  </a:lnTo>
                  <a:lnTo>
                    <a:pt x="8672" y="20677"/>
                  </a:lnTo>
                  <a:lnTo>
                    <a:pt x="8382" y="21600"/>
                  </a:lnTo>
                  <a:lnTo>
                    <a:pt x="7802" y="21600"/>
                  </a:lnTo>
                  <a:lnTo>
                    <a:pt x="7544" y="20677"/>
                  </a:lnTo>
                  <a:lnTo>
                    <a:pt x="7286" y="19791"/>
                  </a:lnTo>
                  <a:lnTo>
                    <a:pt x="7092" y="17982"/>
                  </a:lnTo>
                  <a:lnTo>
                    <a:pt x="6738" y="13514"/>
                  </a:lnTo>
                  <a:lnTo>
                    <a:pt x="6416" y="9009"/>
                  </a:lnTo>
                  <a:lnTo>
                    <a:pt x="6190" y="5391"/>
                  </a:lnTo>
                  <a:lnTo>
                    <a:pt x="5996" y="2695"/>
                  </a:lnTo>
                  <a:lnTo>
                    <a:pt x="5738" y="923"/>
                  </a:lnTo>
                  <a:lnTo>
                    <a:pt x="5383" y="0"/>
                  </a:lnTo>
                  <a:lnTo>
                    <a:pt x="5062" y="923"/>
                  </a:lnTo>
                  <a:lnTo>
                    <a:pt x="4804" y="2695"/>
                  </a:lnTo>
                  <a:lnTo>
                    <a:pt x="4577" y="5391"/>
                  </a:lnTo>
                  <a:lnTo>
                    <a:pt x="4352" y="9009"/>
                  </a:lnTo>
                  <a:lnTo>
                    <a:pt x="4062" y="13514"/>
                  </a:lnTo>
                  <a:lnTo>
                    <a:pt x="3708" y="17982"/>
                  </a:lnTo>
                  <a:lnTo>
                    <a:pt x="3481" y="19791"/>
                  </a:lnTo>
                  <a:lnTo>
                    <a:pt x="3256" y="20677"/>
                  </a:lnTo>
                  <a:lnTo>
                    <a:pt x="2998" y="21600"/>
                  </a:lnTo>
                  <a:lnTo>
                    <a:pt x="2385" y="21600"/>
                  </a:lnTo>
                  <a:lnTo>
                    <a:pt x="2127" y="20677"/>
                  </a:lnTo>
                  <a:lnTo>
                    <a:pt x="1902" y="19791"/>
                  </a:lnTo>
                  <a:lnTo>
                    <a:pt x="1676" y="17982"/>
                  </a:lnTo>
                  <a:lnTo>
                    <a:pt x="1322" y="13514"/>
                  </a:lnTo>
                  <a:lnTo>
                    <a:pt x="1031" y="9009"/>
                  </a:lnTo>
                  <a:lnTo>
                    <a:pt x="806" y="5391"/>
                  </a:lnTo>
                  <a:lnTo>
                    <a:pt x="580" y="2695"/>
                  </a:lnTo>
                  <a:lnTo>
                    <a:pt x="323" y="923"/>
                  </a:lnTo>
                  <a:lnTo>
                    <a:pt x="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4" name="Google Shape;763;p37"/>
            <p:cNvSpPr/>
            <p:nvPr/>
          </p:nvSpPr>
          <p:spPr>
            <a:xfrm>
              <a:off x="25067" y="0"/>
              <a:ext cx="293252" cy="316259"/>
            </a:xfrm>
            <a:custGeom>
              <a:avLst/>
              <a:gdLst/>
              <a:ahLst/>
              <a:cxnLst>
                <a:cxn ang="0">
                  <a:pos x="wd2" y="hd2"/>
                </a:cxn>
                <a:cxn ang="5400000">
                  <a:pos x="wd2" y="hd2"/>
                </a:cxn>
                <a:cxn ang="10800000">
                  <a:pos x="wd2" y="hd2"/>
                </a:cxn>
                <a:cxn ang="16200000">
                  <a:pos x="wd2" y="hd2"/>
                </a:cxn>
              </a:cxnLst>
              <a:rect l="0" t="0" r="r" b="b"/>
              <a:pathLst>
                <a:path w="21600" h="21600" extrusionOk="0">
                  <a:moveTo>
                    <a:pt x="20657" y="9681"/>
                  </a:moveTo>
                  <a:lnTo>
                    <a:pt x="19300" y="9192"/>
                  </a:lnTo>
                  <a:lnTo>
                    <a:pt x="19300" y="5067"/>
                  </a:lnTo>
                  <a:lnTo>
                    <a:pt x="16700" y="5067"/>
                  </a:lnTo>
                  <a:lnTo>
                    <a:pt x="16700" y="2900"/>
                  </a:lnTo>
                  <a:lnTo>
                    <a:pt x="13043" y="2900"/>
                  </a:lnTo>
                  <a:lnTo>
                    <a:pt x="13043" y="0"/>
                  </a:lnTo>
                  <a:lnTo>
                    <a:pt x="8520" y="0"/>
                  </a:lnTo>
                  <a:lnTo>
                    <a:pt x="8520" y="2900"/>
                  </a:lnTo>
                  <a:lnTo>
                    <a:pt x="4863" y="2900"/>
                  </a:lnTo>
                  <a:lnTo>
                    <a:pt x="4863" y="5067"/>
                  </a:lnTo>
                  <a:lnTo>
                    <a:pt x="2263" y="5067"/>
                  </a:lnTo>
                  <a:lnTo>
                    <a:pt x="2263" y="9192"/>
                  </a:lnTo>
                  <a:lnTo>
                    <a:pt x="905" y="9681"/>
                  </a:lnTo>
                  <a:lnTo>
                    <a:pt x="641" y="9821"/>
                  </a:lnTo>
                  <a:lnTo>
                    <a:pt x="415" y="9996"/>
                  </a:lnTo>
                  <a:lnTo>
                    <a:pt x="228" y="10205"/>
                  </a:lnTo>
                  <a:lnTo>
                    <a:pt x="76" y="10415"/>
                  </a:lnTo>
                  <a:lnTo>
                    <a:pt x="0" y="10624"/>
                  </a:lnTo>
                  <a:lnTo>
                    <a:pt x="0" y="11149"/>
                  </a:lnTo>
                  <a:lnTo>
                    <a:pt x="113" y="11429"/>
                  </a:lnTo>
                  <a:lnTo>
                    <a:pt x="2337" y="16182"/>
                  </a:lnTo>
                  <a:lnTo>
                    <a:pt x="2337" y="21286"/>
                  </a:lnTo>
                  <a:lnTo>
                    <a:pt x="2715" y="21111"/>
                  </a:lnTo>
                  <a:lnTo>
                    <a:pt x="3167" y="20936"/>
                  </a:lnTo>
                  <a:lnTo>
                    <a:pt x="3468" y="20865"/>
                  </a:lnTo>
                  <a:lnTo>
                    <a:pt x="3770" y="20831"/>
                  </a:lnTo>
                  <a:lnTo>
                    <a:pt x="4109" y="20796"/>
                  </a:lnTo>
                  <a:lnTo>
                    <a:pt x="4448" y="20760"/>
                  </a:lnTo>
                  <a:lnTo>
                    <a:pt x="4902" y="20796"/>
                  </a:lnTo>
                  <a:lnTo>
                    <a:pt x="5278" y="20831"/>
                  </a:lnTo>
                  <a:lnTo>
                    <a:pt x="5617" y="20901"/>
                  </a:lnTo>
                  <a:lnTo>
                    <a:pt x="5918" y="21006"/>
                  </a:lnTo>
                  <a:lnTo>
                    <a:pt x="6409" y="21181"/>
                  </a:lnTo>
                  <a:lnTo>
                    <a:pt x="6785" y="21390"/>
                  </a:lnTo>
                  <a:lnTo>
                    <a:pt x="7163" y="21566"/>
                  </a:lnTo>
                  <a:lnTo>
                    <a:pt x="7389" y="21600"/>
                  </a:lnTo>
                  <a:lnTo>
                    <a:pt x="7879" y="21600"/>
                  </a:lnTo>
                  <a:lnTo>
                    <a:pt x="8067" y="21566"/>
                  </a:lnTo>
                  <a:lnTo>
                    <a:pt x="8256" y="21495"/>
                  </a:lnTo>
                  <a:lnTo>
                    <a:pt x="8444" y="21390"/>
                  </a:lnTo>
                  <a:lnTo>
                    <a:pt x="8859" y="21181"/>
                  </a:lnTo>
                  <a:lnTo>
                    <a:pt x="9348" y="21006"/>
                  </a:lnTo>
                  <a:lnTo>
                    <a:pt x="9650" y="20901"/>
                  </a:lnTo>
                  <a:lnTo>
                    <a:pt x="9989" y="20831"/>
                  </a:lnTo>
                  <a:lnTo>
                    <a:pt x="10367" y="20796"/>
                  </a:lnTo>
                  <a:lnTo>
                    <a:pt x="10781" y="20760"/>
                  </a:lnTo>
                  <a:lnTo>
                    <a:pt x="11196" y="20796"/>
                  </a:lnTo>
                  <a:lnTo>
                    <a:pt x="11572" y="20831"/>
                  </a:lnTo>
                  <a:lnTo>
                    <a:pt x="11913" y="20901"/>
                  </a:lnTo>
                  <a:lnTo>
                    <a:pt x="12213" y="21006"/>
                  </a:lnTo>
                  <a:lnTo>
                    <a:pt x="12741" y="21181"/>
                  </a:lnTo>
                  <a:lnTo>
                    <a:pt x="13307" y="21495"/>
                  </a:lnTo>
                  <a:lnTo>
                    <a:pt x="13495" y="21566"/>
                  </a:lnTo>
                  <a:lnTo>
                    <a:pt x="13683" y="21600"/>
                  </a:lnTo>
                  <a:lnTo>
                    <a:pt x="14174" y="21600"/>
                  </a:lnTo>
                  <a:lnTo>
                    <a:pt x="14400" y="21566"/>
                  </a:lnTo>
                  <a:lnTo>
                    <a:pt x="14550" y="21495"/>
                  </a:lnTo>
                  <a:lnTo>
                    <a:pt x="14778" y="21390"/>
                  </a:lnTo>
                  <a:lnTo>
                    <a:pt x="15154" y="21181"/>
                  </a:lnTo>
                  <a:lnTo>
                    <a:pt x="15644" y="21006"/>
                  </a:lnTo>
                  <a:lnTo>
                    <a:pt x="15946" y="20901"/>
                  </a:lnTo>
                  <a:lnTo>
                    <a:pt x="16285" y="20831"/>
                  </a:lnTo>
                  <a:lnTo>
                    <a:pt x="16661" y="20796"/>
                  </a:lnTo>
                  <a:lnTo>
                    <a:pt x="17115" y="20760"/>
                  </a:lnTo>
                  <a:lnTo>
                    <a:pt x="17454" y="20796"/>
                  </a:lnTo>
                  <a:lnTo>
                    <a:pt x="17793" y="20831"/>
                  </a:lnTo>
                  <a:lnTo>
                    <a:pt x="18094" y="20865"/>
                  </a:lnTo>
                  <a:lnTo>
                    <a:pt x="18396" y="20936"/>
                  </a:lnTo>
                  <a:lnTo>
                    <a:pt x="18848" y="21111"/>
                  </a:lnTo>
                  <a:lnTo>
                    <a:pt x="19224" y="21286"/>
                  </a:lnTo>
                  <a:lnTo>
                    <a:pt x="19224" y="16182"/>
                  </a:lnTo>
                  <a:lnTo>
                    <a:pt x="21448" y="11429"/>
                  </a:lnTo>
                  <a:lnTo>
                    <a:pt x="21561" y="11149"/>
                  </a:lnTo>
                  <a:lnTo>
                    <a:pt x="21600" y="10870"/>
                  </a:lnTo>
                  <a:lnTo>
                    <a:pt x="21561" y="10624"/>
                  </a:lnTo>
                  <a:lnTo>
                    <a:pt x="21487" y="10415"/>
                  </a:lnTo>
                  <a:lnTo>
                    <a:pt x="21335" y="10205"/>
                  </a:lnTo>
                  <a:lnTo>
                    <a:pt x="21148" y="9996"/>
                  </a:lnTo>
                  <a:lnTo>
                    <a:pt x="20921" y="9821"/>
                  </a:lnTo>
                  <a:lnTo>
                    <a:pt x="20657" y="9681"/>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5" name="Google Shape;764;p37"/>
            <p:cNvSpPr/>
            <p:nvPr/>
          </p:nvSpPr>
          <p:spPr>
            <a:xfrm>
              <a:off x="136644" y="120254"/>
              <a:ext cx="13302" cy="23535"/>
            </a:xfrm>
            <a:custGeom>
              <a:avLst/>
              <a:gdLst/>
              <a:ahLst/>
              <a:cxnLst>
                <a:cxn ang="0">
                  <a:pos x="wd2" y="hd2"/>
                </a:cxn>
                <a:cxn ang="5400000">
                  <a:pos x="wd2" y="hd2"/>
                </a:cxn>
                <a:cxn ang="10800000">
                  <a:pos x="wd2" y="hd2"/>
                </a:cxn>
                <a:cxn ang="16200000">
                  <a:pos x="wd2" y="hd2"/>
                </a:cxn>
              </a:cxnLst>
              <a:rect l="0" t="0" r="r" b="b"/>
              <a:pathLst>
                <a:path w="21600" h="21600" extrusionOk="0">
                  <a:moveTo>
                    <a:pt x="10783" y="21600"/>
                  </a:moveTo>
                  <a:lnTo>
                    <a:pt x="8292" y="21137"/>
                  </a:lnTo>
                  <a:lnTo>
                    <a:pt x="6654" y="20674"/>
                  </a:lnTo>
                  <a:lnTo>
                    <a:pt x="4163" y="19729"/>
                  </a:lnTo>
                  <a:lnTo>
                    <a:pt x="2491" y="18321"/>
                  </a:lnTo>
                  <a:lnTo>
                    <a:pt x="819" y="15024"/>
                  </a:lnTo>
                  <a:lnTo>
                    <a:pt x="0" y="10800"/>
                  </a:lnTo>
                  <a:lnTo>
                    <a:pt x="819" y="6576"/>
                  </a:lnTo>
                  <a:lnTo>
                    <a:pt x="2491" y="2816"/>
                  </a:lnTo>
                  <a:lnTo>
                    <a:pt x="6654" y="463"/>
                  </a:lnTo>
                  <a:lnTo>
                    <a:pt x="8292" y="0"/>
                  </a:lnTo>
                  <a:lnTo>
                    <a:pt x="12455" y="0"/>
                  </a:lnTo>
                  <a:lnTo>
                    <a:pt x="14946" y="463"/>
                  </a:lnTo>
                  <a:lnTo>
                    <a:pt x="16618" y="1871"/>
                  </a:lnTo>
                  <a:lnTo>
                    <a:pt x="18290" y="2816"/>
                  </a:lnTo>
                  <a:lnTo>
                    <a:pt x="20781" y="6576"/>
                  </a:lnTo>
                  <a:lnTo>
                    <a:pt x="21600" y="10800"/>
                  </a:lnTo>
                  <a:lnTo>
                    <a:pt x="20781" y="15024"/>
                  </a:lnTo>
                  <a:lnTo>
                    <a:pt x="18290" y="18321"/>
                  </a:lnTo>
                  <a:lnTo>
                    <a:pt x="16618" y="19729"/>
                  </a:lnTo>
                  <a:lnTo>
                    <a:pt x="14946" y="20674"/>
                  </a:lnTo>
                  <a:lnTo>
                    <a:pt x="12455" y="21137"/>
                  </a:lnTo>
                  <a:lnTo>
                    <a:pt x="10783"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6" name="Google Shape;765;p37"/>
            <p:cNvSpPr/>
            <p:nvPr/>
          </p:nvSpPr>
          <p:spPr>
            <a:xfrm>
              <a:off x="192936" y="120254"/>
              <a:ext cx="13302" cy="23535"/>
            </a:xfrm>
            <a:custGeom>
              <a:avLst/>
              <a:gdLst/>
              <a:ahLst/>
              <a:cxnLst>
                <a:cxn ang="0">
                  <a:pos x="wd2" y="hd2"/>
                </a:cxn>
                <a:cxn ang="5400000">
                  <a:pos x="wd2" y="hd2"/>
                </a:cxn>
                <a:cxn ang="10800000">
                  <a:pos x="wd2" y="hd2"/>
                </a:cxn>
                <a:cxn ang="16200000">
                  <a:pos x="wd2" y="hd2"/>
                </a:cxn>
              </a:cxnLst>
              <a:rect l="0" t="0" r="r" b="b"/>
              <a:pathLst>
                <a:path w="21600" h="21600" extrusionOk="0">
                  <a:moveTo>
                    <a:pt x="10783" y="21600"/>
                  </a:moveTo>
                  <a:lnTo>
                    <a:pt x="9145" y="21137"/>
                  </a:lnTo>
                  <a:lnTo>
                    <a:pt x="6654" y="20674"/>
                  </a:lnTo>
                  <a:lnTo>
                    <a:pt x="4982" y="19729"/>
                  </a:lnTo>
                  <a:lnTo>
                    <a:pt x="3310" y="18321"/>
                  </a:lnTo>
                  <a:lnTo>
                    <a:pt x="819" y="15024"/>
                  </a:lnTo>
                  <a:lnTo>
                    <a:pt x="0" y="10800"/>
                  </a:lnTo>
                  <a:lnTo>
                    <a:pt x="819" y="6576"/>
                  </a:lnTo>
                  <a:lnTo>
                    <a:pt x="3310" y="2816"/>
                  </a:lnTo>
                  <a:lnTo>
                    <a:pt x="4982" y="1871"/>
                  </a:lnTo>
                  <a:lnTo>
                    <a:pt x="6654" y="463"/>
                  </a:lnTo>
                  <a:lnTo>
                    <a:pt x="9145" y="0"/>
                  </a:lnTo>
                  <a:lnTo>
                    <a:pt x="13274" y="0"/>
                  </a:lnTo>
                  <a:lnTo>
                    <a:pt x="15799" y="463"/>
                  </a:lnTo>
                  <a:lnTo>
                    <a:pt x="17437" y="1871"/>
                  </a:lnTo>
                  <a:lnTo>
                    <a:pt x="19109" y="2816"/>
                  </a:lnTo>
                  <a:lnTo>
                    <a:pt x="20781" y="6576"/>
                  </a:lnTo>
                  <a:lnTo>
                    <a:pt x="21600" y="10800"/>
                  </a:lnTo>
                  <a:lnTo>
                    <a:pt x="20781" y="15024"/>
                  </a:lnTo>
                  <a:lnTo>
                    <a:pt x="19109" y="18321"/>
                  </a:lnTo>
                  <a:lnTo>
                    <a:pt x="17437" y="19729"/>
                  </a:lnTo>
                  <a:lnTo>
                    <a:pt x="15799" y="20674"/>
                  </a:lnTo>
                  <a:lnTo>
                    <a:pt x="13274" y="21137"/>
                  </a:lnTo>
                  <a:lnTo>
                    <a:pt x="10783"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7" name="Google Shape;766;p37"/>
            <p:cNvSpPr/>
            <p:nvPr/>
          </p:nvSpPr>
          <p:spPr>
            <a:xfrm>
              <a:off x="55788" y="88525"/>
              <a:ext cx="231306" cy="4606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00" y="0"/>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8" name="Google Shape;767;p37"/>
            <p:cNvSpPr/>
            <p:nvPr/>
          </p:nvSpPr>
          <p:spPr>
            <a:xfrm>
              <a:off x="75750" y="61398"/>
              <a:ext cx="191382" cy="312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84" y="21600"/>
                  </a:lnTo>
                  <a:lnTo>
                    <a:pt x="3984" y="0"/>
                  </a:lnTo>
                  <a:lnTo>
                    <a:pt x="17616" y="0"/>
                  </a:lnTo>
                  <a:lnTo>
                    <a:pt x="17616" y="21600"/>
                  </a:lnTo>
                  <a:lnTo>
                    <a:pt x="2160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29" name="Google Shape;768;p37"/>
            <p:cNvSpPr/>
            <p:nvPr/>
          </p:nvSpPr>
          <p:spPr>
            <a:xfrm flipH="1">
              <a:off x="171441" y="88525"/>
              <a:ext cx="1" cy="122315"/>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42" name="Google Shape;769;p37"/>
          <p:cNvGrpSpPr/>
          <p:nvPr/>
        </p:nvGrpSpPr>
        <p:grpSpPr>
          <a:xfrm>
            <a:off x="5775419" y="5201959"/>
            <a:ext cx="452400" cy="433972"/>
            <a:chOff x="0" y="0"/>
            <a:chExt cx="452398" cy="433970"/>
          </a:xfrm>
        </p:grpSpPr>
        <p:sp>
          <p:nvSpPr>
            <p:cNvPr id="731" name="Google Shape;770;p37"/>
            <p:cNvSpPr/>
            <p:nvPr/>
          </p:nvSpPr>
          <p:spPr>
            <a:xfrm>
              <a:off x="339814" y="0"/>
              <a:ext cx="75225" cy="75246"/>
            </a:xfrm>
            <a:custGeom>
              <a:avLst/>
              <a:gdLst/>
              <a:ahLst/>
              <a:cxnLst>
                <a:cxn ang="0">
                  <a:pos x="wd2" y="hd2"/>
                </a:cxn>
                <a:cxn ang="5400000">
                  <a:pos x="wd2" y="hd2"/>
                </a:cxn>
                <a:cxn ang="10800000">
                  <a:pos x="wd2" y="hd2"/>
                </a:cxn>
                <a:cxn ang="16200000">
                  <a:pos x="wd2" y="hd2"/>
                </a:cxn>
              </a:cxnLst>
              <a:rect l="0" t="0" r="r" b="b"/>
              <a:pathLst>
                <a:path w="21600" h="21600" extrusionOk="0">
                  <a:moveTo>
                    <a:pt x="6172" y="20569"/>
                  </a:moveTo>
                  <a:lnTo>
                    <a:pt x="7198" y="21009"/>
                  </a:lnTo>
                  <a:lnTo>
                    <a:pt x="8375" y="21304"/>
                  </a:lnTo>
                  <a:lnTo>
                    <a:pt x="9551" y="21449"/>
                  </a:lnTo>
                  <a:lnTo>
                    <a:pt x="10728" y="21600"/>
                  </a:lnTo>
                  <a:lnTo>
                    <a:pt x="11904" y="21449"/>
                  </a:lnTo>
                  <a:lnTo>
                    <a:pt x="12930" y="21304"/>
                  </a:lnTo>
                  <a:lnTo>
                    <a:pt x="13962" y="21160"/>
                  </a:lnTo>
                  <a:lnTo>
                    <a:pt x="14987" y="20719"/>
                  </a:lnTo>
                  <a:lnTo>
                    <a:pt x="15868" y="20273"/>
                  </a:lnTo>
                  <a:lnTo>
                    <a:pt x="16749" y="19688"/>
                  </a:lnTo>
                  <a:lnTo>
                    <a:pt x="17636" y="19103"/>
                  </a:lnTo>
                  <a:lnTo>
                    <a:pt x="18366" y="18367"/>
                  </a:lnTo>
                  <a:lnTo>
                    <a:pt x="19102" y="17631"/>
                  </a:lnTo>
                  <a:lnTo>
                    <a:pt x="19693" y="16895"/>
                  </a:lnTo>
                  <a:lnTo>
                    <a:pt x="20279" y="15870"/>
                  </a:lnTo>
                  <a:lnTo>
                    <a:pt x="20719" y="14989"/>
                  </a:lnTo>
                  <a:lnTo>
                    <a:pt x="21015" y="13958"/>
                  </a:lnTo>
                  <a:lnTo>
                    <a:pt x="21304" y="12932"/>
                  </a:lnTo>
                  <a:lnTo>
                    <a:pt x="21455" y="11901"/>
                  </a:lnTo>
                  <a:lnTo>
                    <a:pt x="21600" y="10875"/>
                  </a:lnTo>
                  <a:lnTo>
                    <a:pt x="21455" y="9699"/>
                  </a:lnTo>
                  <a:lnTo>
                    <a:pt x="21304" y="8668"/>
                  </a:lnTo>
                  <a:lnTo>
                    <a:pt x="21015" y="7642"/>
                  </a:lnTo>
                  <a:lnTo>
                    <a:pt x="20719" y="6611"/>
                  </a:lnTo>
                  <a:lnTo>
                    <a:pt x="20279" y="5730"/>
                  </a:lnTo>
                  <a:lnTo>
                    <a:pt x="19693" y="4850"/>
                  </a:lnTo>
                  <a:lnTo>
                    <a:pt x="19102" y="3969"/>
                  </a:lnTo>
                  <a:lnTo>
                    <a:pt x="18366" y="3233"/>
                  </a:lnTo>
                  <a:lnTo>
                    <a:pt x="17636" y="2497"/>
                  </a:lnTo>
                  <a:lnTo>
                    <a:pt x="16749" y="1912"/>
                  </a:lnTo>
                  <a:lnTo>
                    <a:pt x="15868" y="1327"/>
                  </a:lnTo>
                  <a:lnTo>
                    <a:pt x="14987" y="887"/>
                  </a:lnTo>
                  <a:lnTo>
                    <a:pt x="13962" y="591"/>
                  </a:lnTo>
                  <a:lnTo>
                    <a:pt x="12930" y="296"/>
                  </a:lnTo>
                  <a:lnTo>
                    <a:pt x="11904" y="151"/>
                  </a:lnTo>
                  <a:lnTo>
                    <a:pt x="10728" y="0"/>
                  </a:lnTo>
                  <a:lnTo>
                    <a:pt x="9696" y="151"/>
                  </a:lnTo>
                  <a:lnTo>
                    <a:pt x="8670" y="296"/>
                  </a:lnTo>
                  <a:lnTo>
                    <a:pt x="7638" y="591"/>
                  </a:lnTo>
                  <a:lnTo>
                    <a:pt x="6613" y="887"/>
                  </a:lnTo>
                  <a:lnTo>
                    <a:pt x="5581" y="1327"/>
                  </a:lnTo>
                  <a:lnTo>
                    <a:pt x="4700" y="1912"/>
                  </a:lnTo>
                  <a:lnTo>
                    <a:pt x="3970" y="2497"/>
                  </a:lnTo>
                  <a:lnTo>
                    <a:pt x="2498" y="3969"/>
                  </a:lnTo>
                  <a:lnTo>
                    <a:pt x="1913" y="4850"/>
                  </a:lnTo>
                  <a:lnTo>
                    <a:pt x="1321" y="5730"/>
                  </a:lnTo>
                  <a:lnTo>
                    <a:pt x="881" y="6611"/>
                  </a:lnTo>
                  <a:lnTo>
                    <a:pt x="440" y="7642"/>
                  </a:lnTo>
                  <a:lnTo>
                    <a:pt x="296" y="8668"/>
                  </a:lnTo>
                  <a:lnTo>
                    <a:pt x="145" y="9699"/>
                  </a:lnTo>
                  <a:lnTo>
                    <a:pt x="0" y="10875"/>
                  </a:lnTo>
                  <a:lnTo>
                    <a:pt x="145" y="12492"/>
                  </a:lnTo>
                  <a:lnTo>
                    <a:pt x="585" y="14108"/>
                  </a:lnTo>
                  <a:lnTo>
                    <a:pt x="1177" y="15574"/>
                  </a:lnTo>
                  <a:lnTo>
                    <a:pt x="1913" y="16895"/>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2" name="Google Shape;771;p37"/>
            <p:cNvSpPr/>
            <p:nvPr/>
          </p:nvSpPr>
          <p:spPr>
            <a:xfrm>
              <a:off x="75245" y="22021"/>
              <a:ext cx="74701" cy="74721"/>
            </a:xfrm>
            <a:custGeom>
              <a:avLst/>
              <a:gdLst/>
              <a:ahLst/>
              <a:cxnLst>
                <a:cxn ang="0">
                  <a:pos x="wd2" y="hd2"/>
                </a:cxn>
                <a:cxn ang="5400000">
                  <a:pos x="wd2" y="hd2"/>
                </a:cxn>
                <a:cxn ang="10800000">
                  <a:pos x="wd2" y="hd2"/>
                </a:cxn>
                <a:cxn ang="16200000">
                  <a:pos x="wd2" y="hd2"/>
                </a:cxn>
              </a:cxnLst>
              <a:rect l="0" t="0" r="r" b="b"/>
              <a:pathLst>
                <a:path w="21600" h="21600" extrusionOk="0">
                  <a:moveTo>
                    <a:pt x="19382" y="17306"/>
                  </a:moveTo>
                  <a:lnTo>
                    <a:pt x="20124" y="16273"/>
                  </a:lnTo>
                  <a:lnTo>
                    <a:pt x="20713" y="15234"/>
                  </a:lnTo>
                  <a:lnTo>
                    <a:pt x="21156" y="14050"/>
                  </a:lnTo>
                  <a:lnTo>
                    <a:pt x="21454" y="12719"/>
                  </a:lnTo>
                  <a:lnTo>
                    <a:pt x="21600" y="11687"/>
                  </a:lnTo>
                  <a:lnTo>
                    <a:pt x="21600" y="9464"/>
                  </a:lnTo>
                  <a:lnTo>
                    <a:pt x="21308" y="8431"/>
                  </a:lnTo>
                  <a:lnTo>
                    <a:pt x="21011" y="7392"/>
                  </a:lnTo>
                  <a:lnTo>
                    <a:pt x="20713" y="6506"/>
                  </a:lnTo>
                  <a:lnTo>
                    <a:pt x="20269" y="5473"/>
                  </a:lnTo>
                  <a:lnTo>
                    <a:pt x="19680" y="4586"/>
                  </a:lnTo>
                  <a:lnTo>
                    <a:pt x="19085" y="3845"/>
                  </a:lnTo>
                  <a:lnTo>
                    <a:pt x="18349" y="3104"/>
                  </a:lnTo>
                  <a:lnTo>
                    <a:pt x="17608" y="2363"/>
                  </a:lnTo>
                  <a:lnTo>
                    <a:pt x="16721" y="1774"/>
                  </a:lnTo>
                  <a:lnTo>
                    <a:pt x="15828" y="1184"/>
                  </a:lnTo>
                  <a:lnTo>
                    <a:pt x="14795" y="735"/>
                  </a:lnTo>
                  <a:lnTo>
                    <a:pt x="13762" y="443"/>
                  </a:lnTo>
                  <a:lnTo>
                    <a:pt x="12723" y="146"/>
                  </a:lnTo>
                  <a:lnTo>
                    <a:pt x="11690" y="0"/>
                  </a:lnTo>
                  <a:lnTo>
                    <a:pt x="9466" y="0"/>
                  </a:lnTo>
                  <a:lnTo>
                    <a:pt x="8433" y="146"/>
                  </a:lnTo>
                  <a:lnTo>
                    <a:pt x="7394" y="443"/>
                  </a:lnTo>
                  <a:lnTo>
                    <a:pt x="6507" y="887"/>
                  </a:lnTo>
                  <a:lnTo>
                    <a:pt x="5474" y="1330"/>
                  </a:lnTo>
                  <a:lnTo>
                    <a:pt x="4587" y="1919"/>
                  </a:lnTo>
                  <a:lnTo>
                    <a:pt x="3846" y="2515"/>
                  </a:lnTo>
                  <a:lnTo>
                    <a:pt x="3105" y="3256"/>
                  </a:lnTo>
                  <a:lnTo>
                    <a:pt x="2364" y="3991"/>
                  </a:lnTo>
                  <a:lnTo>
                    <a:pt x="1774" y="4878"/>
                  </a:lnTo>
                  <a:lnTo>
                    <a:pt x="1179" y="5771"/>
                  </a:lnTo>
                  <a:lnTo>
                    <a:pt x="735" y="6657"/>
                  </a:lnTo>
                  <a:lnTo>
                    <a:pt x="444" y="7690"/>
                  </a:lnTo>
                  <a:lnTo>
                    <a:pt x="146" y="8874"/>
                  </a:lnTo>
                  <a:lnTo>
                    <a:pt x="0" y="9913"/>
                  </a:lnTo>
                  <a:lnTo>
                    <a:pt x="0" y="12130"/>
                  </a:lnTo>
                  <a:lnTo>
                    <a:pt x="146" y="13163"/>
                  </a:lnTo>
                  <a:lnTo>
                    <a:pt x="444" y="14202"/>
                  </a:lnTo>
                  <a:lnTo>
                    <a:pt x="887" y="15088"/>
                  </a:lnTo>
                  <a:lnTo>
                    <a:pt x="1331" y="16121"/>
                  </a:lnTo>
                  <a:lnTo>
                    <a:pt x="1920" y="16862"/>
                  </a:lnTo>
                  <a:lnTo>
                    <a:pt x="2515" y="17749"/>
                  </a:lnTo>
                  <a:lnTo>
                    <a:pt x="3251" y="18490"/>
                  </a:lnTo>
                  <a:lnTo>
                    <a:pt x="3992" y="19231"/>
                  </a:lnTo>
                  <a:lnTo>
                    <a:pt x="4879" y="19820"/>
                  </a:lnTo>
                  <a:lnTo>
                    <a:pt x="5766" y="20416"/>
                  </a:lnTo>
                  <a:lnTo>
                    <a:pt x="6653" y="20859"/>
                  </a:lnTo>
                  <a:lnTo>
                    <a:pt x="7692" y="21151"/>
                  </a:lnTo>
                  <a:lnTo>
                    <a:pt x="8877" y="21448"/>
                  </a:lnTo>
                  <a:lnTo>
                    <a:pt x="10353" y="21600"/>
                  </a:lnTo>
                  <a:lnTo>
                    <a:pt x="11982" y="21600"/>
                  </a:lnTo>
                  <a:lnTo>
                    <a:pt x="13464" y="21302"/>
                  </a:lnTo>
                  <a:lnTo>
                    <a:pt x="14941" y="20859"/>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3" name="Google Shape;772;p37"/>
            <p:cNvSpPr/>
            <p:nvPr/>
          </p:nvSpPr>
          <p:spPr>
            <a:xfrm>
              <a:off x="0" y="252822"/>
              <a:ext cx="75246" cy="75226"/>
            </a:xfrm>
            <a:custGeom>
              <a:avLst/>
              <a:gdLst/>
              <a:ahLst/>
              <a:cxnLst>
                <a:cxn ang="0">
                  <a:pos x="wd2" y="hd2"/>
                </a:cxn>
                <a:cxn ang="5400000">
                  <a:pos x="wd2" y="hd2"/>
                </a:cxn>
                <a:cxn ang="10800000">
                  <a:pos x="wd2" y="hd2"/>
                </a:cxn>
                <a:cxn ang="16200000">
                  <a:pos x="wd2" y="hd2"/>
                </a:cxn>
              </a:cxnLst>
              <a:rect l="0" t="0" r="r" b="b"/>
              <a:pathLst>
                <a:path w="21600" h="21600" extrusionOk="0">
                  <a:moveTo>
                    <a:pt x="19392" y="4260"/>
                  </a:moveTo>
                  <a:lnTo>
                    <a:pt x="17191" y="2057"/>
                  </a:lnTo>
                  <a:lnTo>
                    <a:pt x="16159" y="1466"/>
                  </a:lnTo>
                  <a:lnTo>
                    <a:pt x="15279" y="1026"/>
                  </a:lnTo>
                  <a:lnTo>
                    <a:pt x="14253" y="585"/>
                  </a:lnTo>
                  <a:lnTo>
                    <a:pt x="13222" y="296"/>
                  </a:lnTo>
                  <a:lnTo>
                    <a:pt x="12196" y="145"/>
                  </a:lnTo>
                  <a:lnTo>
                    <a:pt x="11165" y="0"/>
                  </a:lnTo>
                  <a:lnTo>
                    <a:pt x="10140" y="145"/>
                  </a:lnTo>
                  <a:lnTo>
                    <a:pt x="9108" y="145"/>
                  </a:lnTo>
                  <a:lnTo>
                    <a:pt x="8083" y="440"/>
                  </a:lnTo>
                  <a:lnTo>
                    <a:pt x="7051" y="736"/>
                  </a:lnTo>
                  <a:lnTo>
                    <a:pt x="5290" y="1617"/>
                  </a:lnTo>
                  <a:lnTo>
                    <a:pt x="4409" y="2202"/>
                  </a:lnTo>
                  <a:lnTo>
                    <a:pt x="3529" y="2938"/>
                  </a:lnTo>
                  <a:lnTo>
                    <a:pt x="2793" y="3674"/>
                  </a:lnTo>
                  <a:lnTo>
                    <a:pt x="2057" y="4404"/>
                  </a:lnTo>
                  <a:lnTo>
                    <a:pt x="1472" y="5436"/>
                  </a:lnTo>
                  <a:lnTo>
                    <a:pt x="1031" y="6317"/>
                  </a:lnTo>
                  <a:lnTo>
                    <a:pt x="591" y="7349"/>
                  </a:lnTo>
                  <a:lnTo>
                    <a:pt x="296" y="8375"/>
                  </a:lnTo>
                  <a:lnTo>
                    <a:pt x="151" y="9406"/>
                  </a:lnTo>
                  <a:lnTo>
                    <a:pt x="0" y="10432"/>
                  </a:lnTo>
                  <a:lnTo>
                    <a:pt x="0" y="11458"/>
                  </a:lnTo>
                  <a:lnTo>
                    <a:pt x="151" y="12489"/>
                  </a:lnTo>
                  <a:lnTo>
                    <a:pt x="440" y="13515"/>
                  </a:lnTo>
                  <a:lnTo>
                    <a:pt x="736" y="14547"/>
                  </a:lnTo>
                  <a:lnTo>
                    <a:pt x="1176" y="15428"/>
                  </a:lnTo>
                  <a:lnTo>
                    <a:pt x="1617" y="16459"/>
                  </a:lnTo>
                  <a:lnTo>
                    <a:pt x="2208" y="17189"/>
                  </a:lnTo>
                  <a:lnTo>
                    <a:pt x="2793" y="18070"/>
                  </a:lnTo>
                  <a:lnTo>
                    <a:pt x="3673" y="18806"/>
                  </a:lnTo>
                  <a:lnTo>
                    <a:pt x="4409" y="19543"/>
                  </a:lnTo>
                  <a:lnTo>
                    <a:pt x="5435" y="20128"/>
                  </a:lnTo>
                  <a:lnTo>
                    <a:pt x="6321" y="20568"/>
                  </a:lnTo>
                  <a:lnTo>
                    <a:pt x="7347" y="21015"/>
                  </a:lnTo>
                  <a:lnTo>
                    <a:pt x="8378" y="21304"/>
                  </a:lnTo>
                  <a:lnTo>
                    <a:pt x="9404" y="21455"/>
                  </a:lnTo>
                  <a:lnTo>
                    <a:pt x="10435" y="21600"/>
                  </a:lnTo>
                  <a:lnTo>
                    <a:pt x="11460" y="21600"/>
                  </a:lnTo>
                  <a:lnTo>
                    <a:pt x="12492" y="21455"/>
                  </a:lnTo>
                  <a:lnTo>
                    <a:pt x="14543" y="20864"/>
                  </a:lnTo>
                  <a:lnTo>
                    <a:pt x="15429" y="20568"/>
                  </a:lnTo>
                  <a:lnTo>
                    <a:pt x="17191" y="19398"/>
                  </a:lnTo>
                  <a:lnTo>
                    <a:pt x="18071" y="18806"/>
                  </a:lnTo>
                  <a:lnTo>
                    <a:pt x="18807" y="18070"/>
                  </a:lnTo>
                  <a:lnTo>
                    <a:pt x="19543" y="17189"/>
                  </a:lnTo>
                  <a:lnTo>
                    <a:pt x="20128" y="16309"/>
                  </a:lnTo>
                  <a:lnTo>
                    <a:pt x="20864" y="14547"/>
                  </a:lnTo>
                  <a:lnTo>
                    <a:pt x="21304" y="12930"/>
                  </a:lnTo>
                  <a:lnTo>
                    <a:pt x="21600" y="11168"/>
                  </a:lnTo>
                  <a:lnTo>
                    <a:pt x="21449" y="9406"/>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4" name="Google Shape;773;p37"/>
            <p:cNvSpPr/>
            <p:nvPr/>
          </p:nvSpPr>
          <p:spPr>
            <a:xfrm>
              <a:off x="184741" y="359775"/>
              <a:ext cx="74722" cy="74196"/>
            </a:xfrm>
            <a:custGeom>
              <a:avLst/>
              <a:gdLst/>
              <a:ahLst/>
              <a:cxnLst>
                <a:cxn ang="0">
                  <a:pos x="wd2" y="hd2"/>
                </a:cxn>
                <a:cxn ang="5400000">
                  <a:pos x="wd2" y="hd2"/>
                </a:cxn>
                <a:cxn ang="10800000">
                  <a:pos x="wd2" y="hd2"/>
                </a:cxn>
                <a:cxn ang="16200000">
                  <a:pos x="wd2" y="hd2"/>
                </a:cxn>
              </a:cxnLst>
              <a:rect l="0" t="0" r="r" b="b"/>
              <a:pathLst>
                <a:path w="21600" h="21600" extrusionOk="0">
                  <a:moveTo>
                    <a:pt x="8437" y="0"/>
                  </a:moveTo>
                  <a:lnTo>
                    <a:pt x="7253" y="300"/>
                  </a:lnTo>
                  <a:lnTo>
                    <a:pt x="6068" y="893"/>
                  </a:lnTo>
                  <a:lnTo>
                    <a:pt x="4884" y="1493"/>
                  </a:lnTo>
                  <a:lnTo>
                    <a:pt x="3851" y="2233"/>
                  </a:lnTo>
                  <a:lnTo>
                    <a:pt x="2964" y="2979"/>
                  </a:lnTo>
                  <a:lnTo>
                    <a:pt x="2369" y="3872"/>
                  </a:lnTo>
                  <a:lnTo>
                    <a:pt x="1628" y="4765"/>
                  </a:lnTo>
                  <a:lnTo>
                    <a:pt x="1184" y="5658"/>
                  </a:lnTo>
                  <a:lnTo>
                    <a:pt x="741" y="6558"/>
                  </a:lnTo>
                  <a:lnTo>
                    <a:pt x="449" y="7598"/>
                  </a:lnTo>
                  <a:lnTo>
                    <a:pt x="152" y="8644"/>
                  </a:lnTo>
                  <a:lnTo>
                    <a:pt x="0" y="9684"/>
                  </a:lnTo>
                  <a:lnTo>
                    <a:pt x="0" y="11770"/>
                  </a:lnTo>
                  <a:lnTo>
                    <a:pt x="152" y="12816"/>
                  </a:lnTo>
                  <a:lnTo>
                    <a:pt x="449" y="13856"/>
                  </a:lnTo>
                  <a:lnTo>
                    <a:pt x="741" y="14749"/>
                  </a:lnTo>
                  <a:lnTo>
                    <a:pt x="1184" y="15795"/>
                  </a:lnTo>
                  <a:lnTo>
                    <a:pt x="1780" y="16688"/>
                  </a:lnTo>
                  <a:lnTo>
                    <a:pt x="2521" y="17581"/>
                  </a:lnTo>
                  <a:lnTo>
                    <a:pt x="3256" y="18474"/>
                  </a:lnTo>
                  <a:lnTo>
                    <a:pt x="3997" y="19220"/>
                  </a:lnTo>
                  <a:lnTo>
                    <a:pt x="4884" y="19814"/>
                  </a:lnTo>
                  <a:lnTo>
                    <a:pt x="5771" y="20260"/>
                  </a:lnTo>
                  <a:lnTo>
                    <a:pt x="6809" y="20707"/>
                  </a:lnTo>
                  <a:lnTo>
                    <a:pt x="7696" y="21153"/>
                  </a:lnTo>
                  <a:lnTo>
                    <a:pt x="8729" y="21306"/>
                  </a:lnTo>
                  <a:lnTo>
                    <a:pt x="9767" y="21453"/>
                  </a:lnTo>
                  <a:lnTo>
                    <a:pt x="10800" y="21600"/>
                  </a:lnTo>
                  <a:lnTo>
                    <a:pt x="11839" y="21453"/>
                  </a:lnTo>
                  <a:lnTo>
                    <a:pt x="12871" y="21306"/>
                  </a:lnTo>
                  <a:lnTo>
                    <a:pt x="13910" y="21007"/>
                  </a:lnTo>
                  <a:lnTo>
                    <a:pt x="14943" y="20707"/>
                  </a:lnTo>
                  <a:lnTo>
                    <a:pt x="15829" y="20260"/>
                  </a:lnTo>
                  <a:lnTo>
                    <a:pt x="16868" y="19667"/>
                  </a:lnTo>
                  <a:lnTo>
                    <a:pt x="17755" y="19067"/>
                  </a:lnTo>
                  <a:lnTo>
                    <a:pt x="18496" y="18327"/>
                  </a:lnTo>
                  <a:lnTo>
                    <a:pt x="19237" y="17434"/>
                  </a:lnTo>
                  <a:lnTo>
                    <a:pt x="19826" y="16535"/>
                  </a:lnTo>
                  <a:lnTo>
                    <a:pt x="20416" y="15642"/>
                  </a:lnTo>
                  <a:lnTo>
                    <a:pt x="20865" y="14749"/>
                  </a:lnTo>
                  <a:lnTo>
                    <a:pt x="21157" y="13709"/>
                  </a:lnTo>
                  <a:lnTo>
                    <a:pt x="21454" y="12663"/>
                  </a:lnTo>
                  <a:lnTo>
                    <a:pt x="21600" y="11623"/>
                  </a:lnTo>
                  <a:lnTo>
                    <a:pt x="21600" y="9537"/>
                  </a:lnTo>
                  <a:lnTo>
                    <a:pt x="21454" y="8491"/>
                  </a:lnTo>
                  <a:lnTo>
                    <a:pt x="21157" y="7451"/>
                  </a:lnTo>
                  <a:lnTo>
                    <a:pt x="20713" y="6405"/>
                  </a:lnTo>
                  <a:lnTo>
                    <a:pt x="19826" y="4619"/>
                  </a:lnTo>
                  <a:lnTo>
                    <a:pt x="19085" y="3725"/>
                  </a:lnTo>
                  <a:lnTo>
                    <a:pt x="18053" y="2533"/>
                  </a:lnTo>
                  <a:lnTo>
                    <a:pt x="16722" y="1493"/>
                  </a:lnTo>
                  <a:lnTo>
                    <a:pt x="15386" y="746"/>
                  </a:lnTo>
                  <a:lnTo>
                    <a:pt x="14056" y="3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5" name="Google Shape;774;p37"/>
            <p:cNvSpPr/>
            <p:nvPr/>
          </p:nvSpPr>
          <p:spPr>
            <a:xfrm>
              <a:off x="377678" y="197034"/>
              <a:ext cx="74721" cy="75225"/>
            </a:xfrm>
            <a:custGeom>
              <a:avLst/>
              <a:gdLst/>
              <a:ahLst/>
              <a:cxnLst>
                <a:cxn ang="0">
                  <a:pos x="wd2" y="hd2"/>
                </a:cxn>
                <a:cxn ang="5400000">
                  <a:pos x="wd2" y="hd2"/>
                </a:cxn>
                <a:cxn ang="10800000">
                  <a:pos x="wd2" y="hd2"/>
                </a:cxn>
                <a:cxn ang="16200000">
                  <a:pos x="wd2" y="hd2"/>
                </a:cxn>
              </a:cxnLst>
              <a:rect l="0" t="0" r="r" b="b"/>
              <a:pathLst>
                <a:path w="21600" h="21600" extrusionOk="0">
                  <a:moveTo>
                    <a:pt x="0" y="12200"/>
                  </a:moveTo>
                  <a:lnTo>
                    <a:pt x="152" y="13370"/>
                  </a:lnTo>
                  <a:lnTo>
                    <a:pt x="595" y="14547"/>
                  </a:lnTo>
                  <a:lnTo>
                    <a:pt x="1039" y="15428"/>
                  </a:lnTo>
                  <a:lnTo>
                    <a:pt x="1482" y="16459"/>
                  </a:lnTo>
                  <a:lnTo>
                    <a:pt x="2071" y="17340"/>
                  </a:lnTo>
                  <a:lnTo>
                    <a:pt x="3553" y="18813"/>
                  </a:lnTo>
                  <a:lnTo>
                    <a:pt x="4294" y="19543"/>
                  </a:lnTo>
                  <a:lnTo>
                    <a:pt x="5181" y="20134"/>
                  </a:lnTo>
                  <a:lnTo>
                    <a:pt x="6068" y="20574"/>
                  </a:lnTo>
                  <a:lnTo>
                    <a:pt x="7101" y="21015"/>
                  </a:lnTo>
                  <a:lnTo>
                    <a:pt x="8139" y="21310"/>
                  </a:lnTo>
                  <a:lnTo>
                    <a:pt x="9172" y="21455"/>
                  </a:lnTo>
                  <a:lnTo>
                    <a:pt x="10211" y="21600"/>
                  </a:lnTo>
                  <a:lnTo>
                    <a:pt x="11243" y="21600"/>
                  </a:lnTo>
                  <a:lnTo>
                    <a:pt x="12282" y="21455"/>
                  </a:lnTo>
                  <a:lnTo>
                    <a:pt x="13315" y="21310"/>
                  </a:lnTo>
                  <a:lnTo>
                    <a:pt x="14353" y="20870"/>
                  </a:lnTo>
                  <a:lnTo>
                    <a:pt x="15386" y="20574"/>
                  </a:lnTo>
                  <a:lnTo>
                    <a:pt x="16425" y="19983"/>
                  </a:lnTo>
                  <a:lnTo>
                    <a:pt x="17312" y="19398"/>
                  </a:lnTo>
                  <a:lnTo>
                    <a:pt x="18053" y="18662"/>
                  </a:lnTo>
                  <a:lnTo>
                    <a:pt x="18788" y="17926"/>
                  </a:lnTo>
                  <a:lnTo>
                    <a:pt x="19529" y="17196"/>
                  </a:lnTo>
                  <a:lnTo>
                    <a:pt x="19972" y="16315"/>
                  </a:lnTo>
                  <a:lnTo>
                    <a:pt x="20567" y="15428"/>
                  </a:lnTo>
                  <a:lnTo>
                    <a:pt x="20859" y="14402"/>
                  </a:lnTo>
                  <a:lnTo>
                    <a:pt x="21157" y="13370"/>
                  </a:lnTo>
                  <a:lnTo>
                    <a:pt x="21454" y="12489"/>
                  </a:lnTo>
                  <a:lnTo>
                    <a:pt x="21600" y="11313"/>
                  </a:lnTo>
                  <a:lnTo>
                    <a:pt x="21600" y="10287"/>
                  </a:lnTo>
                  <a:lnTo>
                    <a:pt x="21454" y="9255"/>
                  </a:lnTo>
                  <a:lnTo>
                    <a:pt x="21302" y="8230"/>
                  </a:lnTo>
                  <a:lnTo>
                    <a:pt x="20859" y="7204"/>
                  </a:lnTo>
                  <a:lnTo>
                    <a:pt x="20416" y="6172"/>
                  </a:lnTo>
                  <a:lnTo>
                    <a:pt x="19972" y="5147"/>
                  </a:lnTo>
                  <a:lnTo>
                    <a:pt x="19383" y="4260"/>
                  </a:lnTo>
                  <a:lnTo>
                    <a:pt x="18642" y="3530"/>
                  </a:lnTo>
                  <a:lnTo>
                    <a:pt x="17160" y="2057"/>
                  </a:lnTo>
                  <a:lnTo>
                    <a:pt x="16273" y="1617"/>
                  </a:lnTo>
                  <a:lnTo>
                    <a:pt x="15386" y="1032"/>
                  </a:lnTo>
                  <a:lnTo>
                    <a:pt x="14353" y="736"/>
                  </a:lnTo>
                  <a:lnTo>
                    <a:pt x="13315" y="440"/>
                  </a:lnTo>
                  <a:lnTo>
                    <a:pt x="12282" y="145"/>
                  </a:lnTo>
                  <a:lnTo>
                    <a:pt x="11243" y="145"/>
                  </a:lnTo>
                  <a:lnTo>
                    <a:pt x="10211" y="0"/>
                  </a:lnTo>
                  <a:lnTo>
                    <a:pt x="9172" y="145"/>
                  </a:lnTo>
                  <a:lnTo>
                    <a:pt x="8139" y="440"/>
                  </a:lnTo>
                  <a:lnTo>
                    <a:pt x="7101" y="736"/>
                  </a:lnTo>
                  <a:lnTo>
                    <a:pt x="5916" y="1177"/>
                  </a:lnTo>
                  <a:lnTo>
                    <a:pt x="4884" y="1762"/>
                  </a:lnTo>
                  <a:lnTo>
                    <a:pt x="3997" y="2353"/>
                  </a:lnTo>
                  <a:lnTo>
                    <a:pt x="3110" y="3089"/>
                  </a:lnTo>
                  <a:lnTo>
                    <a:pt x="2369" y="3970"/>
                  </a:lnTo>
                  <a:lnTo>
                    <a:pt x="1780" y="4851"/>
                  </a:lnTo>
                  <a:lnTo>
                    <a:pt x="1184" y="5732"/>
                  </a:lnTo>
                  <a:lnTo>
                    <a:pt x="741" y="6758"/>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6" name="Google Shape;775;p37"/>
            <p:cNvSpPr/>
            <p:nvPr/>
          </p:nvSpPr>
          <p:spPr>
            <a:xfrm>
              <a:off x="149945" y="131538"/>
              <a:ext cx="158645" cy="159149"/>
            </a:xfrm>
            <a:custGeom>
              <a:avLst/>
              <a:gdLst/>
              <a:ahLst/>
              <a:cxnLst>
                <a:cxn ang="0">
                  <a:pos x="wd2" y="hd2"/>
                </a:cxn>
                <a:cxn ang="5400000">
                  <a:pos x="wd2" y="hd2"/>
                </a:cxn>
                <a:cxn ang="10800000">
                  <a:pos x="wd2" y="hd2"/>
                </a:cxn>
                <a:cxn ang="16200000">
                  <a:pos x="wd2" y="hd2"/>
                </a:cxn>
              </a:cxnLst>
              <a:rect l="0" t="0" r="r" b="b"/>
              <a:pathLst>
                <a:path w="21600" h="21600" extrusionOk="0">
                  <a:moveTo>
                    <a:pt x="0" y="10766"/>
                  </a:moveTo>
                  <a:lnTo>
                    <a:pt x="72" y="9722"/>
                  </a:lnTo>
                  <a:lnTo>
                    <a:pt x="209" y="8613"/>
                  </a:lnTo>
                  <a:lnTo>
                    <a:pt x="489" y="7569"/>
                  </a:lnTo>
                  <a:lnTo>
                    <a:pt x="838" y="6596"/>
                  </a:lnTo>
                  <a:lnTo>
                    <a:pt x="1325" y="5624"/>
                  </a:lnTo>
                  <a:lnTo>
                    <a:pt x="1882" y="4791"/>
                  </a:lnTo>
                  <a:lnTo>
                    <a:pt x="2509" y="3958"/>
                  </a:lnTo>
                  <a:lnTo>
                    <a:pt x="3207" y="3194"/>
                  </a:lnTo>
                  <a:lnTo>
                    <a:pt x="3974" y="2498"/>
                  </a:lnTo>
                  <a:lnTo>
                    <a:pt x="4738" y="1874"/>
                  </a:lnTo>
                  <a:lnTo>
                    <a:pt x="5645" y="1318"/>
                  </a:lnTo>
                  <a:lnTo>
                    <a:pt x="6620" y="833"/>
                  </a:lnTo>
                  <a:lnTo>
                    <a:pt x="7596" y="485"/>
                  </a:lnTo>
                  <a:lnTo>
                    <a:pt x="8640" y="208"/>
                  </a:lnTo>
                  <a:lnTo>
                    <a:pt x="9687" y="68"/>
                  </a:lnTo>
                  <a:lnTo>
                    <a:pt x="10800" y="0"/>
                  </a:lnTo>
                  <a:lnTo>
                    <a:pt x="11916" y="68"/>
                  </a:lnTo>
                  <a:lnTo>
                    <a:pt x="13032" y="208"/>
                  </a:lnTo>
                  <a:lnTo>
                    <a:pt x="14007" y="485"/>
                  </a:lnTo>
                  <a:lnTo>
                    <a:pt x="15051" y="833"/>
                  </a:lnTo>
                  <a:lnTo>
                    <a:pt x="15958" y="1318"/>
                  </a:lnTo>
                  <a:lnTo>
                    <a:pt x="16862" y="1874"/>
                  </a:lnTo>
                  <a:lnTo>
                    <a:pt x="17698" y="2498"/>
                  </a:lnTo>
                  <a:lnTo>
                    <a:pt x="18464" y="3194"/>
                  </a:lnTo>
                  <a:lnTo>
                    <a:pt x="19162" y="3958"/>
                  </a:lnTo>
                  <a:lnTo>
                    <a:pt x="19789" y="4791"/>
                  </a:lnTo>
                  <a:lnTo>
                    <a:pt x="20347" y="5624"/>
                  </a:lnTo>
                  <a:lnTo>
                    <a:pt x="21182" y="7569"/>
                  </a:lnTo>
                  <a:lnTo>
                    <a:pt x="21391" y="8613"/>
                  </a:lnTo>
                  <a:lnTo>
                    <a:pt x="21600" y="9722"/>
                  </a:lnTo>
                  <a:lnTo>
                    <a:pt x="21600" y="11875"/>
                  </a:lnTo>
                  <a:lnTo>
                    <a:pt x="21391" y="12987"/>
                  </a:lnTo>
                  <a:lnTo>
                    <a:pt x="21182" y="14028"/>
                  </a:lnTo>
                  <a:lnTo>
                    <a:pt x="20765" y="15001"/>
                  </a:lnTo>
                  <a:lnTo>
                    <a:pt x="20347" y="15905"/>
                  </a:lnTo>
                  <a:lnTo>
                    <a:pt x="19789" y="16809"/>
                  </a:lnTo>
                  <a:lnTo>
                    <a:pt x="19162" y="17642"/>
                  </a:lnTo>
                  <a:lnTo>
                    <a:pt x="18464" y="18406"/>
                  </a:lnTo>
                  <a:lnTo>
                    <a:pt x="17698" y="19099"/>
                  </a:lnTo>
                  <a:lnTo>
                    <a:pt x="16862" y="19723"/>
                  </a:lnTo>
                  <a:lnTo>
                    <a:pt x="15958" y="20280"/>
                  </a:lnTo>
                  <a:lnTo>
                    <a:pt x="15051" y="20696"/>
                  </a:lnTo>
                  <a:lnTo>
                    <a:pt x="14007" y="21115"/>
                  </a:lnTo>
                  <a:lnTo>
                    <a:pt x="13032" y="21323"/>
                  </a:lnTo>
                  <a:lnTo>
                    <a:pt x="11916" y="21532"/>
                  </a:lnTo>
                  <a:lnTo>
                    <a:pt x="10800" y="21600"/>
                  </a:lnTo>
                  <a:lnTo>
                    <a:pt x="9687" y="21532"/>
                  </a:lnTo>
                  <a:lnTo>
                    <a:pt x="8640" y="21323"/>
                  </a:lnTo>
                  <a:lnTo>
                    <a:pt x="7596" y="21115"/>
                  </a:lnTo>
                  <a:lnTo>
                    <a:pt x="6620" y="20696"/>
                  </a:lnTo>
                  <a:lnTo>
                    <a:pt x="5645" y="20280"/>
                  </a:lnTo>
                  <a:lnTo>
                    <a:pt x="4738" y="19723"/>
                  </a:lnTo>
                  <a:lnTo>
                    <a:pt x="3974" y="19099"/>
                  </a:lnTo>
                  <a:lnTo>
                    <a:pt x="3207" y="18406"/>
                  </a:lnTo>
                  <a:lnTo>
                    <a:pt x="2509" y="17642"/>
                  </a:lnTo>
                  <a:lnTo>
                    <a:pt x="1882" y="16809"/>
                  </a:lnTo>
                  <a:lnTo>
                    <a:pt x="1325" y="15905"/>
                  </a:lnTo>
                  <a:lnTo>
                    <a:pt x="838" y="15001"/>
                  </a:lnTo>
                  <a:lnTo>
                    <a:pt x="489" y="14028"/>
                  </a:lnTo>
                  <a:lnTo>
                    <a:pt x="209" y="12987"/>
                  </a:lnTo>
                  <a:lnTo>
                    <a:pt x="72" y="11875"/>
                  </a:lnTo>
                  <a:lnTo>
                    <a:pt x="0" y="10766"/>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37" name="Google Shape;776;p37"/>
            <p:cNvSpPr/>
            <p:nvPr/>
          </p:nvSpPr>
          <p:spPr>
            <a:xfrm>
              <a:off x="112584" y="59381"/>
              <a:ext cx="68586" cy="89031"/>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38" name="Google Shape;777;p37"/>
            <p:cNvSpPr/>
            <p:nvPr/>
          </p:nvSpPr>
          <p:spPr>
            <a:xfrm flipV="1">
              <a:off x="280958" y="37885"/>
              <a:ext cx="96721" cy="11258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39" name="Google Shape;778;p37"/>
            <p:cNvSpPr/>
            <p:nvPr/>
          </p:nvSpPr>
          <p:spPr>
            <a:xfrm flipH="1" flipV="1">
              <a:off x="308085" y="221093"/>
              <a:ext cx="106954" cy="1380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40" name="Google Shape;779;p37"/>
            <p:cNvSpPr/>
            <p:nvPr/>
          </p:nvSpPr>
          <p:spPr>
            <a:xfrm flipV="1">
              <a:off x="222102" y="290182"/>
              <a:ext cx="4098" cy="106450"/>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41" name="Google Shape;780;p37"/>
            <p:cNvSpPr/>
            <p:nvPr/>
          </p:nvSpPr>
          <p:spPr>
            <a:xfrm flipV="1">
              <a:off x="37360" y="241559"/>
              <a:ext cx="118742" cy="49128"/>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48" name="Google Shape;781;p37"/>
          <p:cNvGrpSpPr/>
          <p:nvPr/>
        </p:nvGrpSpPr>
        <p:grpSpPr>
          <a:xfrm>
            <a:off x="5206359" y="5209649"/>
            <a:ext cx="460574" cy="418612"/>
            <a:chOff x="21" y="21"/>
            <a:chExt cx="460572" cy="418610"/>
          </a:xfrm>
        </p:grpSpPr>
        <p:sp>
          <p:nvSpPr>
            <p:cNvPr id="743" name="Google Shape;782;p37"/>
            <p:cNvSpPr/>
            <p:nvPr/>
          </p:nvSpPr>
          <p:spPr>
            <a:xfrm>
              <a:off x="46584" y="217521"/>
              <a:ext cx="366921" cy="2011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553"/>
                  </a:lnTo>
                  <a:lnTo>
                    <a:pt x="10785" y="21600"/>
                  </a:lnTo>
                  <a:lnTo>
                    <a:pt x="21600" y="10553"/>
                  </a:lnTo>
                  <a:lnTo>
                    <a:pt x="21600" y="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44" name="Google Shape;783;p37"/>
            <p:cNvSpPr/>
            <p:nvPr/>
          </p:nvSpPr>
          <p:spPr>
            <a:xfrm>
              <a:off x="47089" y="21"/>
              <a:ext cx="366416" cy="1054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741" y="0"/>
                  </a:lnTo>
                  <a:lnTo>
                    <a:pt x="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45" name="Google Shape;784;p37"/>
            <p:cNvSpPr/>
            <p:nvPr/>
          </p:nvSpPr>
          <p:spPr>
            <a:xfrm>
              <a:off x="21" y="105440"/>
              <a:ext cx="230277" cy="189870"/>
            </a:xfrm>
            <a:custGeom>
              <a:avLst/>
              <a:gdLst/>
              <a:ahLst/>
              <a:cxnLst>
                <a:cxn ang="0">
                  <a:pos x="wd2" y="hd2"/>
                </a:cxn>
                <a:cxn ang="5400000">
                  <a:pos x="wd2" y="hd2"/>
                </a:cxn>
                <a:cxn ang="10800000">
                  <a:pos x="wd2" y="hd2"/>
                </a:cxn>
                <a:cxn ang="16200000">
                  <a:pos x="wd2" y="hd2"/>
                </a:cxn>
              </a:cxnLst>
              <a:rect l="0" t="0" r="r" b="b"/>
              <a:pathLst>
                <a:path w="21600" h="21600" extrusionOk="0">
                  <a:moveTo>
                    <a:pt x="17185" y="21600"/>
                  </a:moveTo>
                  <a:lnTo>
                    <a:pt x="0" y="9722"/>
                  </a:lnTo>
                  <a:lnTo>
                    <a:pt x="4415" y="0"/>
                  </a:lnTo>
                  <a:lnTo>
                    <a:pt x="21600" y="11876"/>
                  </a:lnTo>
                  <a:lnTo>
                    <a:pt x="17185"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46" name="Google Shape;785;p37"/>
            <p:cNvSpPr/>
            <p:nvPr/>
          </p:nvSpPr>
          <p:spPr>
            <a:xfrm>
              <a:off x="230296" y="105440"/>
              <a:ext cx="230298" cy="189870"/>
            </a:xfrm>
            <a:custGeom>
              <a:avLst/>
              <a:gdLst/>
              <a:ahLst/>
              <a:cxnLst>
                <a:cxn ang="0">
                  <a:pos x="wd2" y="hd2"/>
                </a:cxn>
                <a:cxn ang="5400000">
                  <a:pos x="wd2" y="hd2"/>
                </a:cxn>
                <a:cxn ang="10800000">
                  <a:pos x="wd2" y="hd2"/>
                </a:cxn>
                <a:cxn ang="16200000">
                  <a:pos x="wd2" y="hd2"/>
                </a:cxn>
              </a:cxnLst>
              <a:rect l="0" t="0" r="r" b="b"/>
              <a:pathLst>
                <a:path w="21600" h="21600" extrusionOk="0">
                  <a:moveTo>
                    <a:pt x="4417" y="21600"/>
                  </a:moveTo>
                  <a:lnTo>
                    <a:pt x="21600" y="9722"/>
                  </a:lnTo>
                  <a:lnTo>
                    <a:pt x="17183" y="0"/>
                  </a:lnTo>
                  <a:lnTo>
                    <a:pt x="0" y="11876"/>
                  </a:lnTo>
                  <a:lnTo>
                    <a:pt x="4417" y="216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47" name="Google Shape;786;p37"/>
            <p:cNvSpPr/>
            <p:nvPr/>
          </p:nvSpPr>
          <p:spPr>
            <a:xfrm flipH="1">
              <a:off x="230297" y="209830"/>
              <a:ext cx="1" cy="208802"/>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grpSp>
        <p:nvGrpSpPr>
          <p:cNvPr id="756" name="Google Shape;787;p37"/>
          <p:cNvGrpSpPr/>
          <p:nvPr/>
        </p:nvGrpSpPr>
        <p:grpSpPr>
          <a:xfrm>
            <a:off x="1823642" y="5300236"/>
            <a:ext cx="445213" cy="246141"/>
            <a:chOff x="21" y="21"/>
            <a:chExt cx="445212" cy="246139"/>
          </a:xfrm>
        </p:grpSpPr>
        <p:sp>
          <p:nvSpPr>
            <p:cNvPr id="749" name="Google Shape;788;p37"/>
            <p:cNvSpPr/>
            <p:nvPr/>
          </p:nvSpPr>
          <p:spPr>
            <a:xfrm>
              <a:off x="84953" y="5127"/>
              <a:ext cx="228764" cy="156081"/>
            </a:xfrm>
            <a:custGeom>
              <a:avLst/>
              <a:gdLst/>
              <a:ahLst/>
              <a:cxnLst>
                <a:cxn ang="0">
                  <a:pos x="wd2" y="hd2"/>
                </a:cxn>
                <a:cxn ang="5400000">
                  <a:pos x="wd2" y="hd2"/>
                </a:cxn>
                <a:cxn ang="10800000">
                  <a:pos x="wd2" y="hd2"/>
                </a:cxn>
                <a:cxn ang="16200000">
                  <a:pos x="wd2" y="hd2"/>
                </a:cxn>
              </a:cxnLst>
              <a:rect l="0" t="0" r="r" b="b"/>
              <a:pathLst>
                <a:path w="21600" h="21600" extrusionOk="0">
                  <a:moveTo>
                    <a:pt x="5847" y="0"/>
                  </a:moveTo>
                  <a:lnTo>
                    <a:pt x="12710" y="21600"/>
                  </a:lnTo>
                  <a:lnTo>
                    <a:pt x="21600" y="6729"/>
                  </a:lnTo>
                  <a:lnTo>
                    <a:pt x="7974" y="6729"/>
                  </a:lnTo>
                  <a:lnTo>
                    <a:pt x="0" y="21600"/>
                  </a:lnTo>
                  <a:lnTo>
                    <a:pt x="12710" y="21600"/>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50" name="Google Shape;789;p37"/>
            <p:cNvSpPr/>
            <p:nvPr/>
          </p:nvSpPr>
          <p:spPr>
            <a:xfrm>
              <a:off x="297852" y="21"/>
              <a:ext cx="62429" cy="1611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9917" y="0"/>
                  </a:lnTo>
                  <a:lnTo>
                    <a:pt x="11153" y="68"/>
                  </a:lnTo>
                  <a:lnTo>
                    <a:pt x="12221" y="135"/>
                  </a:lnTo>
                  <a:lnTo>
                    <a:pt x="13283" y="411"/>
                  </a:lnTo>
                  <a:lnTo>
                    <a:pt x="13632" y="546"/>
                  </a:lnTo>
                  <a:lnTo>
                    <a:pt x="13814" y="684"/>
                  </a:lnTo>
                  <a:lnTo>
                    <a:pt x="13988" y="960"/>
                  </a:lnTo>
                  <a:lnTo>
                    <a:pt x="13814" y="1233"/>
                  </a:lnTo>
                  <a:lnTo>
                    <a:pt x="13457" y="1506"/>
                  </a:lnTo>
                  <a:lnTo>
                    <a:pt x="12927" y="1850"/>
                  </a:lnTo>
                  <a:lnTo>
                    <a:pt x="12040" y="2261"/>
                  </a:lnTo>
                  <a:lnTo>
                    <a:pt x="10804" y="2743"/>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51" name="Google Shape;790;p37"/>
            <p:cNvSpPr/>
            <p:nvPr/>
          </p:nvSpPr>
          <p:spPr>
            <a:xfrm>
              <a:off x="21" y="76254"/>
              <a:ext cx="169887" cy="1699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64" y="9694"/>
                  </a:lnTo>
                  <a:lnTo>
                    <a:pt x="195" y="8588"/>
                  </a:lnTo>
                  <a:lnTo>
                    <a:pt x="454" y="7549"/>
                  </a:lnTo>
                  <a:lnTo>
                    <a:pt x="844" y="6571"/>
                  </a:lnTo>
                  <a:lnTo>
                    <a:pt x="1301" y="5660"/>
                  </a:lnTo>
                  <a:lnTo>
                    <a:pt x="1819" y="4750"/>
                  </a:lnTo>
                  <a:lnTo>
                    <a:pt x="2471" y="3905"/>
                  </a:lnTo>
                  <a:lnTo>
                    <a:pt x="3187" y="3125"/>
                  </a:lnTo>
                  <a:lnTo>
                    <a:pt x="3903" y="2474"/>
                  </a:lnTo>
                  <a:lnTo>
                    <a:pt x="4747" y="1822"/>
                  </a:lnTo>
                  <a:lnTo>
                    <a:pt x="5658" y="1304"/>
                  </a:lnTo>
                  <a:lnTo>
                    <a:pt x="6569" y="847"/>
                  </a:lnTo>
                  <a:lnTo>
                    <a:pt x="7611" y="457"/>
                  </a:lnTo>
                  <a:lnTo>
                    <a:pt x="8653" y="198"/>
                  </a:lnTo>
                  <a:lnTo>
                    <a:pt x="9693" y="67"/>
                  </a:lnTo>
                  <a:lnTo>
                    <a:pt x="10799" y="0"/>
                  </a:lnTo>
                  <a:lnTo>
                    <a:pt x="11907" y="67"/>
                  </a:lnTo>
                  <a:lnTo>
                    <a:pt x="13013" y="198"/>
                  </a:lnTo>
                  <a:lnTo>
                    <a:pt x="13989" y="457"/>
                  </a:lnTo>
                  <a:lnTo>
                    <a:pt x="15031" y="847"/>
                  </a:lnTo>
                  <a:lnTo>
                    <a:pt x="15942" y="1304"/>
                  </a:lnTo>
                  <a:lnTo>
                    <a:pt x="16850" y="1822"/>
                  </a:lnTo>
                  <a:lnTo>
                    <a:pt x="17697" y="2474"/>
                  </a:lnTo>
                  <a:lnTo>
                    <a:pt x="18477" y="3125"/>
                  </a:lnTo>
                  <a:lnTo>
                    <a:pt x="19129" y="3905"/>
                  </a:lnTo>
                  <a:lnTo>
                    <a:pt x="19778" y="4750"/>
                  </a:lnTo>
                  <a:lnTo>
                    <a:pt x="20299" y="5660"/>
                  </a:lnTo>
                  <a:lnTo>
                    <a:pt x="20756" y="6571"/>
                  </a:lnTo>
                  <a:lnTo>
                    <a:pt x="21146" y="7549"/>
                  </a:lnTo>
                  <a:lnTo>
                    <a:pt x="21405" y="8588"/>
                  </a:lnTo>
                  <a:lnTo>
                    <a:pt x="21536" y="9694"/>
                  </a:lnTo>
                  <a:lnTo>
                    <a:pt x="21600" y="10800"/>
                  </a:lnTo>
                  <a:lnTo>
                    <a:pt x="21536" y="11906"/>
                  </a:lnTo>
                  <a:lnTo>
                    <a:pt x="21405" y="12948"/>
                  </a:lnTo>
                  <a:lnTo>
                    <a:pt x="21146" y="13990"/>
                  </a:lnTo>
                  <a:lnTo>
                    <a:pt x="20756" y="15029"/>
                  </a:lnTo>
                  <a:lnTo>
                    <a:pt x="20299" y="15940"/>
                  </a:lnTo>
                  <a:lnTo>
                    <a:pt x="19778" y="16850"/>
                  </a:lnTo>
                  <a:lnTo>
                    <a:pt x="19129" y="17697"/>
                  </a:lnTo>
                  <a:lnTo>
                    <a:pt x="18477" y="18413"/>
                  </a:lnTo>
                  <a:lnTo>
                    <a:pt x="17697" y="19129"/>
                  </a:lnTo>
                  <a:lnTo>
                    <a:pt x="16850" y="19778"/>
                  </a:lnTo>
                  <a:lnTo>
                    <a:pt x="15942" y="20299"/>
                  </a:lnTo>
                  <a:lnTo>
                    <a:pt x="15031" y="20756"/>
                  </a:lnTo>
                  <a:lnTo>
                    <a:pt x="13989" y="21146"/>
                  </a:lnTo>
                  <a:lnTo>
                    <a:pt x="13013" y="21405"/>
                  </a:lnTo>
                  <a:lnTo>
                    <a:pt x="11907" y="21536"/>
                  </a:lnTo>
                  <a:lnTo>
                    <a:pt x="10799" y="21600"/>
                  </a:lnTo>
                  <a:lnTo>
                    <a:pt x="9693" y="21536"/>
                  </a:lnTo>
                  <a:lnTo>
                    <a:pt x="8653" y="21405"/>
                  </a:lnTo>
                  <a:lnTo>
                    <a:pt x="7611" y="21146"/>
                  </a:lnTo>
                  <a:lnTo>
                    <a:pt x="6569" y="20756"/>
                  </a:lnTo>
                  <a:lnTo>
                    <a:pt x="5658" y="20299"/>
                  </a:lnTo>
                  <a:lnTo>
                    <a:pt x="4747" y="19778"/>
                  </a:lnTo>
                  <a:lnTo>
                    <a:pt x="3903" y="19129"/>
                  </a:lnTo>
                  <a:lnTo>
                    <a:pt x="2471" y="17697"/>
                  </a:lnTo>
                  <a:lnTo>
                    <a:pt x="1819" y="16850"/>
                  </a:lnTo>
                  <a:lnTo>
                    <a:pt x="1301" y="15940"/>
                  </a:lnTo>
                  <a:lnTo>
                    <a:pt x="844" y="15029"/>
                  </a:lnTo>
                  <a:lnTo>
                    <a:pt x="454" y="13990"/>
                  </a:lnTo>
                  <a:lnTo>
                    <a:pt x="195" y="12948"/>
                  </a:lnTo>
                  <a:lnTo>
                    <a:pt x="64" y="11906"/>
                  </a:lnTo>
                  <a:lnTo>
                    <a:pt x="0" y="108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52" name="Google Shape;791;p37"/>
            <p:cNvSpPr/>
            <p:nvPr/>
          </p:nvSpPr>
          <p:spPr>
            <a:xfrm>
              <a:off x="275347" y="76254"/>
              <a:ext cx="169887" cy="1699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9694"/>
                  </a:lnTo>
                  <a:lnTo>
                    <a:pt x="195" y="8588"/>
                  </a:lnTo>
                  <a:lnTo>
                    <a:pt x="454" y="7549"/>
                  </a:lnTo>
                  <a:lnTo>
                    <a:pt x="844" y="6571"/>
                  </a:lnTo>
                  <a:lnTo>
                    <a:pt x="1301" y="5660"/>
                  </a:lnTo>
                  <a:lnTo>
                    <a:pt x="1819" y="4750"/>
                  </a:lnTo>
                  <a:lnTo>
                    <a:pt x="2471" y="3905"/>
                  </a:lnTo>
                  <a:lnTo>
                    <a:pt x="3123" y="3125"/>
                  </a:lnTo>
                  <a:lnTo>
                    <a:pt x="3903" y="2474"/>
                  </a:lnTo>
                  <a:lnTo>
                    <a:pt x="4747" y="1822"/>
                  </a:lnTo>
                  <a:lnTo>
                    <a:pt x="5658" y="1304"/>
                  </a:lnTo>
                  <a:lnTo>
                    <a:pt x="6569" y="847"/>
                  </a:lnTo>
                  <a:lnTo>
                    <a:pt x="7547" y="457"/>
                  </a:lnTo>
                  <a:lnTo>
                    <a:pt x="8587" y="198"/>
                  </a:lnTo>
                  <a:lnTo>
                    <a:pt x="9693" y="67"/>
                  </a:lnTo>
                  <a:lnTo>
                    <a:pt x="10799" y="0"/>
                  </a:lnTo>
                  <a:lnTo>
                    <a:pt x="11905" y="67"/>
                  </a:lnTo>
                  <a:lnTo>
                    <a:pt x="12947" y="198"/>
                  </a:lnTo>
                  <a:lnTo>
                    <a:pt x="13989" y="457"/>
                  </a:lnTo>
                  <a:lnTo>
                    <a:pt x="14964" y="847"/>
                  </a:lnTo>
                  <a:lnTo>
                    <a:pt x="15939" y="1304"/>
                  </a:lnTo>
                  <a:lnTo>
                    <a:pt x="16850" y="1822"/>
                  </a:lnTo>
                  <a:lnTo>
                    <a:pt x="17633" y="2474"/>
                  </a:lnTo>
                  <a:lnTo>
                    <a:pt x="18413" y="3125"/>
                  </a:lnTo>
                  <a:lnTo>
                    <a:pt x="19129" y="3905"/>
                  </a:lnTo>
                  <a:lnTo>
                    <a:pt x="19714" y="4750"/>
                  </a:lnTo>
                  <a:lnTo>
                    <a:pt x="20299" y="5660"/>
                  </a:lnTo>
                  <a:lnTo>
                    <a:pt x="20756" y="6571"/>
                  </a:lnTo>
                  <a:lnTo>
                    <a:pt x="21082" y="7549"/>
                  </a:lnTo>
                  <a:lnTo>
                    <a:pt x="21341" y="8588"/>
                  </a:lnTo>
                  <a:lnTo>
                    <a:pt x="21536" y="9694"/>
                  </a:lnTo>
                  <a:lnTo>
                    <a:pt x="21600" y="10800"/>
                  </a:lnTo>
                  <a:lnTo>
                    <a:pt x="21536" y="11906"/>
                  </a:lnTo>
                  <a:lnTo>
                    <a:pt x="21341" y="12948"/>
                  </a:lnTo>
                  <a:lnTo>
                    <a:pt x="21082" y="13990"/>
                  </a:lnTo>
                  <a:lnTo>
                    <a:pt x="20756" y="15029"/>
                  </a:lnTo>
                  <a:lnTo>
                    <a:pt x="20299" y="15940"/>
                  </a:lnTo>
                  <a:lnTo>
                    <a:pt x="19714" y="16850"/>
                  </a:lnTo>
                  <a:lnTo>
                    <a:pt x="19129" y="17697"/>
                  </a:lnTo>
                  <a:lnTo>
                    <a:pt x="18413" y="18413"/>
                  </a:lnTo>
                  <a:lnTo>
                    <a:pt x="17633" y="19129"/>
                  </a:lnTo>
                  <a:lnTo>
                    <a:pt x="16850" y="19778"/>
                  </a:lnTo>
                  <a:lnTo>
                    <a:pt x="15939" y="20299"/>
                  </a:lnTo>
                  <a:lnTo>
                    <a:pt x="14964" y="20756"/>
                  </a:lnTo>
                  <a:lnTo>
                    <a:pt x="13989" y="21146"/>
                  </a:lnTo>
                  <a:lnTo>
                    <a:pt x="12947" y="21405"/>
                  </a:lnTo>
                  <a:lnTo>
                    <a:pt x="11905" y="21536"/>
                  </a:lnTo>
                  <a:lnTo>
                    <a:pt x="10799" y="21600"/>
                  </a:lnTo>
                  <a:lnTo>
                    <a:pt x="9693" y="21536"/>
                  </a:lnTo>
                  <a:lnTo>
                    <a:pt x="8587" y="21405"/>
                  </a:lnTo>
                  <a:lnTo>
                    <a:pt x="7547" y="21146"/>
                  </a:lnTo>
                  <a:lnTo>
                    <a:pt x="6569" y="20756"/>
                  </a:lnTo>
                  <a:lnTo>
                    <a:pt x="5658" y="20299"/>
                  </a:lnTo>
                  <a:lnTo>
                    <a:pt x="4747" y="19778"/>
                  </a:lnTo>
                  <a:lnTo>
                    <a:pt x="3903" y="19129"/>
                  </a:lnTo>
                  <a:lnTo>
                    <a:pt x="3123" y="18413"/>
                  </a:lnTo>
                  <a:lnTo>
                    <a:pt x="2471" y="17697"/>
                  </a:lnTo>
                  <a:lnTo>
                    <a:pt x="1819" y="16850"/>
                  </a:lnTo>
                  <a:lnTo>
                    <a:pt x="1301" y="15940"/>
                  </a:lnTo>
                  <a:lnTo>
                    <a:pt x="844" y="15029"/>
                  </a:lnTo>
                  <a:lnTo>
                    <a:pt x="454" y="13990"/>
                  </a:lnTo>
                  <a:lnTo>
                    <a:pt x="195" y="12948"/>
                  </a:lnTo>
                  <a:lnTo>
                    <a:pt x="0" y="11906"/>
                  </a:lnTo>
                  <a:lnTo>
                    <a:pt x="0" y="1080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53" name="Google Shape;792;p37"/>
            <p:cNvSpPr/>
            <p:nvPr/>
          </p:nvSpPr>
          <p:spPr>
            <a:xfrm>
              <a:off x="121305" y="21"/>
              <a:ext cx="72662" cy="6136"/>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sp>
          <p:nvSpPr>
            <p:cNvPr id="754" name="Google Shape;793;p37"/>
            <p:cNvSpPr/>
            <p:nvPr/>
          </p:nvSpPr>
          <p:spPr>
            <a:xfrm>
              <a:off x="344415" y="145343"/>
              <a:ext cx="31226" cy="31225"/>
            </a:xfrm>
            <a:custGeom>
              <a:avLst/>
              <a:gdLst/>
              <a:ahLst/>
              <a:cxnLst>
                <a:cxn ang="0">
                  <a:pos x="wd2" y="hd2"/>
                </a:cxn>
                <a:cxn ang="5400000">
                  <a:pos x="wd2" y="hd2"/>
                </a:cxn>
                <a:cxn ang="10800000">
                  <a:pos x="wd2" y="hd2"/>
                </a:cxn>
                <a:cxn ang="16200000">
                  <a:pos x="wd2" y="hd2"/>
                </a:cxn>
              </a:cxnLst>
              <a:rect l="0" t="0" r="r" b="b"/>
              <a:pathLst>
                <a:path w="21600" h="21600" extrusionOk="0">
                  <a:moveTo>
                    <a:pt x="0" y="10974"/>
                  </a:moveTo>
                  <a:lnTo>
                    <a:pt x="363" y="8852"/>
                  </a:lnTo>
                  <a:lnTo>
                    <a:pt x="1061" y="6730"/>
                  </a:lnTo>
                  <a:lnTo>
                    <a:pt x="1773" y="4957"/>
                  </a:lnTo>
                  <a:lnTo>
                    <a:pt x="3198" y="3198"/>
                  </a:lnTo>
                  <a:lnTo>
                    <a:pt x="4957" y="2137"/>
                  </a:lnTo>
                  <a:lnTo>
                    <a:pt x="6730" y="1061"/>
                  </a:lnTo>
                  <a:lnTo>
                    <a:pt x="8852" y="363"/>
                  </a:lnTo>
                  <a:lnTo>
                    <a:pt x="10974" y="0"/>
                  </a:lnTo>
                  <a:lnTo>
                    <a:pt x="13111" y="363"/>
                  </a:lnTo>
                  <a:lnTo>
                    <a:pt x="15233" y="1061"/>
                  </a:lnTo>
                  <a:lnTo>
                    <a:pt x="16992" y="2137"/>
                  </a:lnTo>
                  <a:lnTo>
                    <a:pt x="18417" y="3198"/>
                  </a:lnTo>
                  <a:lnTo>
                    <a:pt x="19827" y="4957"/>
                  </a:lnTo>
                  <a:lnTo>
                    <a:pt x="20888" y="6730"/>
                  </a:lnTo>
                  <a:lnTo>
                    <a:pt x="21600" y="8852"/>
                  </a:lnTo>
                  <a:lnTo>
                    <a:pt x="21600" y="13111"/>
                  </a:lnTo>
                  <a:lnTo>
                    <a:pt x="20888" y="15233"/>
                  </a:lnTo>
                  <a:lnTo>
                    <a:pt x="19827" y="16992"/>
                  </a:lnTo>
                  <a:lnTo>
                    <a:pt x="18417" y="18417"/>
                  </a:lnTo>
                  <a:lnTo>
                    <a:pt x="16992" y="19827"/>
                  </a:lnTo>
                  <a:lnTo>
                    <a:pt x="15233" y="20888"/>
                  </a:lnTo>
                  <a:lnTo>
                    <a:pt x="13111" y="21600"/>
                  </a:lnTo>
                  <a:lnTo>
                    <a:pt x="8852" y="21600"/>
                  </a:lnTo>
                  <a:lnTo>
                    <a:pt x="6730" y="20888"/>
                  </a:lnTo>
                  <a:lnTo>
                    <a:pt x="4957" y="19827"/>
                  </a:lnTo>
                  <a:lnTo>
                    <a:pt x="3198" y="18417"/>
                  </a:lnTo>
                  <a:lnTo>
                    <a:pt x="1773" y="16992"/>
                  </a:lnTo>
                  <a:lnTo>
                    <a:pt x="1061" y="15233"/>
                  </a:lnTo>
                  <a:lnTo>
                    <a:pt x="363" y="13111"/>
                  </a:lnTo>
                  <a:lnTo>
                    <a:pt x="0" y="1097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755" name="Google Shape;794;p37"/>
            <p:cNvSpPr/>
            <p:nvPr/>
          </p:nvSpPr>
          <p:spPr>
            <a:xfrm>
              <a:off x="69614" y="145343"/>
              <a:ext cx="31205" cy="31225"/>
            </a:xfrm>
            <a:custGeom>
              <a:avLst/>
              <a:gdLst/>
              <a:ahLst/>
              <a:cxnLst>
                <a:cxn ang="0">
                  <a:pos x="wd2" y="hd2"/>
                </a:cxn>
                <a:cxn ang="5400000">
                  <a:pos x="wd2" y="hd2"/>
                </a:cxn>
                <a:cxn ang="10800000">
                  <a:pos x="wd2" y="hd2"/>
                </a:cxn>
                <a:cxn ang="16200000">
                  <a:pos x="wd2" y="hd2"/>
                </a:cxn>
              </a:cxnLst>
              <a:rect l="0" t="0" r="r" b="b"/>
              <a:pathLst>
                <a:path w="21600" h="21600" extrusionOk="0">
                  <a:moveTo>
                    <a:pt x="0" y="10974"/>
                  </a:moveTo>
                  <a:lnTo>
                    <a:pt x="0" y="8852"/>
                  </a:lnTo>
                  <a:lnTo>
                    <a:pt x="713" y="6730"/>
                  </a:lnTo>
                  <a:lnTo>
                    <a:pt x="1775" y="4957"/>
                  </a:lnTo>
                  <a:lnTo>
                    <a:pt x="3185" y="3198"/>
                  </a:lnTo>
                  <a:lnTo>
                    <a:pt x="4596" y="2137"/>
                  </a:lnTo>
                  <a:lnTo>
                    <a:pt x="6371" y="1061"/>
                  </a:lnTo>
                  <a:lnTo>
                    <a:pt x="8495" y="363"/>
                  </a:lnTo>
                  <a:lnTo>
                    <a:pt x="10618" y="0"/>
                  </a:lnTo>
                  <a:lnTo>
                    <a:pt x="12756" y="363"/>
                  </a:lnTo>
                  <a:lnTo>
                    <a:pt x="14880" y="1061"/>
                  </a:lnTo>
                  <a:lnTo>
                    <a:pt x="16655" y="2137"/>
                  </a:lnTo>
                  <a:lnTo>
                    <a:pt x="18415" y="3198"/>
                  </a:lnTo>
                  <a:lnTo>
                    <a:pt x="19476" y="4957"/>
                  </a:lnTo>
                  <a:lnTo>
                    <a:pt x="20538" y="6730"/>
                  </a:lnTo>
                  <a:lnTo>
                    <a:pt x="21251" y="8852"/>
                  </a:lnTo>
                  <a:lnTo>
                    <a:pt x="21600" y="10974"/>
                  </a:lnTo>
                  <a:lnTo>
                    <a:pt x="21251" y="13111"/>
                  </a:lnTo>
                  <a:lnTo>
                    <a:pt x="20538" y="15233"/>
                  </a:lnTo>
                  <a:lnTo>
                    <a:pt x="19476" y="16992"/>
                  </a:lnTo>
                  <a:lnTo>
                    <a:pt x="18415" y="18417"/>
                  </a:lnTo>
                  <a:lnTo>
                    <a:pt x="16655" y="19827"/>
                  </a:lnTo>
                  <a:lnTo>
                    <a:pt x="14880" y="20888"/>
                  </a:lnTo>
                  <a:lnTo>
                    <a:pt x="12756" y="21600"/>
                  </a:lnTo>
                  <a:lnTo>
                    <a:pt x="8495" y="21600"/>
                  </a:lnTo>
                  <a:lnTo>
                    <a:pt x="6371" y="20888"/>
                  </a:lnTo>
                  <a:lnTo>
                    <a:pt x="4596" y="19827"/>
                  </a:lnTo>
                  <a:lnTo>
                    <a:pt x="3185" y="18417"/>
                  </a:lnTo>
                  <a:lnTo>
                    <a:pt x="1775" y="16992"/>
                  </a:lnTo>
                  <a:lnTo>
                    <a:pt x="713" y="15233"/>
                  </a:lnTo>
                  <a:lnTo>
                    <a:pt x="0" y="13111"/>
                  </a:lnTo>
                  <a:lnTo>
                    <a:pt x="0" y="10974"/>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grpSp>
      <p:grpSp>
        <p:nvGrpSpPr>
          <p:cNvPr id="759" name="Google Shape;795;p37"/>
          <p:cNvGrpSpPr/>
          <p:nvPr/>
        </p:nvGrpSpPr>
        <p:grpSpPr>
          <a:xfrm>
            <a:off x="8767915" y="2713376"/>
            <a:ext cx="433972" cy="422709"/>
            <a:chOff x="21" y="0"/>
            <a:chExt cx="433970" cy="422707"/>
          </a:xfrm>
        </p:grpSpPr>
        <p:sp>
          <p:nvSpPr>
            <p:cNvPr id="757" name="Google Shape;796;p37"/>
            <p:cNvSpPr/>
            <p:nvPr/>
          </p:nvSpPr>
          <p:spPr>
            <a:xfrm>
              <a:off x="21" y="0"/>
              <a:ext cx="433972" cy="4227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9333" y="8786"/>
                  </a:lnTo>
                  <a:lnTo>
                    <a:pt x="20530" y="5988"/>
                  </a:lnTo>
                  <a:lnTo>
                    <a:pt x="17652" y="5204"/>
                  </a:lnTo>
                  <a:lnTo>
                    <a:pt x="17524" y="2144"/>
                  </a:lnTo>
                  <a:lnTo>
                    <a:pt x="14595" y="2694"/>
                  </a:lnTo>
                  <a:lnTo>
                    <a:pt x="13193" y="0"/>
                  </a:lnTo>
                  <a:lnTo>
                    <a:pt x="10799" y="1805"/>
                  </a:lnTo>
                  <a:lnTo>
                    <a:pt x="8406" y="0"/>
                  </a:lnTo>
                  <a:lnTo>
                    <a:pt x="7004" y="2694"/>
                  </a:lnTo>
                  <a:lnTo>
                    <a:pt x="4075" y="2144"/>
                  </a:lnTo>
                  <a:lnTo>
                    <a:pt x="3948" y="5204"/>
                  </a:lnTo>
                  <a:lnTo>
                    <a:pt x="1069" y="5988"/>
                  </a:lnTo>
                  <a:lnTo>
                    <a:pt x="2266" y="8786"/>
                  </a:lnTo>
                  <a:lnTo>
                    <a:pt x="0" y="10801"/>
                  </a:lnTo>
                  <a:lnTo>
                    <a:pt x="2266" y="12814"/>
                  </a:lnTo>
                  <a:lnTo>
                    <a:pt x="1069" y="15612"/>
                  </a:lnTo>
                  <a:lnTo>
                    <a:pt x="3948" y="16397"/>
                  </a:lnTo>
                  <a:lnTo>
                    <a:pt x="4075" y="19456"/>
                  </a:lnTo>
                  <a:lnTo>
                    <a:pt x="7004" y="18907"/>
                  </a:lnTo>
                  <a:lnTo>
                    <a:pt x="8406" y="21600"/>
                  </a:lnTo>
                  <a:lnTo>
                    <a:pt x="10799" y="19796"/>
                  </a:lnTo>
                  <a:lnTo>
                    <a:pt x="13193" y="21600"/>
                  </a:lnTo>
                  <a:lnTo>
                    <a:pt x="14595" y="18907"/>
                  </a:lnTo>
                  <a:lnTo>
                    <a:pt x="17524" y="19456"/>
                  </a:lnTo>
                  <a:lnTo>
                    <a:pt x="17652" y="16397"/>
                  </a:lnTo>
                  <a:lnTo>
                    <a:pt x="20530" y="15612"/>
                  </a:lnTo>
                  <a:lnTo>
                    <a:pt x="19333" y="12814"/>
                  </a:lnTo>
                  <a:lnTo>
                    <a:pt x="21600" y="10801"/>
                  </a:lnTo>
                  <a:close/>
                </a:path>
              </a:pathLst>
            </a:custGeom>
            <a:noFill/>
            <a:ln w="38100" cap="rnd">
              <a:solidFill>
                <a:srgbClr val="FFFF00"/>
              </a:solidFill>
              <a:prstDash val="solid"/>
              <a:round/>
            </a:ln>
            <a:effectLst/>
          </p:spPr>
          <p:txBody>
            <a:bodyPr wrap="square" lIns="0" tIns="0" rIns="0" bIns="0" numCol="1" anchor="ctr">
              <a:noAutofit/>
            </a:bodyPr>
            <a:lstStyle/>
            <a:p>
              <a:endParaRPr/>
            </a:p>
          </p:txBody>
        </p:sp>
        <p:sp>
          <p:nvSpPr>
            <p:cNvPr id="758" name="Google Shape;797;p37"/>
            <p:cNvSpPr/>
            <p:nvPr/>
          </p:nvSpPr>
          <p:spPr>
            <a:xfrm>
              <a:off x="75750" y="70118"/>
              <a:ext cx="282492" cy="28249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252" y="21560"/>
                  </a:lnTo>
                  <a:lnTo>
                    <a:pt x="9704" y="21521"/>
                  </a:lnTo>
                  <a:lnTo>
                    <a:pt x="9156" y="21443"/>
                  </a:lnTo>
                  <a:lnTo>
                    <a:pt x="8649" y="21365"/>
                  </a:lnTo>
                  <a:lnTo>
                    <a:pt x="8101" y="21248"/>
                  </a:lnTo>
                  <a:lnTo>
                    <a:pt x="7591" y="21091"/>
                  </a:lnTo>
                  <a:lnTo>
                    <a:pt x="7082" y="20935"/>
                  </a:lnTo>
                  <a:lnTo>
                    <a:pt x="6613" y="20739"/>
                  </a:lnTo>
                  <a:lnTo>
                    <a:pt x="5675" y="20270"/>
                  </a:lnTo>
                  <a:lnTo>
                    <a:pt x="5204" y="20035"/>
                  </a:lnTo>
                  <a:lnTo>
                    <a:pt x="4773" y="19722"/>
                  </a:lnTo>
                  <a:lnTo>
                    <a:pt x="4343" y="19447"/>
                  </a:lnTo>
                  <a:lnTo>
                    <a:pt x="3952" y="19134"/>
                  </a:lnTo>
                  <a:lnTo>
                    <a:pt x="3560" y="18782"/>
                  </a:lnTo>
                  <a:lnTo>
                    <a:pt x="3170" y="18430"/>
                  </a:lnTo>
                  <a:lnTo>
                    <a:pt x="2818" y="18038"/>
                  </a:lnTo>
                  <a:lnTo>
                    <a:pt x="2465" y="17648"/>
                  </a:lnTo>
                  <a:lnTo>
                    <a:pt x="2153" y="17256"/>
                  </a:lnTo>
                  <a:lnTo>
                    <a:pt x="1878" y="16825"/>
                  </a:lnTo>
                  <a:lnTo>
                    <a:pt x="1565" y="16396"/>
                  </a:lnTo>
                  <a:lnTo>
                    <a:pt x="1330" y="15925"/>
                  </a:lnTo>
                  <a:lnTo>
                    <a:pt x="861" y="14987"/>
                  </a:lnTo>
                  <a:lnTo>
                    <a:pt x="665" y="14516"/>
                  </a:lnTo>
                  <a:lnTo>
                    <a:pt x="509" y="14009"/>
                  </a:lnTo>
                  <a:lnTo>
                    <a:pt x="352" y="13499"/>
                  </a:lnTo>
                  <a:lnTo>
                    <a:pt x="235" y="12951"/>
                  </a:lnTo>
                  <a:lnTo>
                    <a:pt x="157" y="12444"/>
                  </a:lnTo>
                  <a:lnTo>
                    <a:pt x="79" y="11896"/>
                  </a:lnTo>
                  <a:lnTo>
                    <a:pt x="39" y="11348"/>
                  </a:lnTo>
                  <a:lnTo>
                    <a:pt x="0" y="10800"/>
                  </a:lnTo>
                  <a:lnTo>
                    <a:pt x="39" y="10252"/>
                  </a:lnTo>
                  <a:lnTo>
                    <a:pt x="79" y="9704"/>
                  </a:lnTo>
                  <a:lnTo>
                    <a:pt x="157" y="9156"/>
                  </a:lnTo>
                  <a:lnTo>
                    <a:pt x="235" y="8647"/>
                  </a:lnTo>
                  <a:lnTo>
                    <a:pt x="352" y="8099"/>
                  </a:lnTo>
                  <a:lnTo>
                    <a:pt x="509" y="7591"/>
                  </a:lnTo>
                  <a:lnTo>
                    <a:pt x="665" y="7082"/>
                  </a:lnTo>
                  <a:lnTo>
                    <a:pt x="861" y="6613"/>
                  </a:lnTo>
                  <a:lnTo>
                    <a:pt x="1096" y="6144"/>
                  </a:lnTo>
                  <a:lnTo>
                    <a:pt x="1330" y="5673"/>
                  </a:lnTo>
                  <a:lnTo>
                    <a:pt x="1565" y="5204"/>
                  </a:lnTo>
                  <a:lnTo>
                    <a:pt x="1878" y="4773"/>
                  </a:lnTo>
                  <a:lnTo>
                    <a:pt x="2153" y="4343"/>
                  </a:lnTo>
                  <a:lnTo>
                    <a:pt x="2465" y="3952"/>
                  </a:lnTo>
                  <a:lnTo>
                    <a:pt x="2818" y="3560"/>
                  </a:lnTo>
                  <a:lnTo>
                    <a:pt x="3170" y="3170"/>
                  </a:lnTo>
                  <a:lnTo>
                    <a:pt x="3560" y="2816"/>
                  </a:lnTo>
                  <a:lnTo>
                    <a:pt x="3952" y="2465"/>
                  </a:lnTo>
                  <a:lnTo>
                    <a:pt x="4343" y="2151"/>
                  </a:lnTo>
                  <a:lnTo>
                    <a:pt x="4773" y="1878"/>
                  </a:lnTo>
                  <a:lnTo>
                    <a:pt x="5204" y="1565"/>
                  </a:lnTo>
                  <a:lnTo>
                    <a:pt x="5675" y="1330"/>
                  </a:lnTo>
                  <a:lnTo>
                    <a:pt x="6613" y="861"/>
                  </a:lnTo>
                  <a:lnTo>
                    <a:pt x="7082" y="665"/>
                  </a:lnTo>
                  <a:lnTo>
                    <a:pt x="7591" y="508"/>
                  </a:lnTo>
                  <a:lnTo>
                    <a:pt x="8101" y="352"/>
                  </a:lnTo>
                  <a:lnTo>
                    <a:pt x="8649" y="235"/>
                  </a:lnTo>
                  <a:lnTo>
                    <a:pt x="9156" y="156"/>
                  </a:lnTo>
                  <a:lnTo>
                    <a:pt x="9704" y="77"/>
                  </a:lnTo>
                  <a:lnTo>
                    <a:pt x="10800" y="0"/>
                  </a:lnTo>
                  <a:lnTo>
                    <a:pt x="11896" y="77"/>
                  </a:lnTo>
                  <a:lnTo>
                    <a:pt x="12444" y="156"/>
                  </a:lnTo>
                  <a:lnTo>
                    <a:pt x="12953" y="235"/>
                  </a:lnTo>
                  <a:lnTo>
                    <a:pt x="13501" y="352"/>
                  </a:lnTo>
                  <a:lnTo>
                    <a:pt x="14009" y="508"/>
                  </a:lnTo>
                  <a:lnTo>
                    <a:pt x="14518" y="665"/>
                  </a:lnTo>
                  <a:lnTo>
                    <a:pt x="14987" y="861"/>
                  </a:lnTo>
                  <a:lnTo>
                    <a:pt x="15456" y="1096"/>
                  </a:lnTo>
                  <a:lnTo>
                    <a:pt x="15927" y="1330"/>
                  </a:lnTo>
                  <a:lnTo>
                    <a:pt x="16396" y="1565"/>
                  </a:lnTo>
                  <a:lnTo>
                    <a:pt x="16827" y="1878"/>
                  </a:lnTo>
                  <a:lnTo>
                    <a:pt x="17257" y="2151"/>
                  </a:lnTo>
                  <a:lnTo>
                    <a:pt x="17648" y="2465"/>
                  </a:lnTo>
                  <a:lnTo>
                    <a:pt x="18040" y="2816"/>
                  </a:lnTo>
                  <a:lnTo>
                    <a:pt x="18430" y="3170"/>
                  </a:lnTo>
                  <a:lnTo>
                    <a:pt x="18782" y="3560"/>
                  </a:lnTo>
                  <a:lnTo>
                    <a:pt x="19135" y="3952"/>
                  </a:lnTo>
                  <a:lnTo>
                    <a:pt x="19449" y="4343"/>
                  </a:lnTo>
                  <a:lnTo>
                    <a:pt x="19722" y="4773"/>
                  </a:lnTo>
                  <a:lnTo>
                    <a:pt x="20035" y="5204"/>
                  </a:lnTo>
                  <a:lnTo>
                    <a:pt x="20270" y="5673"/>
                  </a:lnTo>
                  <a:lnTo>
                    <a:pt x="20504" y="6144"/>
                  </a:lnTo>
                  <a:lnTo>
                    <a:pt x="20739" y="6613"/>
                  </a:lnTo>
                  <a:lnTo>
                    <a:pt x="20935" y="7082"/>
                  </a:lnTo>
                  <a:lnTo>
                    <a:pt x="21091" y="7591"/>
                  </a:lnTo>
                  <a:lnTo>
                    <a:pt x="21248" y="8099"/>
                  </a:lnTo>
                  <a:lnTo>
                    <a:pt x="21365" y="8647"/>
                  </a:lnTo>
                  <a:lnTo>
                    <a:pt x="21444" y="9156"/>
                  </a:lnTo>
                  <a:lnTo>
                    <a:pt x="21521" y="9704"/>
                  </a:lnTo>
                  <a:lnTo>
                    <a:pt x="21561" y="10252"/>
                  </a:lnTo>
                  <a:lnTo>
                    <a:pt x="21600" y="10800"/>
                  </a:lnTo>
                  <a:lnTo>
                    <a:pt x="21561" y="11348"/>
                  </a:lnTo>
                  <a:lnTo>
                    <a:pt x="21521" y="11896"/>
                  </a:lnTo>
                  <a:lnTo>
                    <a:pt x="21444" y="12444"/>
                  </a:lnTo>
                  <a:lnTo>
                    <a:pt x="21365" y="12951"/>
                  </a:lnTo>
                  <a:lnTo>
                    <a:pt x="21248" y="13499"/>
                  </a:lnTo>
                  <a:lnTo>
                    <a:pt x="21091" y="14009"/>
                  </a:lnTo>
                  <a:lnTo>
                    <a:pt x="20935" y="14516"/>
                  </a:lnTo>
                  <a:lnTo>
                    <a:pt x="20739" y="14987"/>
                  </a:lnTo>
                  <a:lnTo>
                    <a:pt x="20270" y="15925"/>
                  </a:lnTo>
                  <a:lnTo>
                    <a:pt x="20035" y="16396"/>
                  </a:lnTo>
                  <a:lnTo>
                    <a:pt x="19722" y="16825"/>
                  </a:lnTo>
                  <a:lnTo>
                    <a:pt x="19449" y="17256"/>
                  </a:lnTo>
                  <a:lnTo>
                    <a:pt x="19135" y="17648"/>
                  </a:lnTo>
                  <a:lnTo>
                    <a:pt x="18782" y="18038"/>
                  </a:lnTo>
                  <a:lnTo>
                    <a:pt x="18430" y="18430"/>
                  </a:lnTo>
                  <a:lnTo>
                    <a:pt x="18040" y="18782"/>
                  </a:lnTo>
                  <a:lnTo>
                    <a:pt x="17648" y="19134"/>
                  </a:lnTo>
                  <a:lnTo>
                    <a:pt x="17257" y="19447"/>
                  </a:lnTo>
                  <a:lnTo>
                    <a:pt x="16827" y="19722"/>
                  </a:lnTo>
                  <a:lnTo>
                    <a:pt x="16396" y="20035"/>
                  </a:lnTo>
                  <a:lnTo>
                    <a:pt x="15927" y="20270"/>
                  </a:lnTo>
                  <a:lnTo>
                    <a:pt x="15456" y="20504"/>
                  </a:lnTo>
                  <a:lnTo>
                    <a:pt x="14987" y="20739"/>
                  </a:lnTo>
                  <a:lnTo>
                    <a:pt x="14518" y="20935"/>
                  </a:lnTo>
                  <a:lnTo>
                    <a:pt x="14009" y="21091"/>
                  </a:lnTo>
                  <a:lnTo>
                    <a:pt x="13501" y="21248"/>
                  </a:lnTo>
                  <a:lnTo>
                    <a:pt x="12953" y="21365"/>
                  </a:lnTo>
                  <a:lnTo>
                    <a:pt x="12444" y="21443"/>
                  </a:lnTo>
                  <a:lnTo>
                    <a:pt x="11896" y="21521"/>
                  </a:lnTo>
                  <a:lnTo>
                    <a:pt x="11348" y="21560"/>
                  </a:lnTo>
                  <a:lnTo>
                    <a:pt x="10800" y="21600"/>
                  </a:lnTo>
                  <a:close/>
                </a:path>
              </a:pathLst>
            </a:custGeom>
            <a:noFill/>
            <a:ln w="38100" cap="rnd">
              <a:solidFill>
                <a:srgbClr val="FFFF00"/>
              </a:solidFill>
              <a:prstDash val="solid"/>
              <a:round/>
            </a:ln>
            <a:effectLst/>
          </p:spPr>
          <p:txBody>
            <a:bodyPr wrap="square" lIns="0" tIns="0" rIns="0" bIns="0" numCol="1" anchor="ctr">
              <a:noAutofit/>
            </a:bodyPr>
            <a:lstStyle/>
            <a:p>
              <a:endParaRPr/>
            </a:p>
          </p:txBody>
        </p:sp>
      </p:grpSp>
      <p:grpSp>
        <p:nvGrpSpPr>
          <p:cNvPr id="762" name="Google Shape;798;p37"/>
          <p:cNvGrpSpPr/>
          <p:nvPr/>
        </p:nvGrpSpPr>
        <p:grpSpPr>
          <a:xfrm>
            <a:off x="7883966" y="3419276"/>
            <a:ext cx="1079430" cy="1051416"/>
            <a:chOff x="52" y="0"/>
            <a:chExt cx="1079428" cy="1051414"/>
          </a:xfrm>
        </p:grpSpPr>
        <p:sp>
          <p:nvSpPr>
            <p:cNvPr id="760" name="Google Shape;799;p37"/>
            <p:cNvSpPr/>
            <p:nvPr/>
          </p:nvSpPr>
          <p:spPr>
            <a:xfrm>
              <a:off x="52" y="-1"/>
              <a:ext cx="1079429" cy="10514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9333" y="8786"/>
                  </a:lnTo>
                  <a:lnTo>
                    <a:pt x="20530" y="5988"/>
                  </a:lnTo>
                  <a:lnTo>
                    <a:pt x="17652" y="5204"/>
                  </a:lnTo>
                  <a:lnTo>
                    <a:pt x="17524" y="2144"/>
                  </a:lnTo>
                  <a:lnTo>
                    <a:pt x="14595" y="2694"/>
                  </a:lnTo>
                  <a:lnTo>
                    <a:pt x="13193" y="0"/>
                  </a:lnTo>
                  <a:lnTo>
                    <a:pt x="10799" y="1805"/>
                  </a:lnTo>
                  <a:lnTo>
                    <a:pt x="8406" y="0"/>
                  </a:lnTo>
                  <a:lnTo>
                    <a:pt x="7004" y="2694"/>
                  </a:lnTo>
                  <a:lnTo>
                    <a:pt x="4075" y="2144"/>
                  </a:lnTo>
                  <a:lnTo>
                    <a:pt x="3948" y="5204"/>
                  </a:lnTo>
                  <a:lnTo>
                    <a:pt x="1069" y="5988"/>
                  </a:lnTo>
                  <a:lnTo>
                    <a:pt x="2266" y="8786"/>
                  </a:lnTo>
                  <a:lnTo>
                    <a:pt x="0" y="10801"/>
                  </a:lnTo>
                  <a:lnTo>
                    <a:pt x="2266" y="12814"/>
                  </a:lnTo>
                  <a:lnTo>
                    <a:pt x="1069" y="15612"/>
                  </a:lnTo>
                  <a:lnTo>
                    <a:pt x="3948" y="16397"/>
                  </a:lnTo>
                  <a:lnTo>
                    <a:pt x="4075" y="19456"/>
                  </a:lnTo>
                  <a:lnTo>
                    <a:pt x="7004" y="18907"/>
                  </a:lnTo>
                  <a:lnTo>
                    <a:pt x="8406" y="21600"/>
                  </a:lnTo>
                  <a:lnTo>
                    <a:pt x="10799" y="19796"/>
                  </a:lnTo>
                  <a:lnTo>
                    <a:pt x="13193" y="21600"/>
                  </a:lnTo>
                  <a:lnTo>
                    <a:pt x="14595" y="18907"/>
                  </a:lnTo>
                  <a:lnTo>
                    <a:pt x="17524" y="19456"/>
                  </a:lnTo>
                  <a:lnTo>
                    <a:pt x="17652" y="16397"/>
                  </a:lnTo>
                  <a:lnTo>
                    <a:pt x="20530" y="15612"/>
                  </a:lnTo>
                  <a:lnTo>
                    <a:pt x="19333" y="12814"/>
                  </a:lnTo>
                  <a:lnTo>
                    <a:pt x="21600" y="10801"/>
                  </a:lnTo>
                  <a:close/>
                </a:path>
              </a:pathLst>
            </a:custGeom>
            <a:noFill/>
            <a:ln w="9525" cap="flat">
              <a:solidFill>
                <a:srgbClr val="FFFF00"/>
              </a:solidFill>
              <a:custDash>
                <a:ds d="300000" sp="400000"/>
              </a:custDash>
              <a:round/>
            </a:ln>
            <a:effectLst/>
          </p:spPr>
          <p:txBody>
            <a:bodyPr wrap="square" lIns="0" tIns="0" rIns="0" bIns="0" numCol="1" anchor="ctr">
              <a:noAutofit/>
            </a:bodyPr>
            <a:lstStyle/>
            <a:p>
              <a:endParaRPr/>
            </a:p>
          </p:txBody>
        </p:sp>
        <p:sp>
          <p:nvSpPr>
            <p:cNvPr id="761" name="Google Shape;800;p37"/>
            <p:cNvSpPr/>
            <p:nvPr/>
          </p:nvSpPr>
          <p:spPr>
            <a:xfrm>
              <a:off x="188415" y="174408"/>
              <a:ext cx="702651" cy="7026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252" y="21560"/>
                  </a:lnTo>
                  <a:lnTo>
                    <a:pt x="9704" y="21521"/>
                  </a:lnTo>
                  <a:lnTo>
                    <a:pt x="9156" y="21443"/>
                  </a:lnTo>
                  <a:lnTo>
                    <a:pt x="8649" y="21365"/>
                  </a:lnTo>
                  <a:lnTo>
                    <a:pt x="8101" y="21248"/>
                  </a:lnTo>
                  <a:lnTo>
                    <a:pt x="7591" y="21091"/>
                  </a:lnTo>
                  <a:lnTo>
                    <a:pt x="7082" y="20935"/>
                  </a:lnTo>
                  <a:lnTo>
                    <a:pt x="6613" y="20739"/>
                  </a:lnTo>
                  <a:lnTo>
                    <a:pt x="5675" y="20270"/>
                  </a:lnTo>
                  <a:lnTo>
                    <a:pt x="5204" y="20035"/>
                  </a:lnTo>
                  <a:lnTo>
                    <a:pt x="4773" y="19722"/>
                  </a:lnTo>
                  <a:lnTo>
                    <a:pt x="4343" y="19447"/>
                  </a:lnTo>
                  <a:lnTo>
                    <a:pt x="3952" y="19134"/>
                  </a:lnTo>
                  <a:lnTo>
                    <a:pt x="3560" y="18782"/>
                  </a:lnTo>
                  <a:lnTo>
                    <a:pt x="3170" y="18430"/>
                  </a:lnTo>
                  <a:lnTo>
                    <a:pt x="2818" y="18038"/>
                  </a:lnTo>
                  <a:lnTo>
                    <a:pt x="2465" y="17648"/>
                  </a:lnTo>
                  <a:lnTo>
                    <a:pt x="2153" y="17256"/>
                  </a:lnTo>
                  <a:lnTo>
                    <a:pt x="1878" y="16825"/>
                  </a:lnTo>
                  <a:lnTo>
                    <a:pt x="1565" y="16396"/>
                  </a:lnTo>
                  <a:lnTo>
                    <a:pt x="1330" y="15925"/>
                  </a:lnTo>
                  <a:lnTo>
                    <a:pt x="861" y="14987"/>
                  </a:lnTo>
                  <a:lnTo>
                    <a:pt x="665" y="14516"/>
                  </a:lnTo>
                  <a:lnTo>
                    <a:pt x="509" y="14009"/>
                  </a:lnTo>
                  <a:lnTo>
                    <a:pt x="352" y="13499"/>
                  </a:lnTo>
                  <a:lnTo>
                    <a:pt x="235" y="12951"/>
                  </a:lnTo>
                  <a:lnTo>
                    <a:pt x="157" y="12444"/>
                  </a:lnTo>
                  <a:lnTo>
                    <a:pt x="79" y="11896"/>
                  </a:lnTo>
                  <a:lnTo>
                    <a:pt x="39" y="11348"/>
                  </a:lnTo>
                  <a:lnTo>
                    <a:pt x="0" y="10800"/>
                  </a:lnTo>
                  <a:lnTo>
                    <a:pt x="39" y="10252"/>
                  </a:lnTo>
                  <a:lnTo>
                    <a:pt x="79" y="9704"/>
                  </a:lnTo>
                  <a:lnTo>
                    <a:pt x="157" y="9156"/>
                  </a:lnTo>
                  <a:lnTo>
                    <a:pt x="235" y="8647"/>
                  </a:lnTo>
                  <a:lnTo>
                    <a:pt x="352" y="8099"/>
                  </a:lnTo>
                  <a:lnTo>
                    <a:pt x="509" y="7591"/>
                  </a:lnTo>
                  <a:lnTo>
                    <a:pt x="665" y="7082"/>
                  </a:lnTo>
                  <a:lnTo>
                    <a:pt x="861" y="6613"/>
                  </a:lnTo>
                  <a:lnTo>
                    <a:pt x="1096" y="6144"/>
                  </a:lnTo>
                  <a:lnTo>
                    <a:pt x="1330" y="5673"/>
                  </a:lnTo>
                  <a:lnTo>
                    <a:pt x="1565" y="5204"/>
                  </a:lnTo>
                  <a:lnTo>
                    <a:pt x="1878" y="4773"/>
                  </a:lnTo>
                  <a:lnTo>
                    <a:pt x="2153" y="4343"/>
                  </a:lnTo>
                  <a:lnTo>
                    <a:pt x="2465" y="3952"/>
                  </a:lnTo>
                  <a:lnTo>
                    <a:pt x="2818" y="3560"/>
                  </a:lnTo>
                  <a:lnTo>
                    <a:pt x="3170" y="3170"/>
                  </a:lnTo>
                  <a:lnTo>
                    <a:pt x="3560" y="2816"/>
                  </a:lnTo>
                  <a:lnTo>
                    <a:pt x="3952" y="2465"/>
                  </a:lnTo>
                  <a:lnTo>
                    <a:pt x="4343" y="2151"/>
                  </a:lnTo>
                  <a:lnTo>
                    <a:pt x="4773" y="1878"/>
                  </a:lnTo>
                  <a:lnTo>
                    <a:pt x="5204" y="1565"/>
                  </a:lnTo>
                  <a:lnTo>
                    <a:pt x="5675" y="1330"/>
                  </a:lnTo>
                  <a:lnTo>
                    <a:pt x="6613" y="861"/>
                  </a:lnTo>
                  <a:lnTo>
                    <a:pt x="7082" y="665"/>
                  </a:lnTo>
                  <a:lnTo>
                    <a:pt x="7591" y="508"/>
                  </a:lnTo>
                  <a:lnTo>
                    <a:pt x="8101" y="352"/>
                  </a:lnTo>
                  <a:lnTo>
                    <a:pt x="8649" y="235"/>
                  </a:lnTo>
                  <a:lnTo>
                    <a:pt x="9156" y="156"/>
                  </a:lnTo>
                  <a:lnTo>
                    <a:pt x="9704" y="77"/>
                  </a:lnTo>
                  <a:lnTo>
                    <a:pt x="10800" y="0"/>
                  </a:lnTo>
                  <a:lnTo>
                    <a:pt x="11896" y="77"/>
                  </a:lnTo>
                  <a:lnTo>
                    <a:pt x="12444" y="156"/>
                  </a:lnTo>
                  <a:lnTo>
                    <a:pt x="12953" y="235"/>
                  </a:lnTo>
                  <a:lnTo>
                    <a:pt x="13501" y="352"/>
                  </a:lnTo>
                  <a:lnTo>
                    <a:pt x="14009" y="508"/>
                  </a:lnTo>
                  <a:lnTo>
                    <a:pt x="14518" y="665"/>
                  </a:lnTo>
                  <a:lnTo>
                    <a:pt x="14987" y="861"/>
                  </a:lnTo>
                  <a:lnTo>
                    <a:pt x="15456" y="1096"/>
                  </a:lnTo>
                  <a:lnTo>
                    <a:pt x="15927" y="1330"/>
                  </a:lnTo>
                  <a:lnTo>
                    <a:pt x="16396" y="1565"/>
                  </a:lnTo>
                  <a:lnTo>
                    <a:pt x="16827" y="1878"/>
                  </a:lnTo>
                  <a:lnTo>
                    <a:pt x="17257" y="2151"/>
                  </a:lnTo>
                  <a:lnTo>
                    <a:pt x="17648" y="2465"/>
                  </a:lnTo>
                  <a:lnTo>
                    <a:pt x="18040" y="2816"/>
                  </a:lnTo>
                  <a:lnTo>
                    <a:pt x="18430" y="3170"/>
                  </a:lnTo>
                  <a:lnTo>
                    <a:pt x="18782" y="3560"/>
                  </a:lnTo>
                  <a:lnTo>
                    <a:pt x="19135" y="3952"/>
                  </a:lnTo>
                  <a:lnTo>
                    <a:pt x="19449" y="4343"/>
                  </a:lnTo>
                  <a:lnTo>
                    <a:pt x="19722" y="4773"/>
                  </a:lnTo>
                  <a:lnTo>
                    <a:pt x="20035" y="5204"/>
                  </a:lnTo>
                  <a:lnTo>
                    <a:pt x="20270" y="5673"/>
                  </a:lnTo>
                  <a:lnTo>
                    <a:pt x="20504" y="6144"/>
                  </a:lnTo>
                  <a:lnTo>
                    <a:pt x="20739" y="6613"/>
                  </a:lnTo>
                  <a:lnTo>
                    <a:pt x="20935" y="7082"/>
                  </a:lnTo>
                  <a:lnTo>
                    <a:pt x="21091" y="7591"/>
                  </a:lnTo>
                  <a:lnTo>
                    <a:pt x="21248" y="8099"/>
                  </a:lnTo>
                  <a:lnTo>
                    <a:pt x="21365" y="8647"/>
                  </a:lnTo>
                  <a:lnTo>
                    <a:pt x="21444" y="9156"/>
                  </a:lnTo>
                  <a:lnTo>
                    <a:pt x="21521" y="9704"/>
                  </a:lnTo>
                  <a:lnTo>
                    <a:pt x="21561" y="10252"/>
                  </a:lnTo>
                  <a:lnTo>
                    <a:pt x="21600" y="10800"/>
                  </a:lnTo>
                  <a:lnTo>
                    <a:pt x="21561" y="11348"/>
                  </a:lnTo>
                  <a:lnTo>
                    <a:pt x="21521" y="11896"/>
                  </a:lnTo>
                  <a:lnTo>
                    <a:pt x="21444" y="12444"/>
                  </a:lnTo>
                  <a:lnTo>
                    <a:pt x="21365" y="12951"/>
                  </a:lnTo>
                  <a:lnTo>
                    <a:pt x="21248" y="13499"/>
                  </a:lnTo>
                  <a:lnTo>
                    <a:pt x="21091" y="14009"/>
                  </a:lnTo>
                  <a:lnTo>
                    <a:pt x="20935" y="14516"/>
                  </a:lnTo>
                  <a:lnTo>
                    <a:pt x="20739" y="14987"/>
                  </a:lnTo>
                  <a:lnTo>
                    <a:pt x="20270" y="15925"/>
                  </a:lnTo>
                  <a:lnTo>
                    <a:pt x="20035" y="16396"/>
                  </a:lnTo>
                  <a:lnTo>
                    <a:pt x="19722" y="16825"/>
                  </a:lnTo>
                  <a:lnTo>
                    <a:pt x="19449" y="17256"/>
                  </a:lnTo>
                  <a:lnTo>
                    <a:pt x="19135" y="17648"/>
                  </a:lnTo>
                  <a:lnTo>
                    <a:pt x="18782" y="18038"/>
                  </a:lnTo>
                  <a:lnTo>
                    <a:pt x="18430" y="18430"/>
                  </a:lnTo>
                  <a:lnTo>
                    <a:pt x="18040" y="18782"/>
                  </a:lnTo>
                  <a:lnTo>
                    <a:pt x="17648" y="19134"/>
                  </a:lnTo>
                  <a:lnTo>
                    <a:pt x="17257" y="19447"/>
                  </a:lnTo>
                  <a:lnTo>
                    <a:pt x="16827" y="19722"/>
                  </a:lnTo>
                  <a:lnTo>
                    <a:pt x="16396" y="20035"/>
                  </a:lnTo>
                  <a:lnTo>
                    <a:pt x="15927" y="20270"/>
                  </a:lnTo>
                  <a:lnTo>
                    <a:pt x="15456" y="20504"/>
                  </a:lnTo>
                  <a:lnTo>
                    <a:pt x="14987" y="20739"/>
                  </a:lnTo>
                  <a:lnTo>
                    <a:pt x="14518" y="20935"/>
                  </a:lnTo>
                  <a:lnTo>
                    <a:pt x="14009" y="21091"/>
                  </a:lnTo>
                  <a:lnTo>
                    <a:pt x="13501" y="21248"/>
                  </a:lnTo>
                  <a:lnTo>
                    <a:pt x="12953" y="21365"/>
                  </a:lnTo>
                  <a:lnTo>
                    <a:pt x="12444" y="21443"/>
                  </a:lnTo>
                  <a:lnTo>
                    <a:pt x="11896" y="21521"/>
                  </a:lnTo>
                  <a:lnTo>
                    <a:pt x="11348" y="21560"/>
                  </a:lnTo>
                  <a:lnTo>
                    <a:pt x="10800" y="21600"/>
                  </a:lnTo>
                  <a:close/>
                </a:path>
              </a:pathLst>
            </a:custGeom>
            <a:noFill/>
            <a:ln w="9525" cap="flat">
              <a:solidFill>
                <a:srgbClr val="FFFF00"/>
              </a:solidFill>
              <a:custDash>
                <a:ds d="300000" sp="400000"/>
              </a:custDash>
              <a:round/>
            </a:ln>
            <a:effectLst/>
          </p:spPr>
          <p:txBody>
            <a:bodyPr wrap="square" lIns="0" tIns="0" rIns="0" bIns="0" numCol="1" anchor="ctr">
              <a:noAutofit/>
            </a:bodyPr>
            <a:lstStyle/>
            <a:p>
              <a:endParaRPr/>
            </a:p>
          </p:txBody>
        </p:sp>
      </p:grpSp>
      <p:grpSp>
        <p:nvGrpSpPr>
          <p:cNvPr id="765" name="Google Shape;801;p37"/>
          <p:cNvGrpSpPr/>
          <p:nvPr/>
        </p:nvGrpSpPr>
        <p:grpSpPr>
          <a:xfrm>
            <a:off x="7884078" y="2713376"/>
            <a:ext cx="433972" cy="422709"/>
            <a:chOff x="21" y="0"/>
            <a:chExt cx="433970" cy="422707"/>
          </a:xfrm>
        </p:grpSpPr>
        <p:sp>
          <p:nvSpPr>
            <p:cNvPr id="763" name="Google Shape;802;p37"/>
            <p:cNvSpPr/>
            <p:nvPr/>
          </p:nvSpPr>
          <p:spPr>
            <a:xfrm>
              <a:off x="21" y="0"/>
              <a:ext cx="433972" cy="422708"/>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lnTo>
                    <a:pt x="19333" y="8786"/>
                  </a:lnTo>
                  <a:lnTo>
                    <a:pt x="20530" y="5988"/>
                  </a:lnTo>
                  <a:lnTo>
                    <a:pt x="17652" y="5204"/>
                  </a:lnTo>
                  <a:lnTo>
                    <a:pt x="17524" y="2144"/>
                  </a:lnTo>
                  <a:lnTo>
                    <a:pt x="14595" y="2694"/>
                  </a:lnTo>
                  <a:lnTo>
                    <a:pt x="13193" y="0"/>
                  </a:lnTo>
                  <a:lnTo>
                    <a:pt x="10799" y="1805"/>
                  </a:lnTo>
                  <a:lnTo>
                    <a:pt x="8406" y="0"/>
                  </a:lnTo>
                  <a:lnTo>
                    <a:pt x="7004" y="2694"/>
                  </a:lnTo>
                  <a:lnTo>
                    <a:pt x="4075" y="2144"/>
                  </a:lnTo>
                  <a:lnTo>
                    <a:pt x="3948" y="5204"/>
                  </a:lnTo>
                  <a:lnTo>
                    <a:pt x="1069" y="5988"/>
                  </a:lnTo>
                  <a:lnTo>
                    <a:pt x="2266" y="8786"/>
                  </a:lnTo>
                  <a:lnTo>
                    <a:pt x="0" y="10801"/>
                  </a:lnTo>
                  <a:lnTo>
                    <a:pt x="2266" y="12814"/>
                  </a:lnTo>
                  <a:lnTo>
                    <a:pt x="1069" y="15612"/>
                  </a:lnTo>
                  <a:lnTo>
                    <a:pt x="3948" y="16397"/>
                  </a:lnTo>
                  <a:lnTo>
                    <a:pt x="4075" y="19456"/>
                  </a:lnTo>
                  <a:lnTo>
                    <a:pt x="7004" y="18907"/>
                  </a:lnTo>
                  <a:lnTo>
                    <a:pt x="8406" y="21600"/>
                  </a:lnTo>
                  <a:lnTo>
                    <a:pt x="10799" y="19796"/>
                  </a:lnTo>
                  <a:lnTo>
                    <a:pt x="13193" y="21600"/>
                  </a:lnTo>
                  <a:lnTo>
                    <a:pt x="14595" y="18907"/>
                  </a:lnTo>
                  <a:lnTo>
                    <a:pt x="17524" y="19456"/>
                  </a:lnTo>
                  <a:lnTo>
                    <a:pt x="17652" y="16397"/>
                  </a:lnTo>
                  <a:lnTo>
                    <a:pt x="20530" y="15612"/>
                  </a:lnTo>
                  <a:lnTo>
                    <a:pt x="19333" y="12814"/>
                  </a:lnTo>
                  <a:lnTo>
                    <a:pt x="21600" y="10801"/>
                  </a:lnTo>
                  <a:close/>
                </a:path>
              </a:pathLst>
            </a:custGeom>
            <a:noFill/>
            <a:ln w="12175" cap="rnd">
              <a:solidFill>
                <a:srgbClr val="FFFF00"/>
              </a:solidFill>
              <a:prstDash val="solid"/>
              <a:round/>
            </a:ln>
            <a:effectLst/>
          </p:spPr>
          <p:txBody>
            <a:bodyPr wrap="square" lIns="0" tIns="0" rIns="0" bIns="0" numCol="1" anchor="ctr">
              <a:noAutofit/>
            </a:bodyPr>
            <a:lstStyle/>
            <a:p>
              <a:endParaRPr/>
            </a:p>
          </p:txBody>
        </p:sp>
        <p:sp>
          <p:nvSpPr>
            <p:cNvPr id="764" name="Google Shape;803;p37"/>
            <p:cNvSpPr/>
            <p:nvPr/>
          </p:nvSpPr>
          <p:spPr>
            <a:xfrm>
              <a:off x="75750" y="70118"/>
              <a:ext cx="282492" cy="28249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252" y="21560"/>
                  </a:lnTo>
                  <a:lnTo>
                    <a:pt x="9704" y="21521"/>
                  </a:lnTo>
                  <a:lnTo>
                    <a:pt x="9156" y="21443"/>
                  </a:lnTo>
                  <a:lnTo>
                    <a:pt x="8649" y="21365"/>
                  </a:lnTo>
                  <a:lnTo>
                    <a:pt x="8101" y="21248"/>
                  </a:lnTo>
                  <a:lnTo>
                    <a:pt x="7591" y="21091"/>
                  </a:lnTo>
                  <a:lnTo>
                    <a:pt x="7082" y="20935"/>
                  </a:lnTo>
                  <a:lnTo>
                    <a:pt x="6613" y="20739"/>
                  </a:lnTo>
                  <a:lnTo>
                    <a:pt x="5675" y="20270"/>
                  </a:lnTo>
                  <a:lnTo>
                    <a:pt x="5204" y="20035"/>
                  </a:lnTo>
                  <a:lnTo>
                    <a:pt x="4773" y="19722"/>
                  </a:lnTo>
                  <a:lnTo>
                    <a:pt x="4343" y="19447"/>
                  </a:lnTo>
                  <a:lnTo>
                    <a:pt x="3952" y="19134"/>
                  </a:lnTo>
                  <a:lnTo>
                    <a:pt x="3560" y="18782"/>
                  </a:lnTo>
                  <a:lnTo>
                    <a:pt x="3170" y="18430"/>
                  </a:lnTo>
                  <a:lnTo>
                    <a:pt x="2818" y="18038"/>
                  </a:lnTo>
                  <a:lnTo>
                    <a:pt x="2465" y="17648"/>
                  </a:lnTo>
                  <a:lnTo>
                    <a:pt x="2153" y="17256"/>
                  </a:lnTo>
                  <a:lnTo>
                    <a:pt x="1878" y="16825"/>
                  </a:lnTo>
                  <a:lnTo>
                    <a:pt x="1565" y="16396"/>
                  </a:lnTo>
                  <a:lnTo>
                    <a:pt x="1330" y="15925"/>
                  </a:lnTo>
                  <a:lnTo>
                    <a:pt x="861" y="14987"/>
                  </a:lnTo>
                  <a:lnTo>
                    <a:pt x="665" y="14516"/>
                  </a:lnTo>
                  <a:lnTo>
                    <a:pt x="509" y="14009"/>
                  </a:lnTo>
                  <a:lnTo>
                    <a:pt x="352" y="13499"/>
                  </a:lnTo>
                  <a:lnTo>
                    <a:pt x="235" y="12951"/>
                  </a:lnTo>
                  <a:lnTo>
                    <a:pt x="157" y="12444"/>
                  </a:lnTo>
                  <a:lnTo>
                    <a:pt x="79" y="11896"/>
                  </a:lnTo>
                  <a:lnTo>
                    <a:pt x="39" y="11348"/>
                  </a:lnTo>
                  <a:lnTo>
                    <a:pt x="0" y="10800"/>
                  </a:lnTo>
                  <a:lnTo>
                    <a:pt x="39" y="10252"/>
                  </a:lnTo>
                  <a:lnTo>
                    <a:pt x="79" y="9704"/>
                  </a:lnTo>
                  <a:lnTo>
                    <a:pt x="157" y="9156"/>
                  </a:lnTo>
                  <a:lnTo>
                    <a:pt x="235" y="8647"/>
                  </a:lnTo>
                  <a:lnTo>
                    <a:pt x="352" y="8099"/>
                  </a:lnTo>
                  <a:lnTo>
                    <a:pt x="509" y="7591"/>
                  </a:lnTo>
                  <a:lnTo>
                    <a:pt x="665" y="7082"/>
                  </a:lnTo>
                  <a:lnTo>
                    <a:pt x="861" y="6613"/>
                  </a:lnTo>
                  <a:lnTo>
                    <a:pt x="1096" y="6144"/>
                  </a:lnTo>
                  <a:lnTo>
                    <a:pt x="1330" y="5673"/>
                  </a:lnTo>
                  <a:lnTo>
                    <a:pt x="1565" y="5204"/>
                  </a:lnTo>
                  <a:lnTo>
                    <a:pt x="1878" y="4773"/>
                  </a:lnTo>
                  <a:lnTo>
                    <a:pt x="2153" y="4343"/>
                  </a:lnTo>
                  <a:lnTo>
                    <a:pt x="2465" y="3952"/>
                  </a:lnTo>
                  <a:lnTo>
                    <a:pt x="2818" y="3560"/>
                  </a:lnTo>
                  <a:lnTo>
                    <a:pt x="3170" y="3170"/>
                  </a:lnTo>
                  <a:lnTo>
                    <a:pt x="3560" y="2816"/>
                  </a:lnTo>
                  <a:lnTo>
                    <a:pt x="3952" y="2465"/>
                  </a:lnTo>
                  <a:lnTo>
                    <a:pt x="4343" y="2151"/>
                  </a:lnTo>
                  <a:lnTo>
                    <a:pt x="4773" y="1878"/>
                  </a:lnTo>
                  <a:lnTo>
                    <a:pt x="5204" y="1565"/>
                  </a:lnTo>
                  <a:lnTo>
                    <a:pt x="5675" y="1330"/>
                  </a:lnTo>
                  <a:lnTo>
                    <a:pt x="6613" y="861"/>
                  </a:lnTo>
                  <a:lnTo>
                    <a:pt x="7082" y="665"/>
                  </a:lnTo>
                  <a:lnTo>
                    <a:pt x="7591" y="508"/>
                  </a:lnTo>
                  <a:lnTo>
                    <a:pt x="8101" y="352"/>
                  </a:lnTo>
                  <a:lnTo>
                    <a:pt x="8649" y="235"/>
                  </a:lnTo>
                  <a:lnTo>
                    <a:pt x="9156" y="156"/>
                  </a:lnTo>
                  <a:lnTo>
                    <a:pt x="9704" y="77"/>
                  </a:lnTo>
                  <a:lnTo>
                    <a:pt x="10800" y="0"/>
                  </a:lnTo>
                  <a:lnTo>
                    <a:pt x="11896" y="77"/>
                  </a:lnTo>
                  <a:lnTo>
                    <a:pt x="12444" y="156"/>
                  </a:lnTo>
                  <a:lnTo>
                    <a:pt x="12953" y="235"/>
                  </a:lnTo>
                  <a:lnTo>
                    <a:pt x="13501" y="352"/>
                  </a:lnTo>
                  <a:lnTo>
                    <a:pt x="14009" y="508"/>
                  </a:lnTo>
                  <a:lnTo>
                    <a:pt x="14518" y="665"/>
                  </a:lnTo>
                  <a:lnTo>
                    <a:pt x="14987" y="861"/>
                  </a:lnTo>
                  <a:lnTo>
                    <a:pt x="15456" y="1096"/>
                  </a:lnTo>
                  <a:lnTo>
                    <a:pt x="15927" y="1330"/>
                  </a:lnTo>
                  <a:lnTo>
                    <a:pt x="16396" y="1565"/>
                  </a:lnTo>
                  <a:lnTo>
                    <a:pt x="16827" y="1878"/>
                  </a:lnTo>
                  <a:lnTo>
                    <a:pt x="17257" y="2151"/>
                  </a:lnTo>
                  <a:lnTo>
                    <a:pt x="17648" y="2465"/>
                  </a:lnTo>
                  <a:lnTo>
                    <a:pt x="18040" y="2816"/>
                  </a:lnTo>
                  <a:lnTo>
                    <a:pt x="18430" y="3170"/>
                  </a:lnTo>
                  <a:lnTo>
                    <a:pt x="18782" y="3560"/>
                  </a:lnTo>
                  <a:lnTo>
                    <a:pt x="19135" y="3952"/>
                  </a:lnTo>
                  <a:lnTo>
                    <a:pt x="19449" y="4343"/>
                  </a:lnTo>
                  <a:lnTo>
                    <a:pt x="19722" y="4773"/>
                  </a:lnTo>
                  <a:lnTo>
                    <a:pt x="20035" y="5204"/>
                  </a:lnTo>
                  <a:lnTo>
                    <a:pt x="20270" y="5673"/>
                  </a:lnTo>
                  <a:lnTo>
                    <a:pt x="20504" y="6144"/>
                  </a:lnTo>
                  <a:lnTo>
                    <a:pt x="20739" y="6613"/>
                  </a:lnTo>
                  <a:lnTo>
                    <a:pt x="20935" y="7082"/>
                  </a:lnTo>
                  <a:lnTo>
                    <a:pt x="21091" y="7591"/>
                  </a:lnTo>
                  <a:lnTo>
                    <a:pt x="21248" y="8099"/>
                  </a:lnTo>
                  <a:lnTo>
                    <a:pt x="21365" y="8647"/>
                  </a:lnTo>
                  <a:lnTo>
                    <a:pt x="21444" y="9156"/>
                  </a:lnTo>
                  <a:lnTo>
                    <a:pt x="21521" y="9704"/>
                  </a:lnTo>
                  <a:lnTo>
                    <a:pt x="21561" y="10252"/>
                  </a:lnTo>
                  <a:lnTo>
                    <a:pt x="21600" y="10800"/>
                  </a:lnTo>
                  <a:lnTo>
                    <a:pt x="21561" y="11348"/>
                  </a:lnTo>
                  <a:lnTo>
                    <a:pt x="21521" y="11896"/>
                  </a:lnTo>
                  <a:lnTo>
                    <a:pt x="21444" y="12444"/>
                  </a:lnTo>
                  <a:lnTo>
                    <a:pt x="21365" y="12951"/>
                  </a:lnTo>
                  <a:lnTo>
                    <a:pt x="21248" y="13499"/>
                  </a:lnTo>
                  <a:lnTo>
                    <a:pt x="21091" y="14009"/>
                  </a:lnTo>
                  <a:lnTo>
                    <a:pt x="20935" y="14516"/>
                  </a:lnTo>
                  <a:lnTo>
                    <a:pt x="20739" y="14987"/>
                  </a:lnTo>
                  <a:lnTo>
                    <a:pt x="20270" y="15925"/>
                  </a:lnTo>
                  <a:lnTo>
                    <a:pt x="20035" y="16396"/>
                  </a:lnTo>
                  <a:lnTo>
                    <a:pt x="19722" y="16825"/>
                  </a:lnTo>
                  <a:lnTo>
                    <a:pt x="19449" y="17256"/>
                  </a:lnTo>
                  <a:lnTo>
                    <a:pt x="19135" y="17648"/>
                  </a:lnTo>
                  <a:lnTo>
                    <a:pt x="18782" y="18038"/>
                  </a:lnTo>
                  <a:lnTo>
                    <a:pt x="18430" y="18430"/>
                  </a:lnTo>
                  <a:lnTo>
                    <a:pt x="18040" y="18782"/>
                  </a:lnTo>
                  <a:lnTo>
                    <a:pt x="17648" y="19134"/>
                  </a:lnTo>
                  <a:lnTo>
                    <a:pt x="17257" y="19447"/>
                  </a:lnTo>
                  <a:lnTo>
                    <a:pt x="16827" y="19722"/>
                  </a:lnTo>
                  <a:lnTo>
                    <a:pt x="16396" y="20035"/>
                  </a:lnTo>
                  <a:lnTo>
                    <a:pt x="15927" y="20270"/>
                  </a:lnTo>
                  <a:lnTo>
                    <a:pt x="15456" y="20504"/>
                  </a:lnTo>
                  <a:lnTo>
                    <a:pt x="14987" y="20739"/>
                  </a:lnTo>
                  <a:lnTo>
                    <a:pt x="14518" y="20935"/>
                  </a:lnTo>
                  <a:lnTo>
                    <a:pt x="14009" y="21091"/>
                  </a:lnTo>
                  <a:lnTo>
                    <a:pt x="13501" y="21248"/>
                  </a:lnTo>
                  <a:lnTo>
                    <a:pt x="12953" y="21365"/>
                  </a:lnTo>
                  <a:lnTo>
                    <a:pt x="12444" y="21443"/>
                  </a:lnTo>
                  <a:lnTo>
                    <a:pt x="11896" y="21521"/>
                  </a:lnTo>
                  <a:lnTo>
                    <a:pt x="11348" y="21560"/>
                  </a:lnTo>
                  <a:lnTo>
                    <a:pt x="10800" y="21600"/>
                  </a:lnTo>
                  <a:close/>
                </a:path>
              </a:pathLst>
            </a:custGeom>
            <a:noFill/>
            <a:ln w="12175" cap="rnd">
              <a:solidFill>
                <a:srgbClr val="FFFF00"/>
              </a:solidFill>
              <a:prstDash val="solid"/>
              <a:round/>
            </a:ln>
            <a:effectLst/>
          </p:spPr>
          <p:txBody>
            <a:bodyPr wrap="square" lIns="0" tIns="0" rIns="0" bIns="0" numCol="1" anchor="ctr">
              <a:noAutofit/>
            </a:bodyPr>
            <a:lstStyle/>
            <a:p>
              <a:endParaRPr/>
            </a:p>
          </p:txBody>
        </p:sp>
      </p:grpSp>
      <p:sp>
        <p:nvSpPr>
          <p:cNvPr id="766" name="Google Shape;804;p37"/>
          <p:cNvSpPr/>
          <p:nvPr/>
        </p:nvSpPr>
        <p:spPr>
          <a:xfrm>
            <a:off x="8960076" y="2949753"/>
            <a:ext cx="402243" cy="227230"/>
          </a:xfrm>
          <a:custGeom>
            <a:avLst/>
            <a:gdLst/>
            <a:ahLst/>
            <a:cxnLst>
              <a:cxn ang="0">
                <a:pos x="wd2" y="hd2"/>
              </a:cxn>
              <a:cxn ang="5400000">
                <a:pos x="wd2" y="hd2"/>
              </a:cxn>
              <a:cxn ang="10800000">
                <a:pos x="wd2" y="hd2"/>
              </a:cxn>
              <a:cxn ang="16200000">
                <a:pos x="wd2" y="hd2"/>
              </a:cxn>
            </a:cxnLst>
            <a:rect l="0" t="0" r="r" b="b"/>
            <a:pathLst>
              <a:path w="21600" h="21600" extrusionOk="0">
                <a:moveTo>
                  <a:pt x="18192" y="9536"/>
                </a:moveTo>
                <a:lnTo>
                  <a:pt x="17340" y="9536"/>
                </a:lnTo>
                <a:lnTo>
                  <a:pt x="17368" y="8952"/>
                </a:lnTo>
                <a:lnTo>
                  <a:pt x="17340" y="8367"/>
                </a:lnTo>
                <a:lnTo>
                  <a:pt x="17312" y="7832"/>
                </a:lnTo>
                <a:lnTo>
                  <a:pt x="17230" y="7299"/>
                </a:lnTo>
                <a:lnTo>
                  <a:pt x="17120" y="6811"/>
                </a:lnTo>
                <a:lnTo>
                  <a:pt x="16983" y="6324"/>
                </a:lnTo>
                <a:lnTo>
                  <a:pt x="16845" y="5886"/>
                </a:lnTo>
                <a:lnTo>
                  <a:pt x="16653" y="5449"/>
                </a:lnTo>
                <a:lnTo>
                  <a:pt x="16460" y="5059"/>
                </a:lnTo>
                <a:lnTo>
                  <a:pt x="16240" y="4720"/>
                </a:lnTo>
                <a:lnTo>
                  <a:pt x="15993" y="4378"/>
                </a:lnTo>
                <a:lnTo>
                  <a:pt x="15746" y="4135"/>
                </a:lnTo>
                <a:lnTo>
                  <a:pt x="15471" y="3893"/>
                </a:lnTo>
                <a:lnTo>
                  <a:pt x="15197" y="3697"/>
                </a:lnTo>
                <a:lnTo>
                  <a:pt x="14894" y="3551"/>
                </a:lnTo>
                <a:lnTo>
                  <a:pt x="14592" y="3503"/>
                </a:lnTo>
                <a:lnTo>
                  <a:pt x="14262" y="3454"/>
                </a:lnTo>
                <a:lnTo>
                  <a:pt x="13878" y="3503"/>
                </a:lnTo>
                <a:lnTo>
                  <a:pt x="13493" y="3649"/>
                </a:lnTo>
                <a:lnTo>
                  <a:pt x="13108" y="3843"/>
                </a:lnTo>
                <a:lnTo>
                  <a:pt x="12779" y="4135"/>
                </a:lnTo>
                <a:lnTo>
                  <a:pt x="12586" y="3697"/>
                </a:lnTo>
                <a:lnTo>
                  <a:pt x="12394" y="3260"/>
                </a:lnTo>
                <a:lnTo>
                  <a:pt x="12201" y="2822"/>
                </a:lnTo>
                <a:lnTo>
                  <a:pt x="11981" y="2433"/>
                </a:lnTo>
                <a:lnTo>
                  <a:pt x="11762" y="2093"/>
                </a:lnTo>
                <a:lnTo>
                  <a:pt x="11514" y="1752"/>
                </a:lnTo>
                <a:lnTo>
                  <a:pt x="11239" y="1412"/>
                </a:lnTo>
                <a:lnTo>
                  <a:pt x="10964" y="1119"/>
                </a:lnTo>
                <a:lnTo>
                  <a:pt x="10690" y="877"/>
                </a:lnTo>
                <a:lnTo>
                  <a:pt x="10415" y="633"/>
                </a:lnTo>
                <a:lnTo>
                  <a:pt x="10112" y="437"/>
                </a:lnTo>
                <a:lnTo>
                  <a:pt x="9810" y="292"/>
                </a:lnTo>
                <a:lnTo>
                  <a:pt x="9480" y="146"/>
                </a:lnTo>
                <a:lnTo>
                  <a:pt x="9178" y="50"/>
                </a:lnTo>
                <a:lnTo>
                  <a:pt x="8849" y="0"/>
                </a:lnTo>
                <a:lnTo>
                  <a:pt x="8519" y="0"/>
                </a:lnTo>
                <a:lnTo>
                  <a:pt x="7997" y="50"/>
                </a:lnTo>
                <a:lnTo>
                  <a:pt x="7502" y="196"/>
                </a:lnTo>
                <a:lnTo>
                  <a:pt x="7007" y="389"/>
                </a:lnTo>
                <a:lnTo>
                  <a:pt x="6540" y="681"/>
                </a:lnTo>
                <a:lnTo>
                  <a:pt x="6100" y="1071"/>
                </a:lnTo>
                <a:lnTo>
                  <a:pt x="5688" y="1508"/>
                </a:lnTo>
                <a:lnTo>
                  <a:pt x="5303" y="2043"/>
                </a:lnTo>
                <a:lnTo>
                  <a:pt x="4947" y="2627"/>
                </a:lnTo>
                <a:lnTo>
                  <a:pt x="4616" y="3260"/>
                </a:lnTo>
                <a:lnTo>
                  <a:pt x="4314" y="3941"/>
                </a:lnTo>
                <a:lnTo>
                  <a:pt x="4067" y="4670"/>
                </a:lnTo>
                <a:lnTo>
                  <a:pt x="3847" y="5449"/>
                </a:lnTo>
                <a:lnTo>
                  <a:pt x="3682" y="6276"/>
                </a:lnTo>
                <a:lnTo>
                  <a:pt x="3544" y="7151"/>
                </a:lnTo>
                <a:lnTo>
                  <a:pt x="3490" y="8028"/>
                </a:lnTo>
                <a:lnTo>
                  <a:pt x="3462" y="8952"/>
                </a:lnTo>
                <a:lnTo>
                  <a:pt x="3462" y="9536"/>
                </a:lnTo>
                <a:lnTo>
                  <a:pt x="3050" y="9536"/>
                </a:lnTo>
                <a:lnTo>
                  <a:pt x="2720" y="9634"/>
                </a:lnTo>
                <a:lnTo>
                  <a:pt x="2391" y="9779"/>
                </a:lnTo>
                <a:lnTo>
                  <a:pt x="2060" y="10021"/>
                </a:lnTo>
                <a:lnTo>
                  <a:pt x="1786" y="10265"/>
                </a:lnTo>
                <a:lnTo>
                  <a:pt x="1484" y="10556"/>
                </a:lnTo>
                <a:lnTo>
                  <a:pt x="1237" y="10898"/>
                </a:lnTo>
                <a:lnTo>
                  <a:pt x="988" y="11287"/>
                </a:lnTo>
                <a:lnTo>
                  <a:pt x="770" y="11725"/>
                </a:lnTo>
                <a:lnTo>
                  <a:pt x="577" y="12210"/>
                </a:lnTo>
                <a:lnTo>
                  <a:pt x="412" y="12698"/>
                </a:lnTo>
                <a:lnTo>
                  <a:pt x="247" y="13233"/>
                </a:lnTo>
                <a:lnTo>
                  <a:pt x="137" y="13768"/>
                </a:lnTo>
                <a:lnTo>
                  <a:pt x="54" y="14351"/>
                </a:lnTo>
                <a:lnTo>
                  <a:pt x="0" y="14935"/>
                </a:lnTo>
                <a:lnTo>
                  <a:pt x="0" y="16199"/>
                </a:lnTo>
                <a:lnTo>
                  <a:pt x="54" y="16784"/>
                </a:lnTo>
                <a:lnTo>
                  <a:pt x="137" y="17367"/>
                </a:lnTo>
                <a:lnTo>
                  <a:pt x="247" y="17903"/>
                </a:lnTo>
                <a:lnTo>
                  <a:pt x="412" y="18438"/>
                </a:lnTo>
                <a:lnTo>
                  <a:pt x="577" y="18923"/>
                </a:lnTo>
                <a:lnTo>
                  <a:pt x="770" y="19411"/>
                </a:lnTo>
                <a:lnTo>
                  <a:pt x="988" y="19848"/>
                </a:lnTo>
                <a:lnTo>
                  <a:pt x="1237" y="20238"/>
                </a:lnTo>
                <a:lnTo>
                  <a:pt x="1484" y="20577"/>
                </a:lnTo>
                <a:lnTo>
                  <a:pt x="1786" y="20871"/>
                </a:lnTo>
                <a:lnTo>
                  <a:pt x="2060" y="21113"/>
                </a:lnTo>
                <a:lnTo>
                  <a:pt x="2391" y="21356"/>
                </a:lnTo>
                <a:lnTo>
                  <a:pt x="2720" y="21502"/>
                </a:lnTo>
                <a:lnTo>
                  <a:pt x="3050" y="21600"/>
                </a:lnTo>
                <a:lnTo>
                  <a:pt x="18549" y="21600"/>
                </a:lnTo>
                <a:lnTo>
                  <a:pt x="18878" y="21502"/>
                </a:lnTo>
                <a:lnTo>
                  <a:pt x="19209" y="21356"/>
                </a:lnTo>
                <a:lnTo>
                  <a:pt x="19539" y="21113"/>
                </a:lnTo>
                <a:lnTo>
                  <a:pt x="19814" y="20871"/>
                </a:lnTo>
                <a:lnTo>
                  <a:pt x="20115" y="20577"/>
                </a:lnTo>
                <a:lnTo>
                  <a:pt x="20363" y="20238"/>
                </a:lnTo>
                <a:lnTo>
                  <a:pt x="20610" y="19848"/>
                </a:lnTo>
                <a:lnTo>
                  <a:pt x="20830" y="19411"/>
                </a:lnTo>
                <a:lnTo>
                  <a:pt x="21022" y="18923"/>
                </a:lnTo>
                <a:lnTo>
                  <a:pt x="21187" y="18438"/>
                </a:lnTo>
                <a:lnTo>
                  <a:pt x="21352" y="17903"/>
                </a:lnTo>
                <a:lnTo>
                  <a:pt x="21462" y="17367"/>
                </a:lnTo>
                <a:lnTo>
                  <a:pt x="21545" y="16784"/>
                </a:lnTo>
                <a:lnTo>
                  <a:pt x="21600" y="16199"/>
                </a:lnTo>
                <a:lnTo>
                  <a:pt x="21600" y="14935"/>
                </a:lnTo>
                <a:lnTo>
                  <a:pt x="21545" y="14351"/>
                </a:lnTo>
                <a:lnTo>
                  <a:pt x="21462" y="13768"/>
                </a:lnTo>
                <a:lnTo>
                  <a:pt x="21352" y="13233"/>
                </a:lnTo>
                <a:lnTo>
                  <a:pt x="21187" y="12698"/>
                </a:lnTo>
                <a:lnTo>
                  <a:pt x="21022" y="12210"/>
                </a:lnTo>
                <a:lnTo>
                  <a:pt x="20830" y="11725"/>
                </a:lnTo>
                <a:lnTo>
                  <a:pt x="20610" y="11287"/>
                </a:lnTo>
                <a:lnTo>
                  <a:pt x="20363" y="10898"/>
                </a:lnTo>
                <a:lnTo>
                  <a:pt x="20115" y="10556"/>
                </a:lnTo>
                <a:lnTo>
                  <a:pt x="19814" y="10265"/>
                </a:lnTo>
                <a:lnTo>
                  <a:pt x="19539" y="10021"/>
                </a:lnTo>
                <a:lnTo>
                  <a:pt x="19209" y="9779"/>
                </a:lnTo>
                <a:lnTo>
                  <a:pt x="18878" y="9634"/>
                </a:lnTo>
                <a:lnTo>
                  <a:pt x="18549" y="9536"/>
                </a:lnTo>
                <a:lnTo>
                  <a:pt x="18192" y="9536"/>
                </a:lnTo>
                <a:close/>
              </a:path>
            </a:pathLst>
          </a:custGeom>
          <a:ln w="38100" cap="rnd">
            <a:solidFill>
              <a:srgbClr val="FFFFFF"/>
            </a:solidFill>
          </a:ln>
        </p:spPr>
        <p:txBody>
          <a:bodyPr lIns="0" tIns="0" rIns="0" bIns="0" anchor="ctr"/>
          <a:lstStyle/>
          <a:p>
            <a:endParaRPr/>
          </a:p>
        </p:txBody>
      </p:sp>
      <p:sp>
        <p:nvSpPr>
          <p:cNvPr id="767" name="Google Shape;805;p37"/>
          <p:cNvSpPr/>
          <p:nvPr/>
        </p:nvSpPr>
        <p:spPr>
          <a:xfrm>
            <a:off x="8076239" y="2949753"/>
            <a:ext cx="402243" cy="227230"/>
          </a:xfrm>
          <a:custGeom>
            <a:avLst/>
            <a:gdLst/>
            <a:ahLst/>
            <a:cxnLst>
              <a:cxn ang="0">
                <a:pos x="wd2" y="hd2"/>
              </a:cxn>
              <a:cxn ang="5400000">
                <a:pos x="wd2" y="hd2"/>
              </a:cxn>
              <a:cxn ang="10800000">
                <a:pos x="wd2" y="hd2"/>
              </a:cxn>
              <a:cxn ang="16200000">
                <a:pos x="wd2" y="hd2"/>
              </a:cxn>
            </a:cxnLst>
            <a:rect l="0" t="0" r="r" b="b"/>
            <a:pathLst>
              <a:path w="21600" h="21600" extrusionOk="0">
                <a:moveTo>
                  <a:pt x="18192" y="9536"/>
                </a:moveTo>
                <a:lnTo>
                  <a:pt x="17340" y="9536"/>
                </a:lnTo>
                <a:lnTo>
                  <a:pt x="17368" y="8952"/>
                </a:lnTo>
                <a:lnTo>
                  <a:pt x="17340" y="8367"/>
                </a:lnTo>
                <a:lnTo>
                  <a:pt x="17312" y="7832"/>
                </a:lnTo>
                <a:lnTo>
                  <a:pt x="17230" y="7299"/>
                </a:lnTo>
                <a:lnTo>
                  <a:pt x="17120" y="6811"/>
                </a:lnTo>
                <a:lnTo>
                  <a:pt x="16983" y="6324"/>
                </a:lnTo>
                <a:lnTo>
                  <a:pt x="16845" y="5886"/>
                </a:lnTo>
                <a:lnTo>
                  <a:pt x="16653" y="5449"/>
                </a:lnTo>
                <a:lnTo>
                  <a:pt x="16460" y="5059"/>
                </a:lnTo>
                <a:lnTo>
                  <a:pt x="16240" y="4720"/>
                </a:lnTo>
                <a:lnTo>
                  <a:pt x="15993" y="4378"/>
                </a:lnTo>
                <a:lnTo>
                  <a:pt x="15746" y="4135"/>
                </a:lnTo>
                <a:lnTo>
                  <a:pt x="15471" y="3893"/>
                </a:lnTo>
                <a:lnTo>
                  <a:pt x="15197" y="3697"/>
                </a:lnTo>
                <a:lnTo>
                  <a:pt x="14894" y="3551"/>
                </a:lnTo>
                <a:lnTo>
                  <a:pt x="14592" y="3503"/>
                </a:lnTo>
                <a:lnTo>
                  <a:pt x="14262" y="3454"/>
                </a:lnTo>
                <a:lnTo>
                  <a:pt x="13878" y="3503"/>
                </a:lnTo>
                <a:lnTo>
                  <a:pt x="13493" y="3649"/>
                </a:lnTo>
                <a:lnTo>
                  <a:pt x="13108" y="3843"/>
                </a:lnTo>
                <a:lnTo>
                  <a:pt x="12779" y="4135"/>
                </a:lnTo>
                <a:lnTo>
                  <a:pt x="12586" y="3697"/>
                </a:lnTo>
                <a:lnTo>
                  <a:pt x="12394" y="3260"/>
                </a:lnTo>
                <a:lnTo>
                  <a:pt x="12201" y="2822"/>
                </a:lnTo>
                <a:lnTo>
                  <a:pt x="11981" y="2433"/>
                </a:lnTo>
                <a:lnTo>
                  <a:pt x="11762" y="2093"/>
                </a:lnTo>
                <a:lnTo>
                  <a:pt x="11514" y="1752"/>
                </a:lnTo>
                <a:lnTo>
                  <a:pt x="11239" y="1412"/>
                </a:lnTo>
                <a:lnTo>
                  <a:pt x="10964" y="1119"/>
                </a:lnTo>
                <a:lnTo>
                  <a:pt x="10690" y="877"/>
                </a:lnTo>
                <a:lnTo>
                  <a:pt x="10415" y="633"/>
                </a:lnTo>
                <a:lnTo>
                  <a:pt x="10112" y="437"/>
                </a:lnTo>
                <a:lnTo>
                  <a:pt x="9810" y="292"/>
                </a:lnTo>
                <a:lnTo>
                  <a:pt x="9480" y="146"/>
                </a:lnTo>
                <a:lnTo>
                  <a:pt x="9178" y="50"/>
                </a:lnTo>
                <a:lnTo>
                  <a:pt x="8849" y="0"/>
                </a:lnTo>
                <a:lnTo>
                  <a:pt x="8519" y="0"/>
                </a:lnTo>
                <a:lnTo>
                  <a:pt x="7997" y="50"/>
                </a:lnTo>
                <a:lnTo>
                  <a:pt x="7502" y="196"/>
                </a:lnTo>
                <a:lnTo>
                  <a:pt x="7007" y="389"/>
                </a:lnTo>
                <a:lnTo>
                  <a:pt x="6540" y="681"/>
                </a:lnTo>
                <a:lnTo>
                  <a:pt x="6100" y="1071"/>
                </a:lnTo>
                <a:lnTo>
                  <a:pt x="5688" y="1508"/>
                </a:lnTo>
                <a:lnTo>
                  <a:pt x="5303" y="2043"/>
                </a:lnTo>
                <a:lnTo>
                  <a:pt x="4947" y="2627"/>
                </a:lnTo>
                <a:lnTo>
                  <a:pt x="4616" y="3260"/>
                </a:lnTo>
                <a:lnTo>
                  <a:pt x="4314" y="3941"/>
                </a:lnTo>
                <a:lnTo>
                  <a:pt x="4067" y="4670"/>
                </a:lnTo>
                <a:lnTo>
                  <a:pt x="3847" y="5449"/>
                </a:lnTo>
                <a:lnTo>
                  <a:pt x="3682" y="6276"/>
                </a:lnTo>
                <a:lnTo>
                  <a:pt x="3544" y="7151"/>
                </a:lnTo>
                <a:lnTo>
                  <a:pt x="3490" y="8028"/>
                </a:lnTo>
                <a:lnTo>
                  <a:pt x="3462" y="8952"/>
                </a:lnTo>
                <a:lnTo>
                  <a:pt x="3462" y="9536"/>
                </a:lnTo>
                <a:lnTo>
                  <a:pt x="3050" y="9536"/>
                </a:lnTo>
                <a:lnTo>
                  <a:pt x="2720" y="9634"/>
                </a:lnTo>
                <a:lnTo>
                  <a:pt x="2391" y="9779"/>
                </a:lnTo>
                <a:lnTo>
                  <a:pt x="2060" y="10021"/>
                </a:lnTo>
                <a:lnTo>
                  <a:pt x="1786" y="10265"/>
                </a:lnTo>
                <a:lnTo>
                  <a:pt x="1484" y="10556"/>
                </a:lnTo>
                <a:lnTo>
                  <a:pt x="1237" y="10898"/>
                </a:lnTo>
                <a:lnTo>
                  <a:pt x="988" y="11287"/>
                </a:lnTo>
                <a:lnTo>
                  <a:pt x="770" y="11725"/>
                </a:lnTo>
                <a:lnTo>
                  <a:pt x="577" y="12210"/>
                </a:lnTo>
                <a:lnTo>
                  <a:pt x="412" y="12698"/>
                </a:lnTo>
                <a:lnTo>
                  <a:pt x="247" y="13233"/>
                </a:lnTo>
                <a:lnTo>
                  <a:pt x="137" y="13768"/>
                </a:lnTo>
                <a:lnTo>
                  <a:pt x="54" y="14351"/>
                </a:lnTo>
                <a:lnTo>
                  <a:pt x="0" y="14935"/>
                </a:lnTo>
                <a:lnTo>
                  <a:pt x="0" y="16199"/>
                </a:lnTo>
                <a:lnTo>
                  <a:pt x="54" y="16784"/>
                </a:lnTo>
                <a:lnTo>
                  <a:pt x="137" y="17367"/>
                </a:lnTo>
                <a:lnTo>
                  <a:pt x="247" y="17903"/>
                </a:lnTo>
                <a:lnTo>
                  <a:pt x="412" y="18438"/>
                </a:lnTo>
                <a:lnTo>
                  <a:pt x="577" y="18923"/>
                </a:lnTo>
                <a:lnTo>
                  <a:pt x="770" y="19411"/>
                </a:lnTo>
                <a:lnTo>
                  <a:pt x="988" y="19848"/>
                </a:lnTo>
                <a:lnTo>
                  <a:pt x="1237" y="20238"/>
                </a:lnTo>
                <a:lnTo>
                  <a:pt x="1484" y="20577"/>
                </a:lnTo>
                <a:lnTo>
                  <a:pt x="1786" y="20871"/>
                </a:lnTo>
                <a:lnTo>
                  <a:pt x="2060" y="21113"/>
                </a:lnTo>
                <a:lnTo>
                  <a:pt x="2391" y="21356"/>
                </a:lnTo>
                <a:lnTo>
                  <a:pt x="2720" y="21502"/>
                </a:lnTo>
                <a:lnTo>
                  <a:pt x="3050" y="21600"/>
                </a:lnTo>
                <a:lnTo>
                  <a:pt x="18549" y="21600"/>
                </a:lnTo>
                <a:lnTo>
                  <a:pt x="18878" y="21502"/>
                </a:lnTo>
                <a:lnTo>
                  <a:pt x="19209" y="21356"/>
                </a:lnTo>
                <a:lnTo>
                  <a:pt x="19539" y="21113"/>
                </a:lnTo>
                <a:lnTo>
                  <a:pt x="19814" y="20871"/>
                </a:lnTo>
                <a:lnTo>
                  <a:pt x="20115" y="20577"/>
                </a:lnTo>
                <a:lnTo>
                  <a:pt x="20363" y="20238"/>
                </a:lnTo>
                <a:lnTo>
                  <a:pt x="20610" y="19848"/>
                </a:lnTo>
                <a:lnTo>
                  <a:pt x="20830" y="19411"/>
                </a:lnTo>
                <a:lnTo>
                  <a:pt x="21022" y="18923"/>
                </a:lnTo>
                <a:lnTo>
                  <a:pt x="21187" y="18438"/>
                </a:lnTo>
                <a:lnTo>
                  <a:pt x="21352" y="17903"/>
                </a:lnTo>
                <a:lnTo>
                  <a:pt x="21462" y="17367"/>
                </a:lnTo>
                <a:lnTo>
                  <a:pt x="21545" y="16784"/>
                </a:lnTo>
                <a:lnTo>
                  <a:pt x="21600" y="16199"/>
                </a:lnTo>
                <a:lnTo>
                  <a:pt x="21600" y="14935"/>
                </a:lnTo>
                <a:lnTo>
                  <a:pt x="21545" y="14351"/>
                </a:lnTo>
                <a:lnTo>
                  <a:pt x="21462" y="13768"/>
                </a:lnTo>
                <a:lnTo>
                  <a:pt x="21352" y="13233"/>
                </a:lnTo>
                <a:lnTo>
                  <a:pt x="21187" y="12698"/>
                </a:lnTo>
                <a:lnTo>
                  <a:pt x="21022" y="12210"/>
                </a:lnTo>
                <a:lnTo>
                  <a:pt x="20830" y="11725"/>
                </a:lnTo>
                <a:lnTo>
                  <a:pt x="20610" y="11287"/>
                </a:lnTo>
                <a:lnTo>
                  <a:pt x="20363" y="10898"/>
                </a:lnTo>
                <a:lnTo>
                  <a:pt x="20115" y="10556"/>
                </a:lnTo>
                <a:lnTo>
                  <a:pt x="19814" y="10265"/>
                </a:lnTo>
                <a:lnTo>
                  <a:pt x="19539" y="10021"/>
                </a:lnTo>
                <a:lnTo>
                  <a:pt x="19209" y="9779"/>
                </a:lnTo>
                <a:lnTo>
                  <a:pt x="18878" y="9634"/>
                </a:lnTo>
                <a:lnTo>
                  <a:pt x="18549" y="9536"/>
                </a:lnTo>
                <a:lnTo>
                  <a:pt x="18192" y="9536"/>
                </a:lnTo>
                <a:close/>
              </a:path>
            </a:pathLst>
          </a:custGeom>
          <a:ln w="12175" cap="rnd">
            <a:solidFill>
              <a:srgbClr val="FFFFFF"/>
            </a:solidFill>
          </a:ln>
        </p:spPr>
        <p:txBody>
          <a:bodyPr lIns="0" tIns="0" rIns="0" bIns="0" anchor="ctr"/>
          <a:lstStyle/>
          <a:p>
            <a:endParaRPr/>
          </a:p>
        </p:txBody>
      </p:sp>
      <p:sp>
        <p:nvSpPr>
          <p:cNvPr id="768" name="Google Shape;806;p37"/>
          <p:cNvSpPr/>
          <p:nvPr/>
        </p:nvSpPr>
        <p:spPr>
          <a:xfrm>
            <a:off x="8361806" y="4007290"/>
            <a:ext cx="1000509" cy="565195"/>
          </a:xfrm>
          <a:custGeom>
            <a:avLst/>
            <a:gdLst/>
            <a:ahLst/>
            <a:cxnLst>
              <a:cxn ang="0">
                <a:pos x="wd2" y="hd2"/>
              </a:cxn>
              <a:cxn ang="5400000">
                <a:pos x="wd2" y="hd2"/>
              </a:cxn>
              <a:cxn ang="10800000">
                <a:pos x="wd2" y="hd2"/>
              </a:cxn>
              <a:cxn ang="16200000">
                <a:pos x="wd2" y="hd2"/>
              </a:cxn>
            </a:cxnLst>
            <a:rect l="0" t="0" r="r" b="b"/>
            <a:pathLst>
              <a:path w="21600" h="21600" extrusionOk="0">
                <a:moveTo>
                  <a:pt x="18192" y="9536"/>
                </a:moveTo>
                <a:lnTo>
                  <a:pt x="17340" y="9536"/>
                </a:lnTo>
                <a:lnTo>
                  <a:pt x="17368" y="8952"/>
                </a:lnTo>
                <a:lnTo>
                  <a:pt x="17340" y="8367"/>
                </a:lnTo>
                <a:lnTo>
                  <a:pt x="17312" y="7832"/>
                </a:lnTo>
                <a:lnTo>
                  <a:pt x="17230" y="7299"/>
                </a:lnTo>
                <a:lnTo>
                  <a:pt x="17120" y="6811"/>
                </a:lnTo>
                <a:lnTo>
                  <a:pt x="16983" y="6324"/>
                </a:lnTo>
                <a:lnTo>
                  <a:pt x="16845" y="5886"/>
                </a:lnTo>
                <a:lnTo>
                  <a:pt x="16653" y="5449"/>
                </a:lnTo>
                <a:lnTo>
                  <a:pt x="16460" y="5059"/>
                </a:lnTo>
                <a:lnTo>
                  <a:pt x="16240" y="4720"/>
                </a:lnTo>
                <a:lnTo>
                  <a:pt x="15993" y="4378"/>
                </a:lnTo>
                <a:lnTo>
                  <a:pt x="15746" y="4135"/>
                </a:lnTo>
                <a:lnTo>
                  <a:pt x="15471" y="3893"/>
                </a:lnTo>
                <a:lnTo>
                  <a:pt x="15197" y="3697"/>
                </a:lnTo>
                <a:lnTo>
                  <a:pt x="14894" y="3551"/>
                </a:lnTo>
                <a:lnTo>
                  <a:pt x="14592" y="3503"/>
                </a:lnTo>
                <a:lnTo>
                  <a:pt x="14262" y="3454"/>
                </a:lnTo>
                <a:lnTo>
                  <a:pt x="13878" y="3503"/>
                </a:lnTo>
                <a:lnTo>
                  <a:pt x="13493" y="3649"/>
                </a:lnTo>
                <a:lnTo>
                  <a:pt x="13108" y="3843"/>
                </a:lnTo>
                <a:lnTo>
                  <a:pt x="12779" y="4135"/>
                </a:lnTo>
                <a:lnTo>
                  <a:pt x="12586" y="3697"/>
                </a:lnTo>
                <a:lnTo>
                  <a:pt x="12394" y="3260"/>
                </a:lnTo>
                <a:lnTo>
                  <a:pt x="12201" y="2822"/>
                </a:lnTo>
                <a:lnTo>
                  <a:pt x="11981" y="2433"/>
                </a:lnTo>
                <a:lnTo>
                  <a:pt x="11762" y="2093"/>
                </a:lnTo>
                <a:lnTo>
                  <a:pt x="11514" y="1752"/>
                </a:lnTo>
                <a:lnTo>
                  <a:pt x="11239" y="1412"/>
                </a:lnTo>
                <a:lnTo>
                  <a:pt x="10964" y="1119"/>
                </a:lnTo>
                <a:lnTo>
                  <a:pt x="10690" y="877"/>
                </a:lnTo>
                <a:lnTo>
                  <a:pt x="10415" y="633"/>
                </a:lnTo>
                <a:lnTo>
                  <a:pt x="10112" y="437"/>
                </a:lnTo>
                <a:lnTo>
                  <a:pt x="9810" y="292"/>
                </a:lnTo>
                <a:lnTo>
                  <a:pt x="9480" y="146"/>
                </a:lnTo>
                <a:lnTo>
                  <a:pt x="9178" y="50"/>
                </a:lnTo>
                <a:lnTo>
                  <a:pt x="8849" y="0"/>
                </a:lnTo>
                <a:lnTo>
                  <a:pt x="8519" y="0"/>
                </a:lnTo>
                <a:lnTo>
                  <a:pt x="7997" y="50"/>
                </a:lnTo>
                <a:lnTo>
                  <a:pt x="7502" y="196"/>
                </a:lnTo>
                <a:lnTo>
                  <a:pt x="7007" y="389"/>
                </a:lnTo>
                <a:lnTo>
                  <a:pt x="6540" y="681"/>
                </a:lnTo>
                <a:lnTo>
                  <a:pt x="6100" y="1071"/>
                </a:lnTo>
                <a:lnTo>
                  <a:pt x="5688" y="1508"/>
                </a:lnTo>
                <a:lnTo>
                  <a:pt x="5303" y="2043"/>
                </a:lnTo>
                <a:lnTo>
                  <a:pt x="4947" y="2627"/>
                </a:lnTo>
                <a:lnTo>
                  <a:pt x="4616" y="3260"/>
                </a:lnTo>
                <a:lnTo>
                  <a:pt x="4314" y="3941"/>
                </a:lnTo>
                <a:lnTo>
                  <a:pt x="4067" y="4670"/>
                </a:lnTo>
                <a:lnTo>
                  <a:pt x="3847" y="5449"/>
                </a:lnTo>
                <a:lnTo>
                  <a:pt x="3682" y="6276"/>
                </a:lnTo>
                <a:lnTo>
                  <a:pt x="3544" y="7151"/>
                </a:lnTo>
                <a:lnTo>
                  <a:pt x="3490" y="8028"/>
                </a:lnTo>
                <a:lnTo>
                  <a:pt x="3462" y="8952"/>
                </a:lnTo>
                <a:lnTo>
                  <a:pt x="3462" y="9536"/>
                </a:lnTo>
                <a:lnTo>
                  <a:pt x="3050" y="9536"/>
                </a:lnTo>
                <a:lnTo>
                  <a:pt x="2720" y="9634"/>
                </a:lnTo>
                <a:lnTo>
                  <a:pt x="2391" y="9779"/>
                </a:lnTo>
                <a:lnTo>
                  <a:pt x="2060" y="10021"/>
                </a:lnTo>
                <a:lnTo>
                  <a:pt x="1786" y="10265"/>
                </a:lnTo>
                <a:lnTo>
                  <a:pt x="1484" y="10556"/>
                </a:lnTo>
                <a:lnTo>
                  <a:pt x="1237" y="10898"/>
                </a:lnTo>
                <a:lnTo>
                  <a:pt x="988" y="11287"/>
                </a:lnTo>
                <a:lnTo>
                  <a:pt x="770" y="11725"/>
                </a:lnTo>
                <a:lnTo>
                  <a:pt x="577" y="12210"/>
                </a:lnTo>
                <a:lnTo>
                  <a:pt x="412" y="12698"/>
                </a:lnTo>
                <a:lnTo>
                  <a:pt x="247" y="13233"/>
                </a:lnTo>
                <a:lnTo>
                  <a:pt x="137" y="13768"/>
                </a:lnTo>
                <a:lnTo>
                  <a:pt x="54" y="14351"/>
                </a:lnTo>
                <a:lnTo>
                  <a:pt x="0" y="14935"/>
                </a:lnTo>
                <a:lnTo>
                  <a:pt x="0" y="16199"/>
                </a:lnTo>
                <a:lnTo>
                  <a:pt x="54" y="16784"/>
                </a:lnTo>
                <a:lnTo>
                  <a:pt x="137" y="17367"/>
                </a:lnTo>
                <a:lnTo>
                  <a:pt x="247" y="17903"/>
                </a:lnTo>
                <a:lnTo>
                  <a:pt x="412" y="18438"/>
                </a:lnTo>
                <a:lnTo>
                  <a:pt x="577" y="18923"/>
                </a:lnTo>
                <a:lnTo>
                  <a:pt x="770" y="19411"/>
                </a:lnTo>
                <a:lnTo>
                  <a:pt x="988" y="19848"/>
                </a:lnTo>
                <a:lnTo>
                  <a:pt x="1237" y="20238"/>
                </a:lnTo>
                <a:lnTo>
                  <a:pt x="1484" y="20577"/>
                </a:lnTo>
                <a:lnTo>
                  <a:pt x="1786" y="20871"/>
                </a:lnTo>
                <a:lnTo>
                  <a:pt x="2060" y="21113"/>
                </a:lnTo>
                <a:lnTo>
                  <a:pt x="2391" y="21356"/>
                </a:lnTo>
                <a:lnTo>
                  <a:pt x="2720" y="21502"/>
                </a:lnTo>
                <a:lnTo>
                  <a:pt x="3050" y="21600"/>
                </a:lnTo>
                <a:lnTo>
                  <a:pt x="18549" y="21600"/>
                </a:lnTo>
                <a:lnTo>
                  <a:pt x="18878" y="21502"/>
                </a:lnTo>
                <a:lnTo>
                  <a:pt x="19209" y="21356"/>
                </a:lnTo>
                <a:lnTo>
                  <a:pt x="19539" y="21113"/>
                </a:lnTo>
                <a:lnTo>
                  <a:pt x="19814" y="20871"/>
                </a:lnTo>
                <a:lnTo>
                  <a:pt x="20115" y="20577"/>
                </a:lnTo>
                <a:lnTo>
                  <a:pt x="20363" y="20238"/>
                </a:lnTo>
                <a:lnTo>
                  <a:pt x="20610" y="19848"/>
                </a:lnTo>
                <a:lnTo>
                  <a:pt x="20830" y="19411"/>
                </a:lnTo>
                <a:lnTo>
                  <a:pt x="21022" y="18923"/>
                </a:lnTo>
                <a:lnTo>
                  <a:pt x="21187" y="18438"/>
                </a:lnTo>
                <a:lnTo>
                  <a:pt x="21352" y="17903"/>
                </a:lnTo>
                <a:lnTo>
                  <a:pt x="21462" y="17367"/>
                </a:lnTo>
                <a:lnTo>
                  <a:pt x="21545" y="16784"/>
                </a:lnTo>
                <a:lnTo>
                  <a:pt x="21600" y="16199"/>
                </a:lnTo>
                <a:lnTo>
                  <a:pt x="21600" y="14935"/>
                </a:lnTo>
                <a:lnTo>
                  <a:pt x="21545" y="14351"/>
                </a:lnTo>
                <a:lnTo>
                  <a:pt x="21462" y="13768"/>
                </a:lnTo>
                <a:lnTo>
                  <a:pt x="21352" y="13233"/>
                </a:lnTo>
                <a:lnTo>
                  <a:pt x="21187" y="12698"/>
                </a:lnTo>
                <a:lnTo>
                  <a:pt x="21022" y="12210"/>
                </a:lnTo>
                <a:lnTo>
                  <a:pt x="20830" y="11725"/>
                </a:lnTo>
                <a:lnTo>
                  <a:pt x="20610" y="11287"/>
                </a:lnTo>
                <a:lnTo>
                  <a:pt x="20363" y="10898"/>
                </a:lnTo>
                <a:lnTo>
                  <a:pt x="20115" y="10556"/>
                </a:lnTo>
                <a:lnTo>
                  <a:pt x="19814" y="10265"/>
                </a:lnTo>
                <a:lnTo>
                  <a:pt x="19539" y="10021"/>
                </a:lnTo>
                <a:lnTo>
                  <a:pt x="19209" y="9779"/>
                </a:lnTo>
                <a:lnTo>
                  <a:pt x="18878" y="9634"/>
                </a:lnTo>
                <a:lnTo>
                  <a:pt x="18549" y="9536"/>
                </a:lnTo>
                <a:lnTo>
                  <a:pt x="18192" y="9536"/>
                </a:lnTo>
                <a:close/>
              </a:path>
            </a:pathLst>
          </a:custGeom>
          <a:ln>
            <a:solidFill>
              <a:srgbClr val="FFFFFF"/>
            </a:solidFill>
            <a:custDash>
              <a:ds d="300000" sp="400000"/>
            </a:custDash>
          </a:ln>
        </p:spPr>
        <p:txBody>
          <a:bodyPr lIns="0" tIns="0" rIns="0" bIns="0" anchor="ctr"/>
          <a:lstStyle/>
          <a:p>
            <a:endParaRPr/>
          </a:p>
        </p:txBody>
      </p:sp>
      <p:sp>
        <p:nvSpPr>
          <p:cNvPr id="769" name="Google Shape;807;p37"/>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Google Shape;812;p38"/>
          <p:cNvSpPr txBox="1"/>
          <p:nvPr/>
        </p:nvSpPr>
        <p:spPr>
          <a:xfrm>
            <a:off x="3687849" y="838075"/>
            <a:ext cx="6676802" cy="2677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defRPr sz="1800" b="1">
                <a:solidFill>
                  <a:srgbClr val="8F7B87"/>
                </a:solidFill>
                <a:latin typeface="PT Serif"/>
                <a:ea typeface="PT Serif"/>
                <a:cs typeface="PT Serif"/>
                <a:sym typeface="PT Serif"/>
              </a:defRPr>
            </a:pPr>
            <a:r>
              <a:rPr sz="1800"/>
              <a:t>Now you can use any emoji as an icon!</a:t>
            </a:r>
          </a:p>
          <a:p>
            <a:pPr>
              <a:defRPr sz="1800">
                <a:solidFill>
                  <a:srgbClr val="8F7B87"/>
                </a:solidFill>
                <a:latin typeface="PT Serif"/>
                <a:ea typeface="PT Serif"/>
                <a:cs typeface="PT Serif"/>
                <a:sym typeface="PT Serif"/>
              </a:defRPr>
            </a:pPr>
            <a:r>
              <a:rPr sz="1800"/>
              <a:t>And of course it resizes without losing quality and you can change the color.</a:t>
            </a:r>
          </a:p>
          <a:p>
            <a:endParaRPr sz="1800">
              <a:solidFill>
                <a:srgbClr val="8F7B87"/>
              </a:solidFill>
              <a:latin typeface="PT Serif"/>
              <a:ea typeface="PT Serif"/>
              <a:cs typeface="PT Serif"/>
              <a:sym typeface="PT Serif"/>
            </a:endParaRPr>
          </a:p>
          <a:p>
            <a:pPr>
              <a:defRPr sz="1800">
                <a:solidFill>
                  <a:srgbClr val="8F7B87"/>
                </a:solidFill>
                <a:latin typeface="PT Serif"/>
                <a:ea typeface="PT Serif"/>
                <a:cs typeface="PT Serif"/>
                <a:sym typeface="PT Serif"/>
              </a:defRPr>
            </a:pPr>
            <a:r>
              <a:rPr sz="1800"/>
              <a:t>How? Follow Google instructions </a:t>
            </a:r>
            <a:r>
              <a:rPr sz="1800" u="sng">
                <a:solidFill>
                  <a:srgbClr val="1155CC"/>
                </a:solidFill>
                <a:uFill>
                  <a:solidFill>
                    <a:srgbClr val="1155CC"/>
                  </a:solidFill>
                </a:uFill>
                <a:hlinkClick r:id="rId2"/>
              </a:rPr>
              <a:t>https://twitter.com/googledocs/status/730087240156643328</a:t>
            </a:r>
          </a:p>
          <a:p>
            <a:endParaRPr sz="1800">
              <a:solidFill>
                <a:srgbClr val="8F7B87"/>
              </a:solidFill>
              <a:latin typeface="PT Serif"/>
              <a:ea typeface="PT Serif"/>
              <a:cs typeface="PT Serif"/>
              <a:sym typeface="PT Serif"/>
            </a:endParaRPr>
          </a:p>
          <a:p>
            <a:endParaRPr sz="1800">
              <a:solidFill>
                <a:srgbClr val="8F7B87"/>
              </a:solidFill>
              <a:latin typeface="PT Serif"/>
              <a:ea typeface="PT Serif"/>
              <a:cs typeface="PT Serif"/>
              <a:sym typeface="PT Serif"/>
            </a:endParaRPr>
          </a:p>
          <a:p>
            <a:endParaRPr sz="1800">
              <a:solidFill>
                <a:srgbClr val="8F7B87"/>
              </a:solidFill>
              <a:latin typeface="PT Serif"/>
              <a:ea typeface="PT Serif"/>
              <a:cs typeface="PT Serif"/>
              <a:sym typeface="PT Serif"/>
            </a:endParaRPr>
          </a:p>
        </p:txBody>
      </p:sp>
      <p:sp>
        <p:nvSpPr>
          <p:cNvPr id="772" name="Google Shape;813;p38"/>
          <p:cNvSpPr txBox="1"/>
          <p:nvPr/>
        </p:nvSpPr>
        <p:spPr>
          <a:xfrm>
            <a:off x="2332099" y="3060051"/>
            <a:ext cx="7632602" cy="4358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lnSpc>
                <a:spcPct val="115000"/>
              </a:lnSpc>
              <a:defRPr sz="4800">
                <a:solidFill>
                  <a:srgbClr val="8F7B87"/>
                </a:solidFill>
              </a:defRPr>
            </a:pPr>
            <a:r>
              <a:rPr sz="4800"/>
              <a:t>✋👆👉👍👤👦👧👨👩👪💃🏃💑❤😂😉😋😒😭👶😸🐟🍒🍔💣📌📖🔨🎃🎈🎨🏈🏰🌏🔌🔑</a:t>
            </a:r>
            <a:r>
              <a:rPr sz="2400">
                <a:solidFill>
                  <a:srgbClr val="FFFFFF"/>
                </a:solidFill>
                <a:latin typeface="PT Serif"/>
                <a:ea typeface="PT Serif"/>
                <a:cs typeface="PT Serif"/>
                <a:sym typeface="PT Serif"/>
              </a:rPr>
              <a:t> and many more...</a:t>
            </a:r>
          </a:p>
        </p:txBody>
      </p:sp>
      <p:sp>
        <p:nvSpPr>
          <p:cNvPr id="773" name="Google Shape;814;p38"/>
          <p:cNvSpPr txBox="1"/>
          <p:nvPr/>
        </p:nvSpPr>
        <p:spPr>
          <a:xfrm>
            <a:off x="2172974" y="597234"/>
            <a:ext cx="1440602" cy="1661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spAutoFit/>
          </a:bodyPr>
          <a:lstStyle>
            <a:lvl1pPr algn="ctr">
              <a:defRPr sz="9600">
                <a:solidFill>
                  <a:srgbClr val="1D1D1B"/>
                </a:solidFill>
              </a:defRPr>
            </a:lvl1pPr>
          </a:lstStyle>
          <a:p>
            <a:r>
              <a:t>😉</a:t>
            </a:r>
          </a:p>
        </p:txBody>
      </p:sp>
      <p:sp>
        <p:nvSpPr>
          <p:cNvPr id="774" name="Google Shape;815;p38"/>
          <p:cNvSpPr txBox="1">
            <a:spLocks noGrp="1"/>
          </p:cNvSpPr>
          <p:nvPr>
            <p:ph type="sldNum" sz="quarter" idx="2"/>
          </p:nvPr>
        </p:nvSpPr>
        <p:spPr>
          <a:xfrm>
            <a:off x="5910226" y="6333134"/>
            <a:ext cx="371548"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53;p20"/>
          <p:cNvSpPr txBox="1">
            <a:spLocks noGrp="1"/>
          </p:cNvSpPr>
          <p:nvPr>
            <p:ph type="title"/>
          </p:nvPr>
        </p:nvSpPr>
        <p:spPr>
          <a:prstGeom prst="rect">
            <a:avLst/>
          </a:prstGeom>
        </p:spPr>
        <p:txBody>
          <a:bodyPr/>
          <a:lstStyle/>
          <a:p>
            <a:r>
              <a:rPr dirty="0"/>
              <a:t>LENSES</a:t>
            </a:r>
          </a:p>
        </p:txBody>
      </p:sp>
      <p:sp>
        <p:nvSpPr>
          <p:cNvPr id="111" name="Google Shape;154;p20"/>
          <p:cNvSpPr txBox="1">
            <a:spLocks noGrp="1"/>
          </p:cNvSpPr>
          <p:nvPr>
            <p:ph type="body" sz="quarter" idx="1"/>
          </p:nvPr>
        </p:nvSpPr>
        <p:spPr>
          <a:xfrm>
            <a:off x="1591802" y="4701699"/>
            <a:ext cx="9008396" cy="1133476"/>
          </a:xfrm>
          <a:prstGeom prst="rect">
            <a:avLst/>
          </a:prstGeom>
          <a:ln w="9525">
            <a:solidFill>
              <a:srgbClr val="000000"/>
            </a:solidFill>
          </a:ln>
        </p:spPr>
        <p:txBody>
          <a:bodyPr/>
          <a:lstStyle/>
          <a:p>
            <a:pPr marL="240631" indent="-240631" algn="ctr">
              <a:buClrTx/>
              <a:buSzPct val="100000"/>
              <a:buFontTx/>
              <a:buChar char="•"/>
              <a:defRPr sz="2300"/>
            </a:pPr>
            <a:r>
              <a:rPr dirty="0"/>
              <a:t>refracting optical devices that focuses or disperses light</a:t>
            </a:r>
          </a:p>
          <a:p>
            <a:pPr marL="240631" indent="-240631" algn="ctr">
              <a:buClrTx/>
              <a:buSzPct val="100000"/>
              <a:buFontTx/>
              <a:buChar char="•"/>
              <a:defRPr sz="2300"/>
            </a:pPr>
            <a:r>
              <a:rPr dirty="0"/>
              <a:t>usually made with glass and normally has a spherical surface</a:t>
            </a:r>
          </a:p>
        </p:txBody>
      </p:sp>
      <p:pic>
        <p:nvPicPr>
          <p:cNvPr id="112" name="Kingopt-Custom-Optical-Glass-Lenses-for-Optical.jpg_350x350.jpg" descr="Kingopt-Custom-Optical-Glass-Lenses-for-Optical.jpg_350x350.jpg"/>
          <p:cNvPicPr>
            <a:picLocks noChangeAspect="1"/>
          </p:cNvPicPr>
          <p:nvPr/>
        </p:nvPicPr>
        <p:blipFill>
          <a:blip r:embed="rId2">
            <a:extLst/>
          </a:blip>
          <a:srcRect l="6480" t="2162" r="6482" b="10800"/>
          <a:stretch>
            <a:fillRect/>
          </a:stretch>
        </p:blipFill>
        <p:spPr>
          <a:xfrm>
            <a:off x="4559838" y="1391638"/>
            <a:ext cx="3072211" cy="307221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4837" y="0"/>
                  <a:pt x="0" y="4837"/>
                  <a:pt x="0" y="10801"/>
                </a:cubicBezTo>
                <a:cubicBezTo>
                  <a:pt x="0" y="16766"/>
                  <a:pt x="4837" y="21600"/>
                  <a:pt x="10801" y="21600"/>
                </a:cubicBezTo>
                <a:cubicBezTo>
                  <a:pt x="16766" y="21600"/>
                  <a:pt x="21600" y="16766"/>
                  <a:pt x="21600" y="10801"/>
                </a:cubicBezTo>
                <a:cubicBezTo>
                  <a:pt x="21600" y="4837"/>
                  <a:pt x="16766" y="0"/>
                  <a:pt x="10801" y="0"/>
                </a:cubicBezTo>
                <a:close/>
              </a:path>
            </a:pathLst>
          </a:custGeom>
          <a:ln w="12700">
            <a:miter lim="400000"/>
          </a:ln>
        </p:spPr>
      </p:pic>
      <p:sp>
        <p:nvSpPr>
          <p:cNvPr id="113" name="Google Shape;156;p20"/>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0;p17"/>
          <p:cNvSpPr txBox="1">
            <a:spLocks noGrp="1"/>
          </p:cNvSpPr>
          <p:nvPr>
            <p:ph type="title"/>
          </p:nvPr>
        </p:nvSpPr>
        <p:spPr>
          <a:xfrm>
            <a:off x="4118050" y="3164725"/>
            <a:ext cx="5864100" cy="1178700"/>
          </a:xfrm>
          <a:prstGeom prst="rect">
            <a:avLst/>
          </a:prstGeom>
        </p:spPr>
        <p:txBody>
          <a:bodyPr/>
          <a:lstStyle>
            <a:lvl1pPr>
              <a:defRPr sz="4800"/>
            </a:lvl1pPr>
          </a:lstStyle>
          <a:p>
            <a:r>
              <a:t>Thin lenses</a:t>
            </a:r>
          </a:p>
        </p:txBody>
      </p:sp>
      <p:sp>
        <p:nvSpPr>
          <p:cNvPr id="116" name="Google Shape;101;p17"/>
          <p:cNvSpPr txBox="1">
            <a:spLocks noGrp="1"/>
          </p:cNvSpPr>
          <p:nvPr>
            <p:ph type="body" sz="quarter" idx="1"/>
          </p:nvPr>
        </p:nvSpPr>
        <p:spPr>
          <a:xfrm>
            <a:off x="4118199" y="4320150"/>
            <a:ext cx="6547068" cy="1532701"/>
          </a:xfrm>
          <a:prstGeom prst="rect">
            <a:avLst/>
          </a:prstGeom>
        </p:spPr>
        <p:txBody>
          <a:bodyPr/>
          <a:lstStyle>
            <a:lvl1pPr marL="0" indent="0"/>
          </a:lstStyle>
          <a:p>
            <a:r>
              <a:t>thickness of the lens appears to be negligible in comparison to the radius of curvature of the lens</a:t>
            </a:r>
          </a:p>
        </p:txBody>
      </p:sp>
      <p:sp>
        <p:nvSpPr>
          <p:cNvPr id="117" name="Google Shape;102;p17"/>
          <p:cNvSpPr/>
          <p:nvPr/>
        </p:nvSpPr>
        <p:spPr>
          <a:xfrm>
            <a:off x="4118199" y="1314775"/>
            <a:ext cx="1969802" cy="1969801"/>
          </a:xfrm>
          <a:prstGeom prst="ellipse">
            <a:avLst/>
          </a:prstGeom>
          <a:solidFill>
            <a:srgbClr val="8F7B87"/>
          </a:solidFill>
          <a:ln w="12700">
            <a:miter lim="400000"/>
          </a:ln>
        </p:spPr>
        <p:txBody>
          <a:bodyPr lIns="0" tIns="0" rIns="0" bIns="0" anchor="ctr"/>
          <a:lstStyle/>
          <a:p>
            <a:endParaRPr/>
          </a:p>
        </p:txBody>
      </p:sp>
      <p:sp>
        <p:nvSpPr>
          <p:cNvPr id="118" name="Google Shape;131;p17"/>
          <p:cNvSpPr txBox="1">
            <a:spLocks noGrp="1"/>
          </p:cNvSpPr>
          <p:nvPr>
            <p:ph type="sldNum" sz="quarter" idx="4294967295"/>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pSp>
        <p:nvGrpSpPr>
          <p:cNvPr id="123" name="Google Shape;437;p37"/>
          <p:cNvGrpSpPr/>
          <p:nvPr/>
        </p:nvGrpSpPr>
        <p:grpSpPr>
          <a:xfrm>
            <a:off x="4761863" y="1958417"/>
            <a:ext cx="682477" cy="682516"/>
            <a:chOff x="38" y="0"/>
            <a:chExt cx="682476" cy="682514"/>
          </a:xfrm>
        </p:grpSpPr>
        <p:sp>
          <p:nvSpPr>
            <p:cNvPr id="119" name="Google Shape;438;p37"/>
            <p:cNvSpPr/>
            <p:nvPr/>
          </p:nvSpPr>
          <p:spPr>
            <a:xfrm>
              <a:off x="38" y="390413"/>
              <a:ext cx="292064" cy="292102"/>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1539" y="18454"/>
                  </a:lnTo>
                  <a:lnTo>
                    <a:pt x="0" y="21600"/>
                  </a:lnTo>
                  <a:lnTo>
                    <a:pt x="3146" y="20062"/>
                  </a:lnTo>
                  <a:lnTo>
                    <a:pt x="21600" y="4403"/>
                  </a:lnTo>
                  <a:lnTo>
                    <a:pt x="17197" y="0"/>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0" name="Google Shape;439;p37"/>
            <p:cNvSpPr/>
            <p:nvPr/>
          </p:nvSpPr>
          <p:spPr>
            <a:xfrm>
              <a:off x="409314" y="0"/>
              <a:ext cx="273201" cy="273200"/>
            </a:xfrm>
            <a:custGeom>
              <a:avLst/>
              <a:gdLst/>
              <a:ahLst/>
              <a:cxnLst>
                <a:cxn ang="0">
                  <a:pos x="wd2" y="hd2"/>
                </a:cxn>
                <a:cxn ang="5400000">
                  <a:pos x="wd2" y="hd2"/>
                </a:cxn>
                <a:cxn ang="10800000">
                  <a:pos x="wd2" y="hd2"/>
                </a:cxn>
                <a:cxn ang="16200000">
                  <a:pos x="wd2" y="hd2"/>
                </a:cxn>
              </a:cxnLst>
              <a:rect l="0" t="0" r="r" b="b"/>
              <a:pathLst>
                <a:path w="21600" h="21600" extrusionOk="0">
                  <a:moveTo>
                    <a:pt x="822" y="8298"/>
                  </a:moveTo>
                  <a:lnTo>
                    <a:pt x="13306" y="20778"/>
                  </a:lnTo>
                  <a:lnTo>
                    <a:pt x="14275" y="21226"/>
                  </a:lnTo>
                  <a:lnTo>
                    <a:pt x="15322" y="21526"/>
                  </a:lnTo>
                  <a:lnTo>
                    <a:pt x="16294" y="21600"/>
                  </a:lnTo>
                  <a:lnTo>
                    <a:pt x="17341" y="21600"/>
                  </a:lnTo>
                  <a:lnTo>
                    <a:pt x="18387" y="21376"/>
                  </a:lnTo>
                  <a:lnTo>
                    <a:pt x="19357" y="21002"/>
                  </a:lnTo>
                  <a:lnTo>
                    <a:pt x="19805" y="20704"/>
                  </a:lnTo>
                  <a:lnTo>
                    <a:pt x="20256" y="20480"/>
                  </a:lnTo>
                  <a:lnTo>
                    <a:pt x="21152" y="19731"/>
                  </a:lnTo>
                  <a:lnTo>
                    <a:pt x="21302" y="19507"/>
                  </a:lnTo>
                  <a:lnTo>
                    <a:pt x="21526" y="19210"/>
                  </a:lnTo>
                  <a:lnTo>
                    <a:pt x="21600" y="18835"/>
                  </a:lnTo>
                  <a:lnTo>
                    <a:pt x="21600" y="18237"/>
                  </a:lnTo>
                  <a:lnTo>
                    <a:pt x="21526" y="17939"/>
                  </a:lnTo>
                  <a:lnTo>
                    <a:pt x="21302" y="17638"/>
                  </a:lnTo>
                  <a:lnTo>
                    <a:pt x="21152" y="17341"/>
                  </a:lnTo>
                  <a:lnTo>
                    <a:pt x="4262" y="451"/>
                  </a:lnTo>
                  <a:lnTo>
                    <a:pt x="3962" y="301"/>
                  </a:lnTo>
                  <a:lnTo>
                    <a:pt x="3664" y="77"/>
                  </a:lnTo>
                  <a:lnTo>
                    <a:pt x="3363" y="0"/>
                  </a:lnTo>
                  <a:lnTo>
                    <a:pt x="2768" y="0"/>
                  </a:lnTo>
                  <a:lnTo>
                    <a:pt x="2394" y="77"/>
                  </a:lnTo>
                  <a:lnTo>
                    <a:pt x="2093" y="301"/>
                  </a:lnTo>
                  <a:lnTo>
                    <a:pt x="1869" y="451"/>
                  </a:lnTo>
                  <a:lnTo>
                    <a:pt x="1494" y="899"/>
                  </a:lnTo>
                  <a:lnTo>
                    <a:pt x="1123" y="1347"/>
                  </a:lnTo>
                  <a:lnTo>
                    <a:pt x="899" y="1795"/>
                  </a:lnTo>
                  <a:lnTo>
                    <a:pt x="598" y="2243"/>
                  </a:lnTo>
                  <a:lnTo>
                    <a:pt x="224" y="3216"/>
                  </a:lnTo>
                  <a:lnTo>
                    <a:pt x="0" y="4262"/>
                  </a:lnTo>
                  <a:lnTo>
                    <a:pt x="0" y="5309"/>
                  </a:lnTo>
                  <a:lnTo>
                    <a:pt x="77" y="6278"/>
                  </a:lnTo>
                  <a:lnTo>
                    <a:pt x="374" y="7325"/>
                  </a:lnTo>
                  <a:lnTo>
                    <a:pt x="822" y="8298"/>
                  </a:lnTo>
                  <a:close/>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1" name="Google Shape;440;p37"/>
            <p:cNvSpPr/>
            <p:nvPr/>
          </p:nvSpPr>
          <p:spPr>
            <a:xfrm>
              <a:off x="106850" y="104948"/>
              <a:ext cx="470756" cy="470756"/>
            </a:xfrm>
            <a:custGeom>
              <a:avLst/>
              <a:gdLst/>
              <a:ahLst/>
              <a:cxnLst>
                <a:cxn ang="0">
                  <a:pos x="wd2" y="hd2"/>
                </a:cxn>
                <a:cxn ang="5400000">
                  <a:pos x="wd2" y="hd2"/>
                </a:cxn>
                <a:cxn ang="10800000">
                  <a:pos x="wd2" y="hd2"/>
                </a:cxn>
                <a:cxn ang="16200000">
                  <a:pos x="wd2" y="hd2"/>
                </a:cxn>
              </a:cxnLst>
              <a:rect l="0" t="0" r="r" b="b"/>
              <a:pathLst>
                <a:path w="21600" h="21600" extrusionOk="0">
                  <a:moveTo>
                    <a:pt x="14313" y="0"/>
                  </a:moveTo>
                  <a:lnTo>
                    <a:pt x="8675" y="5681"/>
                  </a:lnTo>
                  <a:lnTo>
                    <a:pt x="8240" y="5508"/>
                  </a:lnTo>
                  <a:lnTo>
                    <a:pt x="7807" y="5335"/>
                  </a:lnTo>
                  <a:lnTo>
                    <a:pt x="7285" y="5161"/>
                  </a:lnTo>
                  <a:lnTo>
                    <a:pt x="6765" y="5074"/>
                  </a:lnTo>
                  <a:lnTo>
                    <a:pt x="6203" y="4944"/>
                  </a:lnTo>
                  <a:lnTo>
                    <a:pt x="5638" y="4858"/>
                  </a:lnTo>
                  <a:lnTo>
                    <a:pt x="5074" y="4814"/>
                  </a:lnTo>
                  <a:lnTo>
                    <a:pt x="3989" y="4814"/>
                  </a:lnTo>
                  <a:lnTo>
                    <a:pt x="3469" y="4858"/>
                  </a:lnTo>
                  <a:lnTo>
                    <a:pt x="2906" y="4944"/>
                  </a:lnTo>
                  <a:lnTo>
                    <a:pt x="2342" y="5074"/>
                  </a:lnTo>
                  <a:lnTo>
                    <a:pt x="1777" y="5291"/>
                  </a:lnTo>
                  <a:lnTo>
                    <a:pt x="1257" y="5508"/>
                  </a:lnTo>
                  <a:lnTo>
                    <a:pt x="737" y="5855"/>
                  </a:lnTo>
                  <a:lnTo>
                    <a:pt x="260" y="6245"/>
                  </a:lnTo>
                  <a:lnTo>
                    <a:pt x="130" y="6375"/>
                  </a:lnTo>
                  <a:lnTo>
                    <a:pt x="43" y="6548"/>
                  </a:lnTo>
                  <a:lnTo>
                    <a:pt x="0" y="6723"/>
                  </a:lnTo>
                  <a:lnTo>
                    <a:pt x="0" y="7113"/>
                  </a:lnTo>
                  <a:lnTo>
                    <a:pt x="43" y="7287"/>
                  </a:lnTo>
                  <a:lnTo>
                    <a:pt x="130" y="7460"/>
                  </a:lnTo>
                  <a:lnTo>
                    <a:pt x="260" y="7633"/>
                  </a:lnTo>
                  <a:lnTo>
                    <a:pt x="13965" y="21340"/>
                  </a:lnTo>
                  <a:lnTo>
                    <a:pt x="14140" y="21470"/>
                  </a:lnTo>
                  <a:lnTo>
                    <a:pt x="14313" y="21555"/>
                  </a:lnTo>
                  <a:lnTo>
                    <a:pt x="14485" y="21600"/>
                  </a:lnTo>
                  <a:lnTo>
                    <a:pt x="14877" y="21600"/>
                  </a:lnTo>
                  <a:lnTo>
                    <a:pt x="15050" y="21555"/>
                  </a:lnTo>
                  <a:lnTo>
                    <a:pt x="15223" y="21470"/>
                  </a:lnTo>
                  <a:lnTo>
                    <a:pt x="15353" y="21340"/>
                  </a:lnTo>
                  <a:lnTo>
                    <a:pt x="15745" y="20863"/>
                  </a:lnTo>
                  <a:lnTo>
                    <a:pt x="16090" y="20341"/>
                  </a:lnTo>
                  <a:lnTo>
                    <a:pt x="16307" y="19821"/>
                  </a:lnTo>
                  <a:lnTo>
                    <a:pt x="16525" y="19256"/>
                  </a:lnTo>
                  <a:lnTo>
                    <a:pt x="16655" y="18694"/>
                  </a:lnTo>
                  <a:lnTo>
                    <a:pt x="16742" y="18129"/>
                  </a:lnTo>
                  <a:lnTo>
                    <a:pt x="16785" y="17609"/>
                  </a:lnTo>
                  <a:lnTo>
                    <a:pt x="16785" y="16525"/>
                  </a:lnTo>
                  <a:lnTo>
                    <a:pt x="16742" y="15962"/>
                  </a:lnTo>
                  <a:lnTo>
                    <a:pt x="16655" y="15397"/>
                  </a:lnTo>
                  <a:lnTo>
                    <a:pt x="16525" y="14833"/>
                  </a:lnTo>
                  <a:lnTo>
                    <a:pt x="16437" y="14313"/>
                  </a:lnTo>
                  <a:lnTo>
                    <a:pt x="16265" y="13793"/>
                  </a:lnTo>
                  <a:lnTo>
                    <a:pt x="16090" y="13358"/>
                  </a:lnTo>
                  <a:lnTo>
                    <a:pt x="15917" y="12925"/>
                  </a:lnTo>
                  <a:lnTo>
                    <a:pt x="21600" y="7287"/>
                  </a:lnTo>
                </a:path>
              </a:pathLst>
            </a:custGeom>
            <a:noFill/>
            <a:ln w="12175" cap="rnd">
              <a:solidFill>
                <a:srgbClr val="FFFFFF"/>
              </a:solidFill>
              <a:prstDash val="solid"/>
              <a:round/>
            </a:ln>
            <a:effectLst/>
          </p:spPr>
          <p:txBody>
            <a:bodyPr wrap="square" lIns="0" tIns="0" rIns="0" bIns="0" numCol="1" anchor="ctr">
              <a:noAutofit/>
            </a:bodyPr>
            <a:lstStyle/>
            <a:p>
              <a:endParaRPr/>
            </a:p>
          </p:txBody>
        </p:sp>
        <p:sp>
          <p:nvSpPr>
            <p:cNvPr id="122" name="Google Shape;441;p37"/>
            <p:cNvSpPr/>
            <p:nvPr/>
          </p:nvSpPr>
          <p:spPr>
            <a:xfrm flipV="1">
              <a:off x="322375" y="169221"/>
              <a:ext cx="77509" cy="77510"/>
            </a:xfrm>
            <a:prstGeom prst="line">
              <a:avLst/>
            </a:prstGeom>
            <a:noFill/>
            <a:ln w="12175" cap="rnd">
              <a:solidFill>
                <a:srgbClr val="FFFFFF"/>
              </a:solidFill>
              <a:prstDash val="solid"/>
              <a:round/>
            </a:ln>
            <a:effectLst/>
          </p:spPr>
          <p:txBody>
            <a:bodyPr wrap="square" lIns="0" tIns="0" rIns="0" bIns="0" numCol="1" anchor="t">
              <a:noAutofit/>
            </a:bodyPr>
            <a:lstStyle/>
            <a:p>
              <a:endParaRPr/>
            </a:p>
          </p:txBody>
        </p:sp>
      </p:gr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93;p16"/>
          <p:cNvSpPr txBox="1">
            <a:spLocks noGrp="1"/>
          </p:cNvSpPr>
          <p:nvPr>
            <p:ph type="title"/>
          </p:nvPr>
        </p:nvSpPr>
        <p:spPr>
          <a:prstGeom prst="rect">
            <a:avLst/>
          </a:prstGeom>
        </p:spPr>
        <p:txBody>
          <a:bodyPr/>
          <a:lstStyle/>
          <a:p>
            <a:r>
              <a:t>THIN LENS EQUATION</a:t>
            </a:r>
          </a:p>
        </p:txBody>
      </p:sp>
      <p:sp>
        <p:nvSpPr>
          <p:cNvPr id="126" name="Google Shape;95;p16"/>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mc:AlternateContent xmlns:mc="http://schemas.openxmlformats.org/markup-compatibility/2006">
        <mc:Choice xmlns:a14="http://schemas.microsoft.com/office/drawing/2010/main" Requires="a14">
          <p:sp>
            <p:nvSpPr>
              <p:cNvPr id="128" name="Google Shape;94;p16"/>
              <p:cNvSpPr txBox="1">
                <a:spLocks noGrp="1"/>
              </p:cNvSpPr>
              <p:nvPr>
                <p:ph type="body" sz="half" idx="1"/>
              </p:nvPr>
            </p:nvSpPr>
            <p:spPr>
              <a:xfrm>
                <a:off x="1591802" y="2646749"/>
                <a:ext cx="9008396" cy="1564502"/>
              </a:xfrm>
              <a:prstGeom prst="rect">
                <a:avLst/>
              </a:prstGeom>
              <a:ln w="9525">
                <a:solidFill>
                  <a:srgbClr val="000000"/>
                </a:solidFill>
              </a:ln>
            </p:spPr>
            <p:txBody>
              <a:bodyPr/>
              <a:lstStyle/>
              <a:p>
                <a:pPr marL="0" indent="0" algn="ctr" defTabSz="832104">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𝑓</m:t>
                    </m:r>
                  </m:oMath>
                </a14:m>
                <a:r>
                  <a:rPr dirty="0"/>
                  <a:t> - the focal length of the lens used</a:t>
                </a:r>
              </a:p>
              <a:p>
                <a:pPr marL="0" indent="0" algn="ctr" defTabSz="832104">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𝑠</m:t>
                    </m:r>
                    <m:r>
                      <a:rPr lang="en-US" i="1" baseline="-14333" dirty="0">
                        <a:latin typeface="Latin Modern Math" panose="02000503000000000000" pitchFamily="50" charset="0"/>
                        <a:ea typeface="Latin Modern Math" panose="02000503000000000000" pitchFamily="50" charset="0"/>
                      </a:rPr>
                      <m:t>𝑜</m:t>
                    </m:r>
                  </m:oMath>
                </a14:m>
                <a:r>
                  <a:rPr baseline="-14333" dirty="0"/>
                  <a:t> </a:t>
                </a:r>
                <a:r>
                  <a:rPr dirty="0"/>
                  <a:t>- distance of the object from the lens</a:t>
                </a:r>
              </a:p>
              <a:p>
                <a:pPr marL="0" indent="0" algn="ctr" defTabSz="832104">
                  <a:spcBef>
                    <a:spcPts val="500"/>
                  </a:spcBef>
                  <a:buClrTx/>
                  <a:buSzTx/>
                  <a:buNone/>
                  <a:defRPr sz="2093"/>
                </a:pPr>
                <a14:m>
                  <m:oMath xmlns:m="http://schemas.openxmlformats.org/officeDocument/2006/math">
                    <m:r>
                      <a:rPr lang="en-US" i="1" dirty="0" smtClean="0">
                        <a:latin typeface="Latin Modern Math" panose="02000503000000000000" pitchFamily="50" charset="0"/>
                        <a:ea typeface="Latin Modern Math" panose="02000503000000000000" pitchFamily="50" charset="0"/>
                      </a:rPr>
                      <m:t>𝑠</m:t>
                    </m:r>
                    <m:r>
                      <a:rPr lang="en-US" i="1" baseline="-14333" dirty="0" err="1">
                        <a:latin typeface="Latin Modern Math" panose="02000503000000000000" pitchFamily="50" charset="0"/>
                        <a:ea typeface="Latin Modern Math" panose="02000503000000000000" pitchFamily="50" charset="0"/>
                      </a:rPr>
                      <m:t>𝑖</m:t>
                    </m:r>
                  </m:oMath>
                </a14:m>
                <a:r>
                  <a:rPr baseline="-14333" dirty="0"/>
                  <a:t> </a:t>
                </a:r>
                <a:r>
                  <a:rPr dirty="0"/>
                  <a:t>- distance of the image formed from the lens</a:t>
                </a:r>
              </a:p>
            </p:txBody>
          </p:sp>
        </mc:Choice>
        <mc:Fallback>
          <p:sp>
            <p:nvSpPr>
              <p:cNvPr id="128" name="Google Shape;94;p16"/>
              <p:cNvSpPr txBox="1">
                <a:spLocks noGrp="1" noRot="1" noChangeAspect="1" noMove="1" noResize="1" noEditPoints="1" noAdjustHandles="1" noChangeArrowheads="1" noChangeShapeType="1" noTextEdit="1"/>
              </p:cNvSpPr>
              <p:nvPr>
                <p:ph type="body" sz="half" idx="1"/>
              </p:nvPr>
            </p:nvSpPr>
            <p:spPr>
              <a:xfrm>
                <a:off x="1591802" y="2646749"/>
                <a:ext cx="9008396" cy="1564502"/>
              </a:xfrm>
              <a:prstGeom prst="rect">
                <a:avLst/>
              </a:prstGeom>
              <a:blipFill>
                <a:blip r:embed="rId2"/>
                <a:stretch>
                  <a:fillRect/>
                </a:stretch>
              </a:blipFill>
              <a:ln w="9525">
                <a:solidFill>
                  <a:srgbClr val="000000"/>
                </a:solidFill>
              </a:ln>
            </p:spPr>
            <p:txBody>
              <a:bodyPr/>
              <a:lstStyle/>
              <a:p>
                <a:r>
                  <a:rPr lang="en-US">
                    <a:noFill/>
                  </a:rPr>
                  <a:t> </a:t>
                </a:r>
              </a:p>
            </p:txBody>
          </p:sp>
        </mc:Fallback>
      </mc:AlternateContent>
      <p:pic>
        <p:nvPicPr>
          <p:cNvPr id="8" name="Picture 7" descr="A close up of a logo&#10;&#10;Description automatically generated">
            <a:extLst>
              <a:ext uri="{FF2B5EF4-FFF2-40B4-BE49-F238E27FC236}">
                <a16:creationId xmlns:a16="http://schemas.microsoft.com/office/drawing/2014/main" id="{36E7DE3B-8474-42B1-9216-466F3DCDBC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608" y="1480947"/>
            <a:ext cx="2212337" cy="92353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93;p16"/>
          <p:cNvSpPr txBox="1">
            <a:spLocks noGrp="1"/>
          </p:cNvSpPr>
          <p:nvPr>
            <p:ph type="title"/>
          </p:nvPr>
        </p:nvSpPr>
        <p:spPr>
          <a:prstGeom prst="rect">
            <a:avLst/>
          </a:prstGeom>
        </p:spPr>
        <p:txBody>
          <a:bodyPr/>
          <a:lstStyle/>
          <a:p>
            <a:r>
              <a:t>CHI-SQUARED TEST</a:t>
            </a:r>
          </a:p>
        </p:txBody>
      </p:sp>
      <p:sp>
        <p:nvSpPr>
          <p:cNvPr id="131" name="Google Shape;95;p16"/>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32" name="Google Shape;94;p16"/>
          <p:cNvSpPr txBox="1">
            <a:spLocks noGrp="1"/>
          </p:cNvSpPr>
          <p:nvPr>
            <p:ph type="body" sz="quarter" idx="1"/>
          </p:nvPr>
        </p:nvSpPr>
        <p:spPr>
          <a:xfrm>
            <a:off x="1591802" y="2862262"/>
            <a:ext cx="9008396" cy="1133476"/>
          </a:xfrm>
          <a:prstGeom prst="rect">
            <a:avLst/>
          </a:prstGeom>
          <a:ln w="9525">
            <a:solidFill>
              <a:srgbClr val="000000"/>
            </a:solidFill>
          </a:ln>
        </p:spPr>
        <p:txBody>
          <a:bodyPr/>
          <a:lstStyle/>
          <a:p>
            <a:pPr marL="0" indent="0" algn="ctr">
              <a:buClrTx/>
              <a:buSzTx/>
              <a:buNone/>
              <a:defRPr sz="2600"/>
            </a:pPr>
            <a:r>
              <a:t>To determine whether there is a significant association</a:t>
            </a:r>
            <a:br/>
            <a:r>
              <a:t>between the two variables</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3;p16"/>
          <p:cNvSpPr txBox="1">
            <a:spLocks noGrp="1"/>
          </p:cNvSpPr>
          <p:nvPr>
            <p:ph type="title"/>
          </p:nvPr>
        </p:nvSpPr>
        <p:spPr>
          <a:prstGeom prst="rect">
            <a:avLst/>
          </a:prstGeom>
        </p:spPr>
        <p:txBody>
          <a:bodyPr/>
          <a:lstStyle/>
          <a:p>
            <a:r>
              <a:t>CHI-SQUARED TEST</a:t>
            </a:r>
          </a:p>
        </p:txBody>
      </p:sp>
      <p:sp>
        <p:nvSpPr>
          <p:cNvPr id="135" name="Google Shape;95;p16"/>
          <p:cNvSpPr txBox="1">
            <a:spLocks noGrp="1"/>
          </p:cNvSpPr>
          <p:nvPr>
            <p:ph type="sldNum" sz="quarter" idx="2"/>
          </p:nvPr>
        </p:nvSpPr>
        <p:spPr>
          <a:xfrm>
            <a:off x="5954225" y="6333134"/>
            <a:ext cx="283550" cy="39875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mc:AlternateContent xmlns:mc="http://schemas.openxmlformats.org/markup-compatibility/2006" xmlns:a14="http://schemas.microsoft.com/office/drawing/2010/main">
        <mc:Choice Requires="a14">
          <p:sp>
            <p:nvSpPr>
              <p:cNvPr id="137" name="Google Shape;94;p16"/>
              <p:cNvSpPr txBox="1">
                <a:spLocks noGrp="1"/>
              </p:cNvSpPr>
              <p:nvPr>
                <p:ph type="body" sz="quarter" idx="1"/>
              </p:nvPr>
            </p:nvSpPr>
            <p:spPr>
              <a:xfrm>
                <a:off x="1591802" y="1900662"/>
                <a:ext cx="9008396" cy="1133476"/>
              </a:xfrm>
              <a:prstGeom prst="rect">
                <a:avLst/>
              </a:prstGeom>
              <a:ln w="9525">
                <a:solidFill>
                  <a:srgbClr val="000000"/>
                </a:solidFill>
              </a:ln>
            </p:spPr>
            <p:txBody>
              <a:bodyPr/>
              <a:lstStyle/>
              <a:p>
                <a:pPr marL="0" indent="0" algn="ctr">
                  <a:buClrTx/>
                  <a:buSzTx/>
                  <a:buNone/>
                  <a:defRPr sz="2300"/>
                </a:pPr>
                <a:r>
                  <a:rPr lang="en-US" dirty="0"/>
                  <a:t>The value of chi-squared is obtained by comparing the experimental value (</a:t>
                </a:r>
                <a14:m>
                  <m:oMath xmlns:m="http://schemas.openxmlformats.org/officeDocument/2006/math">
                    <m:sSub>
                      <m:sSubPr>
                        <m:ctrlPr>
                          <a:rPr lang="en-US" b="0" i="1" dirty="0" smtClean="0">
                            <a:latin typeface="Cambria Math" panose="02040503050406030204" pitchFamily="18" charset="0"/>
                            <a:ea typeface="Latin Modern Math" panose="02000503000000000000" pitchFamily="50" charset="0"/>
                          </a:rPr>
                        </m:ctrlPr>
                      </m:sSubPr>
                      <m:e>
                        <m:r>
                          <a:rPr lang="en-US" i="1" dirty="0" smtClean="0">
                            <a:latin typeface="Latin Modern Math" panose="02000503000000000000" pitchFamily="50" charset="0"/>
                            <a:ea typeface="Latin Modern Math" panose="02000503000000000000" pitchFamily="50" charset="0"/>
                          </a:rPr>
                          <m:t>𝐸</m:t>
                        </m:r>
                      </m:e>
                      <m:sub>
                        <m:r>
                          <a:rPr lang="en-US" b="0" i="1" dirty="0" smtClean="0">
                            <a:latin typeface="Latin Modern Math" panose="02000503000000000000" pitchFamily="50" charset="0"/>
                            <a:ea typeface="Latin Modern Math" panose="02000503000000000000" pitchFamily="50" charset="0"/>
                          </a:rPr>
                          <m:t>𝑛</m:t>
                        </m:r>
                      </m:sub>
                    </m:sSub>
                  </m:oMath>
                </a14:m>
                <a:r>
                  <a:rPr lang="en-US" dirty="0"/>
                  <a:t>) and the theoretical value (</a:t>
                </a:r>
                <a14:m>
                  <m:oMath xmlns:m="http://schemas.openxmlformats.org/officeDocument/2006/math">
                    <m:sSub>
                      <m:sSubPr>
                        <m:ctrlPr>
                          <a:rPr lang="en-US" b="0" i="1" dirty="0" smtClean="0">
                            <a:latin typeface="Cambria Math" panose="02040503050406030204" pitchFamily="18" charset="0"/>
                            <a:ea typeface="Latin Modern Math" panose="02000503000000000000" pitchFamily="50" charset="0"/>
                          </a:rPr>
                        </m:ctrlPr>
                      </m:sSubPr>
                      <m:e>
                        <m:r>
                          <a:rPr lang="en-US" i="1" dirty="0" smtClean="0">
                            <a:latin typeface="Latin Modern Math" panose="02000503000000000000" pitchFamily="50" charset="0"/>
                            <a:ea typeface="Latin Modern Math" panose="02000503000000000000" pitchFamily="50" charset="0"/>
                          </a:rPr>
                          <m:t>𝑇</m:t>
                        </m:r>
                      </m:e>
                      <m:sub>
                        <m:r>
                          <a:rPr lang="en-US" b="0" i="1" dirty="0" smtClean="0">
                            <a:latin typeface="Latin Modern Math" panose="02000503000000000000" pitchFamily="50" charset="0"/>
                            <a:ea typeface="Latin Modern Math" panose="02000503000000000000" pitchFamily="50" charset="0"/>
                          </a:rPr>
                          <m:t>𝑛</m:t>
                        </m:r>
                      </m:sub>
                    </m:sSub>
                  </m:oMath>
                </a14:m>
                <a:r>
                  <a:rPr lang="en-US" dirty="0"/>
                  <a:t>)</a:t>
                </a:r>
                <a:endParaRPr dirty="0"/>
              </a:p>
            </p:txBody>
          </p:sp>
        </mc:Choice>
        <mc:Fallback xmlns="">
          <p:sp>
            <p:nvSpPr>
              <p:cNvPr id="137" name="Google Shape;94;p16"/>
              <p:cNvSpPr txBox="1">
                <a:spLocks noGrp="1" noRot="1" noChangeAspect="1" noMove="1" noResize="1" noEditPoints="1" noAdjustHandles="1" noChangeArrowheads="1" noChangeShapeType="1" noTextEdit="1"/>
              </p:cNvSpPr>
              <p:nvPr>
                <p:ph type="body" sz="quarter" idx="1"/>
              </p:nvPr>
            </p:nvSpPr>
            <p:spPr>
              <a:xfrm>
                <a:off x="1591802" y="1900662"/>
                <a:ext cx="9008396" cy="1133476"/>
              </a:xfrm>
              <a:prstGeom prst="rect">
                <a:avLst/>
              </a:prstGeom>
              <a:blipFill>
                <a:blip r:embed="rId2"/>
                <a:stretch>
                  <a:fillRect l="-608" r="-1419"/>
                </a:stretch>
              </a:blipFill>
              <a:ln w="9525">
                <a:solidFill>
                  <a:srgbClr val="000000"/>
                </a:solidFill>
              </a:ln>
            </p:spPr>
            <p:txBody>
              <a:bodyPr/>
              <a:lstStyle/>
              <a:p>
                <a:r>
                  <a:rPr lang="en-US">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44E2A18A-FAA9-4B52-9B16-5BBD04F46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062" y="3823864"/>
            <a:ext cx="3255427" cy="107278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81;p14"/>
          <p:cNvSpPr txBox="1">
            <a:spLocks noGrp="1"/>
          </p:cNvSpPr>
          <p:nvPr>
            <p:ph type="title"/>
          </p:nvPr>
        </p:nvSpPr>
        <p:spPr>
          <a:xfrm>
            <a:off x="4124500" y="2720725"/>
            <a:ext cx="5857800" cy="1546500"/>
          </a:xfrm>
          <a:prstGeom prst="rect">
            <a:avLst/>
          </a:prstGeom>
        </p:spPr>
        <p:txBody>
          <a:bodyPr/>
          <a:lstStyle/>
          <a:p>
            <a:r>
              <a:rPr lang="en-US" dirty="0"/>
              <a:t>METHODOLOGY</a:t>
            </a:r>
            <a:endParaRPr dirty="0"/>
          </a:p>
        </p:txBody>
      </p:sp>
      <p:sp>
        <p:nvSpPr>
          <p:cNvPr id="3" name="Text Placeholder 2">
            <a:extLst>
              <a:ext uri="{FF2B5EF4-FFF2-40B4-BE49-F238E27FC236}">
                <a16:creationId xmlns:a16="http://schemas.microsoft.com/office/drawing/2014/main" id="{B04B48D6-694C-49F5-9795-0FF8EFE5ACAC}"/>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47505809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Beatrice template">
  <a:themeElements>
    <a:clrScheme name="Beatrice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Beatrice template">
      <a:majorFont>
        <a:latin typeface="Arial"/>
        <a:ea typeface="Arial"/>
        <a:cs typeface="Arial"/>
      </a:majorFont>
      <a:minorFont>
        <a:latin typeface="Helvetica"/>
        <a:ea typeface="Helvetica"/>
        <a:cs typeface="Helvetica"/>
      </a:minorFont>
    </a:fontScheme>
    <a:fmtScheme name="Beatric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eatrice template">
  <a:themeElements>
    <a:clrScheme name="Beatrice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Beatrice template">
      <a:majorFont>
        <a:latin typeface="Arial"/>
        <a:ea typeface="Arial"/>
        <a:cs typeface="Arial"/>
      </a:majorFont>
      <a:minorFont>
        <a:latin typeface="Helvetica"/>
        <a:ea typeface="Helvetica"/>
        <a:cs typeface="Helvetica"/>
      </a:minorFont>
    </a:fontScheme>
    <a:fmtScheme name="Beatric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196</TotalTime>
  <Words>957</Words>
  <Application>Microsoft Office PowerPoint</Application>
  <PresentationFormat>Widescreen</PresentationFormat>
  <Paragraphs>160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Cambria Math</vt:lpstr>
      <vt:lpstr>Latin Modern Math</vt:lpstr>
      <vt:lpstr>Montserrat</vt:lpstr>
      <vt:lpstr>PT Serif</vt:lpstr>
      <vt:lpstr>Beatrice template</vt:lpstr>
      <vt:lpstr>ANALYZING THE AGREEMENT OF THE THIN LENS EQUATION WITH CONVEX LENSES USING THE CHI-SQUARED TEST </vt:lpstr>
      <vt:lpstr>ABSTRACT</vt:lpstr>
      <vt:lpstr>INTRODUCTION</vt:lpstr>
      <vt:lpstr>LENSES</vt:lpstr>
      <vt:lpstr>Thin lenses</vt:lpstr>
      <vt:lpstr>THIN LENS EQUATION</vt:lpstr>
      <vt:lpstr>CHI-SQUARED TEST</vt:lpstr>
      <vt:lpstr>CHI-SQUARED TEST</vt:lpstr>
      <vt:lpstr>METHODOLOGY</vt:lpstr>
      <vt:lpstr>EXPERIMENTAL SETUP</vt:lpstr>
      <vt:lpstr>YOU CAN ALSO SPLIT YOUR CONTENT</vt:lpstr>
      <vt:lpstr>IN TWO OR THREE COLUMNS</vt:lpstr>
      <vt:lpstr>PowerPoint Presentation</vt:lpstr>
      <vt:lpstr>USE CHARTS TO EXPLAIN YOUR IDEAS</vt:lpstr>
      <vt:lpstr>AND TABLES TO COMPARE DATA</vt:lpstr>
      <vt:lpstr>MAPS</vt:lpstr>
      <vt:lpstr>89,526,124</vt:lpstr>
      <vt:lpstr>PowerPoint Presentation</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AGREEMENT OF THE THIN LENS EQUATION WITH CONVEX LENSES USING THE CHI-SQUARED TEST </dc:title>
  <cp:lastModifiedBy>Kenneth Domingo</cp:lastModifiedBy>
  <cp:revision>10</cp:revision>
  <dcterms:modified xsi:type="dcterms:W3CDTF">2019-05-22T07:40:05Z</dcterms:modified>
</cp:coreProperties>
</file>