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>
                <a:solidFill>
                  <a:srgbClr val="FFFFFF"/>
                </a:solidFill>
                <a:latin typeface="Arial"/>
                <a:cs typeface="Arial"/>
              </a:rPr>
              <a:t>KVD SAGAR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pc="-70" dirty="0">
                <a:solidFill>
                  <a:srgbClr val="FFFFFF"/>
                </a:solidFill>
                <a:latin typeface="Arial"/>
                <a:cs typeface="Arial"/>
              </a:rPr>
              <a:t>Feb-29-2020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1441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USER</dc:creator>
  <cp:lastModifiedBy>sagar</cp:lastModifiedBy>
  <cp:revision>1</cp:revision>
  <dcterms:created xsi:type="dcterms:W3CDTF">2020-02-29T13:48:41Z</dcterms:created>
  <dcterms:modified xsi:type="dcterms:W3CDTF">2020-02-29T13:55:09Z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2020-02-29T00:00:00Z</vt:filetime>
  </property>
</Properties>
</file>