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5/1/2019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41326"/>
            <a:ext cx="9144000" cy="795058"/>
          </a:xfrm>
        </p:spPr>
        <p:txBody>
          <a:bodyPr/>
          <a:lstStyle/>
          <a:p>
            <a:r>
              <a:rPr lang="en-US" dirty="0"/>
              <a:t>Discovering USA’s Best City for opening a Casino/Shopping Mall by using Data Science and Machine Learning.</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smtClean="0">
                <a:solidFill>
                  <a:schemeClr val="bg1"/>
                </a:solidFill>
                <a:latin typeface="+mj-lt"/>
                <a:ea typeface="+mn-ea"/>
                <a:cs typeface="+mn-cs"/>
              </a:rPr>
              <a:t>By Krantiveer singh</a:t>
            </a:r>
          </a:p>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fontScale="92500"/>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xmlns=""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xmlns=""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xmlns=""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xmlns=""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r>
              <a:rPr lang="en-US" sz="1600" dirty="0">
                <a:solidFill>
                  <a:prstClr val="black">
                    <a:lumMod val="75000"/>
                    <a:lumOff val="25000"/>
                  </a:prstClr>
                </a:solidFill>
                <a:latin typeface="Segoe UI" panose="020B0502040204020203" pitchFamily="34" charset="0"/>
                <a:cs typeface="Segoe UI" panose="020B0502040204020203" pitchFamily="34" charset="0"/>
              </a:rPr>
              <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xmlns=""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716</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Yu Gothic UI</vt:lpstr>
      <vt:lpstr>Arial</vt:lpstr>
      <vt:lpstr>Calibri</vt:lpstr>
      <vt:lpstr>Segoe UI</vt:lpstr>
      <vt:lpstr>Segoe UI Light</vt:lpstr>
      <vt:lpstr>Segoe UI Semibold</vt: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2019-05-01T13:11:46Z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