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6579" y="716787"/>
            <a:ext cx="6365241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8392" y="351535"/>
            <a:ext cx="7341614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9" y="1257299"/>
            <a:ext cx="8529320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7" y="677305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305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38132" y="6773054"/>
            <a:ext cx="14865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755" y="3203954"/>
            <a:ext cx="7357109" cy="69913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Parallel Programming</a:t>
            </a:r>
            <a:r>
              <a:rPr dirty="0" spc="-65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64945" marR="5080" indent="-567055">
              <a:lnSpc>
                <a:spcPct val="100000"/>
              </a:lnSpc>
            </a:pPr>
            <a:r>
              <a:rPr dirty="0" sz="4000" spc="-10"/>
              <a:t>Programming Model </a:t>
            </a:r>
            <a:r>
              <a:rPr dirty="0" sz="4000" spc="-5"/>
              <a:t>2:  </a:t>
            </a:r>
            <a:r>
              <a:rPr dirty="0" sz="4000" spc="-5"/>
              <a:t>Message</a:t>
            </a:r>
            <a:r>
              <a:rPr dirty="0" sz="4000" spc="-75"/>
              <a:t> </a:t>
            </a:r>
            <a:r>
              <a:rPr dirty="0" sz="4000" spc="-5"/>
              <a:t>Passing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39" y="1573783"/>
            <a:ext cx="750062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19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Program consists of a collection of named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1355" y="3884675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 h="0">
                <a:moveTo>
                  <a:pt x="0" y="0"/>
                </a:moveTo>
                <a:lnTo>
                  <a:pt x="12435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51047" y="6237732"/>
            <a:ext cx="30480" cy="187960"/>
          </a:xfrm>
          <a:custGeom>
            <a:avLst/>
            <a:gdLst/>
            <a:ahLst/>
            <a:cxnLst/>
            <a:rect l="l" t="t" r="r" b="b"/>
            <a:pathLst>
              <a:path w="30480" h="187960">
                <a:moveTo>
                  <a:pt x="30479" y="0"/>
                </a:moveTo>
                <a:lnTo>
                  <a:pt x="3047" y="0"/>
                </a:lnTo>
                <a:lnTo>
                  <a:pt x="0" y="187451"/>
                </a:lnTo>
                <a:lnTo>
                  <a:pt x="27431" y="187451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34483" y="6220967"/>
            <a:ext cx="32384" cy="187960"/>
          </a:xfrm>
          <a:custGeom>
            <a:avLst/>
            <a:gdLst/>
            <a:ahLst/>
            <a:cxnLst/>
            <a:rect l="l" t="t" r="r" b="b"/>
            <a:pathLst>
              <a:path w="32385" h="187960">
                <a:moveTo>
                  <a:pt x="32003" y="0"/>
                </a:moveTo>
                <a:lnTo>
                  <a:pt x="3047" y="0"/>
                </a:lnTo>
                <a:lnTo>
                  <a:pt x="0" y="185927"/>
                </a:lnTo>
                <a:lnTo>
                  <a:pt x="28955" y="187451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14259" y="6175247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0"/>
                </a:moveTo>
                <a:lnTo>
                  <a:pt x="0" y="185927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23176" y="5926835"/>
            <a:ext cx="530860" cy="329565"/>
          </a:xfrm>
          <a:custGeom>
            <a:avLst/>
            <a:gdLst/>
            <a:ahLst/>
            <a:cxnLst/>
            <a:rect l="l" t="t" r="r" b="b"/>
            <a:pathLst>
              <a:path w="530859" h="329564">
                <a:moveTo>
                  <a:pt x="530351" y="164591"/>
                </a:moveTo>
                <a:lnTo>
                  <a:pt x="523117" y="126095"/>
                </a:lnTo>
                <a:lnTo>
                  <a:pt x="502531" y="90917"/>
                </a:lnTo>
                <a:lnTo>
                  <a:pt x="474381" y="63248"/>
                </a:lnTo>
                <a:lnTo>
                  <a:pt x="438187" y="39705"/>
                </a:lnTo>
                <a:lnTo>
                  <a:pt x="400845" y="23045"/>
                </a:lnTo>
                <a:lnTo>
                  <a:pt x="359036" y="10558"/>
                </a:lnTo>
                <a:lnTo>
                  <a:pt x="320243" y="3535"/>
                </a:lnTo>
                <a:lnTo>
                  <a:pt x="279245" y="226"/>
                </a:lnTo>
                <a:lnTo>
                  <a:pt x="265175" y="0"/>
                </a:lnTo>
                <a:lnTo>
                  <a:pt x="258118" y="56"/>
                </a:lnTo>
                <a:lnTo>
                  <a:pt x="216802" y="2718"/>
                </a:lnTo>
                <a:lnTo>
                  <a:pt x="177607" y="9142"/>
                </a:lnTo>
                <a:lnTo>
                  <a:pt x="135224" y="20994"/>
                </a:lnTo>
                <a:lnTo>
                  <a:pt x="97195" y="37087"/>
                </a:lnTo>
                <a:lnTo>
                  <a:pt x="64310" y="56948"/>
                </a:lnTo>
                <a:lnTo>
                  <a:pt x="34039" y="83652"/>
                </a:lnTo>
                <a:lnTo>
                  <a:pt x="10714" y="117955"/>
                </a:lnTo>
                <a:lnTo>
                  <a:pt x="368" y="155801"/>
                </a:lnTo>
                <a:lnTo>
                  <a:pt x="0" y="164591"/>
                </a:lnTo>
                <a:lnTo>
                  <a:pt x="92" y="168930"/>
                </a:lnTo>
                <a:lnTo>
                  <a:pt x="8893" y="206660"/>
                </a:lnTo>
                <a:lnTo>
                  <a:pt x="30859" y="241252"/>
                </a:lnTo>
                <a:lnTo>
                  <a:pt x="60079" y="268483"/>
                </a:lnTo>
                <a:lnTo>
                  <a:pt x="97195" y="291606"/>
                </a:lnTo>
                <a:lnTo>
                  <a:pt x="135224" y="307867"/>
                </a:lnTo>
                <a:lnTo>
                  <a:pt x="177607" y="319882"/>
                </a:lnTo>
                <a:lnTo>
                  <a:pt x="216802" y="326413"/>
                </a:lnTo>
                <a:lnTo>
                  <a:pt x="258118" y="329125"/>
                </a:lnTo>
                <a:lnTo>
                  <a:pt x="265175" y="329183"/>
                </a:lnTo>
                <a:lnTo>
                  <a:pt x="272233" y="329125"/>
                </a:lnTo>
                <a:lnTo>
                  <a:pt x="313549" y="326413"/>
                </a:lnTo>
                <a:lnTo>
                  <a:pt x="352744" y="319882"/>
                </a:lnTo>
                <a:lnTo>
                  <a:pt x="395127" y="307867"/>
                </a:lnTo>
                <a:lnTo>
                  <a:pt x="433156" y="291606"/>
                </a:lnTo>
                <a:lnTo>
                  <a:pt x="466041" y="271614"/>
                </a:lnTo>
                <a:lnTo>
                  <a:pt x="496312" y="244854"/>
                </a:lnTo>
                <a:lnTo>
                  <a:pt x="519637" y="210679"/>
                </a:lnTo>
                <a:lnTo>
                  <a:pt x="529983" y="173243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09459" y="5913119"/>
            <a:ext cx="559435" cy="356870"/>
          </a:xfrm>
          <a:custGeom>
            <a:avLst/>
            <a:gdLst/>
            <a:ahLst/>
            <a:cxnLst/>
            <a:rect l="l" t="t" r="r" b="b"/>
            <a:pathLst>
              <a:path w="559434" h="356870">
                <a:moveTo>
                  <a:pt x="557783" y="196595"/>
                </a:moveTo>
                <a:lnTo>
                  <a:pt x="557783" y="158495"/>
                </a:lnTo>
                <a:lnTo>
                  <a:pt x="554735" y="149351"/>
                </a:lnTo>
                <a:lnTo>
                  <a:pt x="553211" y="140207"/>
                </a:lnTo>
                <a:lnTo>
                  <a:pt x="548639" y="131063"/>
                </a:lnTo>
                <a:lnTo>
                  <a:pt x="545591" y="121919"/>
                </a:lnTo>
                <a:lnTo>
                  <a:pt x="541019" y="114299"/>
                </a:lnTo>
                <a:lnTo>
                  <a:pt x="534923" y="105155"/>
                </a:lnTo>
                <a:lnTo>
                  <a:pt x="522731" y="89915"/>
                </a:lnTo>
                <a:lnTo>
                  <a:pt x="509015" y="74675"/>
                </a:lnTo>
                <a:lnTo>
                  <a:pt x="492251" y="62483"/>
                </a:lnTo>
                <a:lnTo>
                  <a:pt x="473963" y="48767"/>
                </a:lnTo>
                <a:lnTo>
                  <a:pt x="432815" y="28955"/>
                </a:lnTo>
                <a:lnTo>
                  <a:pt x="385571" y="12191"/>
                </a:lnTo>
                <a:lnTo>
                  <a:pt x="333755" y="3047"/>
                </a:lnTo>
                <a:lnTo>
                  <a:pt x="307847" y="0"/>
                </a:lnTo>
                <a:lnTo>
                  <a:pt x="251459" y="0"/>
                </a:lnTo>
                <a:lnTo>
                  <a:pt x="172211" y="12191"/>
                </a:lnTo>
                <a:lnTo>
                  <a:pt x="124967" y="28955"/>
                </a:lnTo>
                <a:lnTo>
                  <a:pt x="83819" y="50291"/>
                </a:lnTo>
                <a:lnTo>
                  <a:pt x="48767" y="76199"/>
                </a:lnTo>
                <a:lnTo>
                  <a:pt x="22859" y="106679"/>
                </a:lnTo>
                <a:lnTo>
                  <a:pt x="3047" y="150875"/>
                </a:lnTo>
                <a:lnTo>
                  <a:pt x="0" y="169163"/>
                </a:lnTo>
                <a:lnTo>
                  <a:pt x="0" y="187451"/>
                </a:lnTo>
                <a:lnTo>
                  <a:pt x="1523" y="198119"/>
                </a:lnTo>
                <a:lnTo>
                  <a:pt x="3047" y="207263"/>
                </a:lnTo>
                <a:lnTo>
                  <a:pt x="9143" y="225551"/>
                </a:lnTo>
                <a:lnTo>
                  <a:pt x="13715" y="233171"/>
                </a:lnTo>
                <a:lnTo>
                  <a:pt x="18287" y="242315"/>
                </a:lnTo>
                <a:lnTo>
                  <a:pt x="24383" y="251459"/>
                </a:lnTo>
                <a:lnTo>
                  <a:pt x="28955" y="257174"/>
                </a:lnTo>
                <a:lnTo>
                  <a:pt x="28955" y="170687"/>
                </a:lnTo>
                <a:lnTo>
                  <a:pt x="32003" y="155447"/>
                </a:lnTo>
                <a:lnTo>
                  <a:pt x="33527" y="149351"/>
                </a:lnTo>
                <a:lnTo>
                  <a:pt x="36575" y="141731"/>
                </a:lnTo>
                <a:lnTo>
                  <a:pt x="39623" y="135635"/>
                </a:lnTo>
                <a:lnTo>
                  <a:pt x="42671" y="128015"/>
                </a:lnTo>
                <a:lnTo>
                  <a:pt x="70103" y="96011"/>
                </a:lnTo>
                <a:lnTo>
                  <a:pt x="117347" y="64007"/>
                </a:lnTo>
                <a:lnTo>
                  <a:pt x="179831" y="39623"/>
                </a:lnTo>
                <a:lnTo>
                  <a:pt x="228599" y="30479"/>
                </a:lnTo>
                <a:lnTo>
                  <a:pt x="280415" y="27431"/>
                </a:lnTo>
                <a:lnTo>
                  <a:pt x="306323" y="28955"/>
                </a:lnTo>
                <a:lnTo>
                  <a:pt x="356615" y="35051"/>
                </a:lnTo>
                <a:lnTo>
                  <a:pt x="402335" y="47243"/>
                </a:lnTo>
                <a:lnTo>
                  <a:pt x="441959" y="64007"/>
                </a:lnTo>
                <a:lnTo>
                  <a:pt x="475487" y="85343"/>
                </a:lnTo>
                <a:lnTo>
                  <a:pt x="512063" y="123443"/>
                </a:lnTo>
                <a:lnTo>
                  <a:pt x="516635" y="129539"/>
                </a:lnTo>
                <a:lnTo>
                  <a:pt x="519683" y="135635"/>
                </a:lnTo>
                <a:lnTo>
                  <a:pt x="522731" y="143255"/>
                </a:lnTo>
                <a:lnTo>
                  <a:pt x="525779" y="149351"/>
                </a:lnTo>
                <a:lnTo>
                  <a:pt x="528827" y="164591"/>
                </a:lnTo>
                <a:lnTo>
                  <a:pt x="530351" y="170687"/>
                </a:lnTo>
                <a:lnTo>
                  <a:pt x="530351" y="257555"/>
                </a:lnTo>
                <a:lnTo>
                  <a:pt x="536447" y="249935"/>
                </a:lnTo>
                <a:lnTo>
                  <a:pt x="541019" y="240791"/>
                </a:lnTo>
                <a:lnTo>
                  <a:pt x="545591" y="233171"/>
                </a:lnTo>
                <a:lnTo>
                  <a:pt x="550163" y="224027"/>
                </a:lnTo>
                <a:lnTo>
                  <a:pt x="556259" y="205739"/>
                </a:lnTo>
                <a:lnTo>
                  <a:pt x="557783" y="196595"/>
                </a:lnTo>
                <a:close/>
              </a:path>
              <a:path w="559434" h="356870">
                <a:moveTo>
                  <a:pt x="530351" y="257555"/>
                </a:moveTo>
                <a:lnTo>
                  <a:pt x="530351" y="185927"/>
                </a:lnTo>
                <a:lnTo>
                  <a:pt x="528827" y="193547"/>
                </a:lnTo>
                <a:lnTo>
                  <a:pt x="527303" y="199643"/>
                </a:lnTo>
                <a:lnTo>
                  <a:pt x="525779" y="207263"/>
                </a:lnTo>
                <a:lnTo>
                  <a:pt x="522731" y="213359"/>
                </a:lnTo>
                <a:lnTo>
                  <a:pt x="519683" y="220979"/>
                </a:lnTo>
                <a:lnTo>
                  <a:pt x="489203" y="260603"/>
                </a:lnTo>
                <a:lnTo>
                  <a:pt x="440435" y="292607"/>
                </a:lnTo>
                <a:lnTo>
                  <a:pt x="400811" y="309371"/>
                </a:lnTo>
                <a:lnTo>
                  <a:pt x="355091" y="321563"/>
                </a:lnTo>
                <a:lnTo>
                  <a:pt x="304799" y="327659"/>
                </a:lnTo>
                <a:lnTo>
                  <a:pt x="252983" y="327659"/>
                </a:lnTo>
                <a:lnTo>
                  <a:pt x="227075" y="324611"/>
                </a:lnTo>
                <a:lnTo>
                  <a:pt x="202691" y="321563"/>
                </a:lnTo>
                <a:lnTo>
                  <a:pt x="156971" y="309371"/>
                </a:lnTo>
                <a:lnTo>
                  <a:pt x="135635" y="300227"/>
                </a:lnTo>
                <a:lnTo>
                  <a:pt x="117347" y="292607"/>
                </a:lnTo>
                <a:lnTo>
                  <a:pt x="83819" y="271271"/>
                </a:lnTo>
                <a:lnTo>
                  <a:pt x="47243" y="233171"/>
                </a:lnTo>
                <a:lnTo>
                  <a:pt x="42671" y="227075"/>
                </a:lnTo>
                <a:lnTo>
                  <a:pt x="38099" y="219455"/>
                </a:lnTo>
                <a:lnTo>
                  <a:pt x="36575" y="213359"/>
                </a:lnTo>
                <a:lnTo>
                  <a:pt x="33527" y="205739"/>
                </a:lnTo>
                <a:lnTo>
                  <a:pt x="30479" y="199643"/>
                </a:lnTo>
                <a:lnTo>
                  <a:pt x="30479" y="192023"/>
                </a:lnTo>
                <a:lnTo>
                  <a:pt x="28955" y="184403"/>
                </a:lnTo>
                <a:lnTo>
                  <a:pt x="28955" y="257174"/>
                </a:lnTo>
                <a:lnTo>
                  <a:pt x="36575" y="266699"/>
                </a:lnTo>
                <a:lnTo>
                  <a:pt x="67055" y="294131"/>
                </a:lnTo>
                <a:lnTo>
                  <a:pt x="105155" y="318515"/>
                </a:lnTo>
                <a:lnTo>
                  <a:pt x="149351" y="336803"/>
                </a:lnTo>
                <a:lnTo>
                  <a:pt x="198119" y="348995"/>
                </a:lnTo>
                <a:lnTo>
                  <a:pt x="251459" y="355091"/>
                </a:lnTo>
                <a:lnTo>
                  <a:pt x="280415" y="356615"/>
                </a:lnTo>
                <a:lnTo>
                  <a:pt x="335279" y="353567"/>
                </a:lnTo>
                <a:lnTo>
                  <a:pt x="387095" y="342899"/>
                </a:lnTo>
                <a:lnTo>
                  <a:pt x="434339" y="327659"/>
                </a:lnTo>
                <a:lnTo>
                  <a:pt x="475487" y="306323"/>
                </a:lnTo>
                <a:lnTo>
                  <a:pt x="509015" y="280415"/>
                </a:lnTo>
                <a:lnTo>
                  <a:pt x="524255" y="265175"/>
                </a:lnTo>
                <a:lnTo>
                  <a:pt x="530351" y="257555"/>
                </a:lnTo>
                <a:close/>
              </a:path>
              <a:path w="559434" h="356870">
                <a:moveTo>
                  <a:pt x="559307" y="176783"/>
                </a:moveTo>
                <a:lnTo>
                  <a:pt x="557783" y="167639"/>
                </a:lnTo>
                <a:lnTo>
                  <a:pt x="557783" y="187451"/>
                </a:lnTo>
                <a:lnTo>
                  <a:pt x="559307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55253" y="5945121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7115" y="5926835"/>
            <a:ext cx="530860" cy="329565"/>
          </a:xfrm>
          <a:custGeom>
            <a:avLst/>
            <a:gdLst/>
            <a:ahLst/>
            <a:cxnLst/>
            <a:rect l="l" t="t" r="r" b="b"/>
            <a:pathLst>
              <a:path w="530860" h="329564">
                <a:moveTo>
                  <a:pt x="27820" y="237597"/>
                </a:moveTo>
                <a:lnTo>
                  <a:pt x="27820" y="90917"/>
                </a:lnTo>
                <a:lnTo>
                  <a:pt x="24926" y="94631"/>
                </a:lnTo>
                <a:lnTo>
                  <a:pt x="5740" y="130227"/>
                </a:lnTo>
                <a:lnTo>
                  <a:pt x="0" y="164591"/>
                </a:lnTo>
                <a:lnTo>
                  <a:pt x="92" y="168930"/>
                </a:lnTo>
                <a:lnTo>
                  <a:pt x="8893" y="206660"/>
                </a:lnTo>
                <a:lnTo>
                  <a:pt x="27820" y="237597"/>
                </a:lnTo>
                <a:close/>
              </a:path>
              <a:path w="530860" h="329564">
                <a:moveTo>
                  <a:pt x="279245" y="328952"/>
                </a:moveTo>
                <a:lnTo>
                  <a:pt x="279245" y="226"/>
                </a:lnTo>
                <a:lnTo>
                  <a:pt x="272233" y="56"/>
                </a:lnTo>
                <a:lnTo>
                  <a:pt x="265175" y="0"/>
                </a:lnTo>
                <a:lnTo>
                  <a:pt x="258118" y="56"/>
                </a:lnTo>
                <a:lnTo>
                  <a:pt x="251106" y="226"/>
                </a:lnTo>
                <a:lnTo>
                  <a:pt x="244141" y="507"/>
                </a:lnTo>
                <a:lnTo>
                  <a:pt x="244141" y="328666"/>
                </a:lnTo>
                <a:lnTo>
                  <a:pt x="251106" y="328952"/>
                </a:lnTo>
                <a:lnTo>
                  <a:pt x="258118" y="329125"/>
                </a:lnTo>
                <a:lnTo>
                  <a:pt x="265175" y="329183"/>
                </a:lnTo>
                <a:lnTo>
                  <a:pt x="272233" y="329125"/>
                </a:lnTo>
                <a:lnTo>
                  <a:pt x="279245" y="328952"/>
                </a:lnTo>
                <a:close/>
              </a:path>
              <a:path w="530860" h="329564">
                <a:moveTo>
                  <a:pt x="530351" y="164591"/>
                </a:moveTo>
                <a:lnTo>
                  <a:pt x="523117" y="126095"/>
                </a:lnTo>
                <a:lnTo>
                  <a:pt x="502531" y="90917"/>
                </a:lnTo>
                <a:lnTo>
                  <a:pt x="502531" y="237597"/>
                </a:lnTo>
                <a:lnTo>
                  <a:pt x="523117" y="202603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41876" y="5913119"/>
            <a:ext cx="559435" cy="356870"/>
          </a:xfrm>
          <a:custGeom>
            <a:avLst/>
            <a:gdLst/>
            <a:ahLst/>
            <a:cxnLst/>
            <a:rect l="l" t="t" r="r" b="b"/>
            <a:pathLst>
              <a:path w="559435" h="356870">
                <a:moveTo>
                  <a:pt x="559307" y="187451"/>
                </a:moveTo>
                <a:lnTo>
                  <a:pt x="559307" y="167639"/>
                </a:lnTo>
                <a:lnTo>
                  <a:pt x="556259" y="149351"/>
                </a:lnTo>
                <a:lnTo>
                  <a:pt x="541019" y="114299"/>
                </a:lnTo>
                <a:lnTo>
                  <a:pt x="509015" y="74675"/>
                </a:lnTo>
                <a:lnTo>
                  <a:pt x="492251" y="62483"/>
                </a:lnTo>
                <a:lnTo>
                  <a:pt x="473963" y="48767"/>
                </a:lnTo>
                <a:lnTo>
                  <a:pt x="432815" y="28955"/>
                </a:lnTo>
                <a:lnTo>
                  <a:pt x="387095" y="12191"/>
                </a:lnTo>
                <a:lnTo>
                  <a:pt x="335279" y="3047"/>
                </a:lnTo>
                <a:lnTo>
                  <a:pt x="307847" y="0"/>
                </a:lnTo>
                <a:lnTo>
                  <a:pt x="251459" y="0"/>
                </a:lnTo>
                <a:lnTo>
                  <a:pt x="172211" y="12191"/>
                </a:lnTo>
                <a:lnTo>
                  <a:pt x="126491" y="28955"/>
                </a:lnTo>
                <a:lnTo>
                  <a:pt x="83819" y="50291"/>
                </a:lnTo>
                <a:lnTo>
                  <a:pt x="50291" y="76199"/>
                </a:lnTo>
                <a:lnTo>
                  <a:pt x="24383" y="106679"/>
                </a:lnTo>
                <a:lnTo>
                  <a:pt x="18287" y="114299"/>
                </a:lnTo>
                <a:lnTo>
                  <a:pt x="13715" y="123443"/>
                </a:lnTo>
                <a:lnTo>
                  <a:pt x="10667" y="132587"/>
                </a:lnTo>
                <a:lnTo>
                  <a:pt x="6095" y="140207"/>
                </a:lnTo>
                <a:lnTo>
                  <a:pt x="4571" y="150875"/>
                </a:lnTo>
                <a:lnTo>
                  <a:pt x="1523" y="160019"/>
                </a:lnTo>
                <a:lnTo>
                  <a:pt x="1523" y="169163"/>
                </a:lnTo>
                <a:lnTo>
                  <a:pt x="0" y="178307"/>
                </a:lnTo>
                <a:lnTo>
                  <a:pt x="1523" y="187451"/>
                </a:lnTo>
                <a:lnTo>
                  <a:pt x="3047" y="198119"/>
                </a:lnTo>
                <a:lnTo>
                  <a:pt x="18287" y="242315"/>
                </a:lnTo>
                <a:lnTo>
                  <a:pt x="28955" y="257174"/>
                </a:lnTo>
                <a:lnTo>
                  <a:pt x="28955" y="170687"/>
                </a:lnTo>
                <a:lnTo>
                  <a:pt x="32003" y="155447"/>
                </a:lnTo>
                <a:lnTo>
                  <a:pt x="33527" y="149351"/>
                </a:lnTo>
                <a:lnTo>
                  <a:pt x="36575" y="141731"/>
                </a:lnTo>
                <a:lnTo>
                  <a:pt x="39623" y="135635"/>
                </a:lnTo>
                <a:lnTo>
                  <a:pt x="44195" y="128015"/>
                </a:lnTo>
                <a:lnTo>
                  <a:pt x="47243" y="121919"/>
                </a:lnTo>
                <a:lnTo>
                  <a:pt x="83819" y="85343"/>
                </a:lnTo>
                <a:lnTo>
                  <a:pt x="137159" y="54863"/>
                </a:lnTo>
                <a:lnTo>
                  <a:pt x="181355" y="39623"/>
                </a:lnTo>
                <a:lnTo>
                  <a:pt x="228599" y="30479"/>
                </a:lnTo>
                <a:lnTo>
                  <a:pt x="280415" y="27431"/>
                </a:lnTo>
                <a:lnTo>
                  <a:pt x="306323" y="28955"/>
                </a:lnTo>
                <a:lnTo>
                  <a:pt x="356615" y="35051"/>
                </a:lnTo>
                <a:lnTo>
                  <a:pt x="402335" y="47243"/>
                </a:lnTo>
                <a:lnTo>
                  <a:pt x="441959" y="64007"/>
                </a:lnTo>
                <a:lnTo>
                  <a:pt x="477011" y="85343"/>
                </a:lnTo>
                <a:lnTo>
                  <a:pt x="513587" y="123443"/>
                </a:lnTo>
                <a:lnTo>
                  <a:pt x="516635" y="129539"/>
                </a:lnTo>
                <a:lnTo>
                  <a:pt x="521207" y="135635"/>
                </a:lnTo>
                <a:lnTo>
                  <a:pt x="524255" y="143255"/>
                </a:lnTo>
                <a:lnTo>
                  <a:pt x="525779" y="149351"/>
                </a:lnTo>
                <a:lnTo>
                  <a:pt x="528827" y="156971"/>
                </a:lnTo>
                <a:lnTo>
                  <a:pt x="530351" y="164591"/>
                </a:lnTo>
                <a:lnTo>
                  <a:pt x="530351" y="257555"/>
                </a:lnTo>
                <a:lnTo>
                  <a:pt x="536447" y="249935"/>
                </a:lnTo>
                <a:lnTo>
                  <a:pt x="541019" y="240791"/>
                </a:lnTo>
                <a:lnTo>
                  <a:pt x="545591" y="233171"/>
                </a:lnTo>
                <a:lnTo>
                  <a:pt x="550163" y="224027"/>
                </a:lnTo>
                <a:lnTo>
                  <a:pt x="556259" y="205739"/>
                </a:lnTo>
                <a:lnTo>
                  <a:pt x="559307" y="187451"/>
                </a:lnTo>
                <a:close/>
              </a:path>
              <a:path w="559435" h="356870">
                <a:moveTo>
                  <a:pt x="530351" y="257555"/>
                </a:moveTo>
                <a:lnTo>
                  <a:pt x="530351" y="193547"/>
                </a:lnTo>
                <a:lnTo>
                  <a:pt x="528827" y="199643"/>
                </a:lnTo>
                <a:lnTo>
                  <a:pt x="522731" y="214883"/>
                </a:lnTo>
                <a:lnTo>
                  <a:pt x="501395" y="246887"/>
                </a:lnTo>
                <a:lnTo>
                  <a:pt x="441959" y="292607"/>
                </a:lnTo>
                <a:lnTo>
                  <a:pt x="400811" y="309371"/>
                </a:lnTo>
                <a:lnTo>
                  <a:pt x="355091" y="321563"/>
                </a:lnTo>
                <a:lnTo>
                  <a:pt x="306323" y="327659"/>
                </a:lnTo>
                <a:lnTo>
                  <a:pt x="252983" y="327659"/>
                </a:lnTo>
                <a:lnTo>
                  <a:pt x="204215" y="321563"/>
                </a:lnTo>
                <a:lnTo>
                  <a:pt x="179831" y="315467"/>
                </a:lnTo>
                <a:lnTo>
                  <a:pt x="156971" y="309371"/>
                </a:lnTo>
                <a:lnTo>
                  <a:pt x="137159" y="300227"/>
                </a:lnTo>
                <a:lnTo>
                  <a:pt x="117347" y="292607"/>
                </a:lnTo>
                <a:lnTo>
                  <a:pt x="83819" y="271271"/>
                </a:lnTo>
                <a:lnTo>
                  <a:pt x="47243" y="233171"/>
                </a:lnTo>
                <a:lnTo>
                  <a:pt x="39623" y="219455"/>
                </a:lnTo>
                <a:lnTo>
                  <a:pt x="36575" y="213359"/>
                </a:lnTo>
                <a:lnTo>
                  <a:pt x="33527" y="205739"/>
                </a:lnTo>
                <a:lnTo>
                  <a:pt x="32003" y="199643"/>
                </a:lnTo>
                <a:lnTo>
                  <a:pt x="28955" y="184403"/>
                </a:lnTo>
                <a:lnTo>
                  <a:pt x="28955" y="257174"/>
                </a:lnTo>
                <a:lnTo>
                  <a:pt x="67055" y="294131"/>
                </a:lnTo>
                <a:lnTo>
                  <a:pt x="105155" y="318515"/>
                </a:lnTo>
                <a:lnTo>
                  <a:pt x="149351" y="336803"/>
                </a:lnTo>
                <a:lnTo>
                  <a:pt x="199643" y="348995"/>
                </a:lnTo>
                <a:lnTo>
                  <a:pt x="280415" y="356615"/>
                </a:lnTo>
                <a:lnTo>
                  <a:pt x="335279" y="353567"/>
                </a:lnTo>
                <a:lnTo>
                  <a:pt x="387095" y="342899"/>
                </a:lnTo>
                <a:lnTo>
                  <a:pt x="434339" y="327659"/>
                </a:lnTo>
                <a:lnTo>
                  <a:pt x="475487" y="306323"/>
                </a:lnTo>
                <a:lnTo>
                  <a:pt x="510539" y="280415"/>
                </a:lnTo>
                <a:lnTo>
                  <a:pt x="524255" y="265175"/>
                </a:lnTo>
                <a:lnTo>
                  <a:pt x="530351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89194" y="5945121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7395" y="5939027"/>
            <a:ext cx="530860" cy="329565"/>
          </a:xfrm>
          <a:custGeom>
            <a:avLst/>
            <a:gdLst/>
            <a:ahLst/>
            <a:cxnLst/>
            <a:rect l="l" t="t" r="r" b="b"/>
            <a:pathLst>
              <a:path w="530860" h="329564">
                <a:moveTo>
                  <a:pt x="265175" y="329183"/>
                </a:moveTo>
                <a:lnTo>
                  <a:pt x="265175" y="0"/>
                </a:lnTo>
                <a:lnTo>
                  <a:pt x="258047" y="58"/>
                </a:lnTo>
                <a:lnTo>
                  <a:pt x="216395" y="2770"/>
                </a:lnTo>
                <a:lnTo>
                  <a:pt x="177008" y="9301"/>
                </a:lnTo>
                <a:lnTo>
                  <a:pt x="134547" y="21316"/>
                </a:lnTo>
                <a:lnTo>
                  <a:pt x="96561" y="37577"/>
                </a:lnTo>
                <a:lnTo>
                  <a:pt x="63799" y="57569"/>
                </a:lnTo>
                <a:lnTo>
                  <a:pt x="33717" y="84329"/>
                </a:lnTo>
                <a:lnTo>
                  <a:pt x="10596" y="118504"/>
                </a:lnTo>
                <a:lnTo>
                  <a:pt x="363" y="155940"/>
                </a:lnTo>
                <a:lnTo>
                  <a:pt x="0" y="164591"/>
                </a:lnTo>
                <a:lnTo>
                  <a:pt x="91" y="169002"/>
                </a:lnTo>
                <a:lnTo>
                  <a:pt x="8793" y="207179"/>
                </a:lnTo>
                <a:lnTo>
                  <a:pt x="30561" y="241926"/>
                </a:lnTo>
                <a:lnTo>
                  <a:pt x="59589" y="269118"/>
                </a:lnTo>
                <a:lnTo>
                  <a:pt x="96561" y="292096"/>
                </a:lnTo>
                <a:lnTo>
                  <a:pt x="134547" y="308189"/>
                </a:lnTo>
                <a:lnTo>
                  <a:pt x="177008" y="320041"/>
                </a:lnTo>
                <a:lnTo>
                  <a:pt x="216395" y="326465"/>
                </a:lnTo>
                <a:lnTo>
                  <a:pt x="258047" y="329127"/>
                </a:lnTo>
                <a:lnTo>
                  <a:pt x="265175" y="329183"/>
                </a:lnTo>
                <a:close/>
              </a:path>
              <a:path w="530860" h="329564">
                <a:moveTo>
                  <a:pt x="530351" y="164591"/>
                </a:moveTo>
                <a:lnTo>
                  <a:pt x="523117" y="126580"/>
                </a:lnTo>
                <a:lnTo>
                  <a:pt x="502531" y="91586"/>
                </a:lnTo>
                <a:lnTo>
                  <a:pt x="502531" y="238266"/>
                </a:lnTo>
                <a:lnTo>
                  <a:pt x="523117" y="203088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72155" y="5925311"/>
            <a:ext cx="559435" cy="356870"/>
          </a:xfrm>
          <a:custGeom>
            <a:avLst/>
            <a:gdLst/>
            <a:ahLst/>
            <a:cxnLst/>
            <a:rect l="l" t="t" r="r" b="b"/>
            <a:pathLst>
              <a:path w="559435" h="356870">
                <a:moveTo>
                  <a:pt x="559307" y="187451"/>
                </a:moveTo>
                <a:lnTo>
                  <a:pt x="559307" y="169163"/>
                </a:lnTo>
                <a:lnTo>
                  <a:pt x="557783" y="158495"/>
                </a:lnTo>
                <a:lnTo>
                  <a:pt x="556259" y="149351"/>
                </a:lnTo>
                <a:lnTo>
                  <a:pt x="550163" y="131063"/>
                </a:lnTo>
                <a:lnTo>
                  <a:pt x="545591" y="123443"/>
                </a:lnTo>
                <a:lnTo>
                  <a:pt x="541019" y="114299"/>
                </a:lnTo>
                <a:lnTo>
                  <a:pt x="509015" y="76199"/>
                </a:lnTo>
                <a:lnTo>
                  <a:pt x="473963" y="50291"/>
                </a:lnTo>
                <a:lnTo>
                  <a:pt x="432815" y="28955"/>
                </a:lnTo>
                <a:lnTo>
                  <a:pt x="361187" y="7619"/>
                </a:lnTo>
                <a:lnTo>
                  <a:pt x="307847" y="1523"/>
                </a:lnTo>
                <a:lnTo>
                  <a:pt x="278891" y="0"/>
                </a:lnTo>
                <a:lnTo>
                  <a:pt x="224027" y="3047"/>
                </a:lnTo>
                <a:lnTo>
                  <a:pt x="172211" y="13715"/>
                </a:lnTo>
                <a:lnTo>
                  <a:pt x="124967" y="28955"/>
                </a:lnTo>
                <a:lnTo>
                  <a:pt x="83819" y="50291"/>
                </a:lnTo>
                <a:lnTo>
                  <a:pt x="50291" y="76199"/>
                </a:lnTo>
                <a:lnTo>
                  <a:pt x="22859" y="106679"/>
                </a:lnTo>
                <a:lnTo>
                  <a:pt x="18287" y="115823"/>
                </a:lnTo>
                <a:lnTo>
                  <a:pt x="13715" y="123443"/>
                </a:lnTo>
                <a:lnTo>
                  <a:pt x="9143" y="132587"/>
                </a:lnTo>
                <a:lnTo>
                  <a:pt x="3047" y="150875"/>
                </a:lnTo>
                <a:lnTo>
                  <a:pt x="0" y="169163"/>
                </a:lnTo>
                <a:lnTo>
                  <a:pt x="0" y="179831"/>
                </a:lnTo>
                <a:lnTo>
                  <a:pt x="1523" y="188975"/>
                </a:lnTo>
                <a:lnTo>
                  <a:pt x="1523" y="198119"/>
                </a:lnTo>
                <a:lnTo>
                  <a:pt x="4571" y="207263"/>
                </a:lnTo>
                <a:lnTo>
                  <a:pt x="6095" y="216407"/>
                </a:lnTo>
                <a:lnTo>
                  <a:pt x="10667" y="225551"/>
                </a:lnTo>
                <a:lnTo>
                  <a:pt x="13715" y="234695"/>
                </a:lnTo>
                <a:lnTo>
                  <a:pt x="18287" y="242315"/>
                </a:lnTo>
                <a:lnTo>
                  <a:pt x="24383" y="251459"/>
                </a:lnTo>
                <a:lnTo>
                  <a:pt x="28955" y="257174"/>
                </a:lnTo>
                <a:lnTo>
                  <a:pt x="28955" y="170687"/>
                </a:lnTo>
                <a:lnTo>
                  <a:pt x="30479" y="163067"/>
                </a:lnTo>
                <a:lnTo>
                  <a:pt x="32003" y="156971"/>
                </a:lnTo>
                <a:lnTo>
                  <a:pt x="33527" y="149351"/>
                </a:lnTo>
                <a:lnTo>
                  <a:pt x="36575" y="141731"/>
                </a:lnTo>
                <a:lnTo>
                  <a:pt x="57911" y="109727"/>
                </a:lnTo>
                <a:lnTo>
                  <a:pt x="100583" y="74675"/>
                </a:lnTo>
                <a:lnTo>
                  <a:pt x="137159" y="54863"/>
                </a:lnTo>
                <a:lnTo>
                  <a:pt x="204215" y="35051"/>
                </a:lnTo>
                <a:lnTo>
                  <a:pt x="254507" y="28955"/>
                </a:lnTo>
                <a:lnTo>
                  <a:pt x="306323" y="28955"/>
                </a:lnTo>
                <a:lnTo>
                  <a:pt x="332231" y="32003"/>
                </a:lnTo>
                <a:lnTo>
                  <a:pt x="356615" y="35051"/>
                </a:lnTo>
                <a:lnTo>
                  <a:pt x="402335" y="47243"/>
                </a:lnTo>
                <a:lnTo>
                  <a:pt x="423671" y="56387"/>
                </a:lnTo>
                <a:lnTo>
                  <a:pt x="441959" y="64007"/>
                </a:lnTo>
                <a:lnTo>
                  <a:pt x="475487" y="85343"/>
                </a:lnTo>
                <a:lnTo>
                  <a:pt x="512063" y="123443"/>
                </a:lnTo>
                <a:lnTo>
                  <a:pt x="516635" y="129539"/>
                </a:lnTo>
                <a:lnTo>
                  <a:pt x="521207" y="137159"/>
                </a:lnTo>
                <a:lnTo>
                  <a:pt x="522731" y="143255"/>
                </a:lnTo>
                <a:lnTo>
                  <a:pt x="525779" y="150875"/>
                </a:lnTo>
                <a:lnTo>
                  <a:pt x="528827" y="156971"/>
                </a:lnTo>
                <a:lnTo>
                  <a:pt x="528827" y="164591"/>
                </a:lnTo>
                <a:lnTo>
                  <a:pt x="530351" y="172211"/>
                </a:lnTo>
                <a:lnTo>
                  <a:pt x="530351" y="257555"/>
                </a:lnTo>
                <a:lnTo>
                  <a:pt x="536447" y="249935"/>
                </a:lnTo>
                <a:lnTo>
                  <a:pt x="541019" y="242315"/>
                </a:lnTo>
                <a:lnTo>
                  <a:pt x="550163" y="224027"/>
                </a:lnTo>
                <a:lnTo>
                  <a:pt x="553211" y="216407"/>
                </a:lnTo>
                <a:lnTo>
                  <a:pt x="556259" y="205739"/>
                </a:lnTo>
                <a:lnTo>
                  <a:pt x="559307" y="187451"/>
                </a:lnTo>
                <a:close/>
              </a:path>
              <a:path w="559435" h="356870">
                <a:moveTo>
                  <a:pt x="530351" y="257555"/>
                </a:moveTo>
                <a:lnTo>
                  <a:pt x="530351" y="185927"/>
                </a:lnTo>
                <a:lnTo>
                  <a:pt x="527303" y="201167"/>
                </a:lnTo>
                <a:lnTo>
                  <a:pt x="525779" y="207263"/>
                </a:lnTo>
                <a:lnTo>
                  <a:pt x="522731" y="214883"/>
                </a:lnTo>
                <a:lnTo>
                  <a:pt x="519683" y="220979"/>
                </a:lnTo>
                <a:lnTo>
                  <a:pt x="516635" y="228599"/>
                </a:lnTo>
                <a:lnTo>
                  <a:pt x="489203" y="260603"/>
                </a:lnTo>
                <a:lnTo>
                  <a:pt x="441959" y="292607"/>
                </a:lnTo>
                <a:lnTo>
                  <a:pt x="400811" y="309371"/>
                </a:lnTo>
                <a:lnTo>
                  <a:pt x="355091" y="321563"/>
                </a:lnTo>
                <a:lnTo>
                  <a:pt x="278891" y="329183"/>
                </a:lnTo>
                <a:lnTo>
                  <a:pt x="252983" y="327659"/>
                </a:lnTo>
                <a:lnTo>
                  <a:pt x="202691" y="321563"/>
                </a:lnTo>
                <a:lnTo>
                  <a:pt x="156971" y="309371"/>
                </a:lnTo>
                <a:lnTo>
                  <a:pt x="117347" y="292607"/>
                </a:lnTo>
                <a:lnTo>
                  <a:pt x="83819" y="271271"/>
                </a:lnTo>
                <a:lnTo>
                  <a:pt x="47243" y="233171"/>
                </a:lnTo>
                <a:lnTo>
                  <a:pt x="42671" y="227075"/>
                </a:lnTo>
                <a:lnTo>
                  <a:pt x="39623" y="220979"/>
                </a:lnTo>
                <a:lnTo>
                  <a:pt x="36575" y="213359"/>
                </a:lnTo>
                <a:lnTo>
                  <a:pt x="33527" y="207263"/>
                </a:lnTo>
                <a:lnTo>
                  <a:pt x="30479" y="192023"/>
                </a:lnTo>
                <a:lnTo>
                  <a:pt x="28955" y="185927"/>
                </a:lnTo>
                <a:lnTo>
                  <a:pt x="28955" y="257174"/>
                </a:lnTo>
                <a:lnTo>
                  <a:pt x="36575" y="266699"/>
                </a:lnTo>
                <a:lnTo>
                  <a:pt x="50291" y="281939"/>
                </a:lnTo>
                <a:lnTo>
                  <a:pt x="67055" y="294131"/>
                </a:lnTo>
                <a:lnTo>
                  <a:pt x="85343" y="307847"/>
                </a:lnTo>
                <a:lnTo>
                  <a:pt x="126491" y="327659"/>
                </a:lnTo>
                <a:lnTo>
                  <a:pt x="173735" y="344423"/>
                </a:lnTo>
                <a:lnTo>
                  <a:pt x="225551" y="353567"/>
                </a:lnTo>
                <a:lnTo>
                  <a:pt x="251459" y="356615"/>
                </a:lnTo>
                <a:lnTo>
                  <a:pt x="307847" y="356615"/>
                </a:lnTo>
                <a:lnTo>
                  <a:pt x="361187" y="348995"/>
                </a:lnTo>
                <a:lnTo>
                  <a:pt x="411479" y="336803"/>
                </a:lnTo>
                <a:lnTo>
                  <a:pt x="455675" y="318515"/>
                </a:lnTo>
                <a:lnTo>
                  <a:pt x="493775" y="294131"/>
                </a:lnTo>
                <a:lnTo>
                  <a:pt x="524255" y="265175"/>
                </a:lnTo>
                <a:lnTo>
                  <a:pt x="530351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19474" y="5958837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7875" y="5169405"/>
            <a:ext cx="814069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y = ..s</a:t>
            </a:r>
            <a:r>
              <a:rPr dirty="0" sz="1800" spc="-12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1635" y="3913632"/>
            <a:ext cx="1214755" cy="1892935"/>
          </a:xfrm>
          <a:custGeom>
            <a:avLst/>
            <a:gdLst/>
            <a:ahLst/>
            <a:cxnLst/>
            <a:rect l="l" t="t" r="r" b="b"/>
            <a:pathLst>
              <a:path w="1214754" h="1892935">
                <a:moveTo>
                  <a:pt x="0" y="0"/>
                </a:moveTo>
                <a:lnTo>
                  <a:pt x="0" y="1892807"/>
                </a:lnTo>
                <a:lnTo>
                  <a:pt x="1214627" y="1892807"/>
                </a:lnTo>
                <a:lnTo>
                  <a:pt x="1214627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07919" y="3899915"/>
            <a:ext cx="1242060" cy="1920239"/>
          </a:xfrm>
          <a:custGeom>
            <a:avLst/>
            <a:gdLst/>
            <a:ahLst/>
            <a:cxnLst/>
            <a:rect l="l" t="t" r="r" b="b"/>
            <a:pathLst>
              <a:path w="1242060" h="1920239">
                <a:moveTo>
                  <a:pt x="1242059" y="1920239"/>
                </a:moveTo>
                <a:lnTo>
                  <a:pt x="1242059" y="0"/>
                </a:lnTo>
                <a:lnTo>
                  <a:pt x="0" y="0"/>
                </a:lnTo>
                <a:lnTo>
                  <a:pt x="0" y="1920239"/>
                </a:lnTo>
                <a:lnTo>
                  <a:pt x="13715" y="1920239"/>
                </a:lnTo>
                <a:lnTo>
                  <a:pt x="13715" y="28955"/>
                </a:lnTo>
                <a:lnTo>
                  <a:pt x="27431" y="13715"/>
                </a:lnTo>
                <a:lnTo>
                  <a:pt x="27431" y="28955"/>
                </a:lnTo>
                <a:lnTo>
                  <a:pt x="1214627" y="28955"/>
                </a:lnTo>
                <a:lnTo>
                  <a:pt x="1214627" y="13715"/>
                </a:lnTo>
                <a:lnTo>
                  <a:pt x="1228343" y="28955"/>
                </a:lnTo>
                <a:lnTo>
                  <a:pt x="1228343" y="1920239"/>
                </a:lnTo>
                <a:lnTo>
                  <a:pt x="1242059" y="1920239"/>
                </a:lnTo>
                <a:close/>
              </a:path>
              <a:path w="1242060" h="1920239">
                <a:moveTo>
                  <a:pt x="27431" y="28955"/>
                </a:moveTo>
                <a:lnTo>
                  <a:pt x="27431" y="13715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1242060" h="1920239">
                <a:moveTo>
                  <a:pt x="27431" y="1891283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1891283"/>
                </a:lnTo>
                <a:lnTo>
                  <a:pt x="27431" y="1891283"/>
                </a:lnTo>
                <a:close/>
              </a:path>
              <a:path w="1242060" h="1920239">
                <a:moveTo>
                  <a:pt x="1228343" y="1891283"/>
                </a:moveTo>
                <a:lnTo>
                  <a:pt x="13715" y="1891283"/>
                </a:lnTo>
                <a:lnTo>
                  <a:pt x="27431" y="1906523"/>
                </a:lnTo>
                <a:lnTo>
                  <a:pt x="27431" y="1920239"/>
                </a:lnTo>
                <a:lnTo>
                  <a:pt x="1214627" y="1920239"/>
                </a:lnTo>
                <a:lnTo>
                  <a:pt x="1214627" y="1906523"/>
                </a:lnTo>
                <a:lnTo>
                  <a:pt x="1228343" y="1891283"/>
                </a:lnTo>
                <a:close/>
              </a:path>
              <a:path w="1242060" h="1920239">
                <a:moveTo>
                  <a:pt x="27431" y="1920239"/>
                </a:moveTo>
                <a:lnTo>
                  <a:pt x="27431" y="1906523"/>
                </a:lnTo>
                <a:lnTo>
                  <a:pt x="13715" y="1891283"/>
                </a:lnTo>
                <a:lnTo>
                  <a:pt x="13715" y="1920239"/>
                </a:lnTo>
                <a:lnTo>
                  <a:pt x="27431" y="1920239"/>
                </a:lnTo>
                <a:close/>
              </a:path>
              <a:path w="1242060" h="1920239">
                <a:moveTo>
                  <a:pt x="1228343" y="28955"/>
                </a:moveTo>
                <a:lnTo>
                  <a:pt x="1214627" y="13715"/>
                </a:lnTo>
                <a:lnTo>
                  <a:pt x="1214627" y="28955"/>
                </a:lnTo>
                <a:lnTo>
                  <a:pt x="1228343" y="28955"/>
                </a:lnTo>
                <a:close/>
              </a:path>
              <a:path w="1242060" h="1920239">
                <a:moveTo>
                  <a:pt x="1228343" y="1891283"/>
                </a:moveTo>
                <a:lnTo>
                  <a:pt x="1228343" y="28955"/>
                </a:lnTo>
                <a:lnTo>
                  <a:pt x="1214627" y="28955"/>
                </a:lnTo>
                <a:lnTo>
                  <a:pt x="1214627" y="1891283"/>
                </a:lnTo>
                <a:lnTo>
                  <a:pt x="1228343" y="1891283"/>
                </a:lnTo>
                <a:close/>
              </a:path>
              <a:path w="1242060" h="1920239">
                <a:moveTo>
                  <a:pt x="1228343" y="1920239"/>
                </a:moveTo>
                <a:lnTo>
                  <a:pt x="1228343" y="1891283"/>
                </a:lnTo>
                <a:lnTo>
                  <a:pt x="1214627" y="1906523"/>
                </a:lnTo>
                <a:lnTo>
                  <a:pt x="1214627" y="1920239"/>
                </a:lnTo>
                <a:lnTo>
                  <a:pt x="1228343" y="1920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72155" y="4043171"/>
            <a:ext cx="30480" cy="367665"/>
          </a:xfrm>
          <a:custGeom>
            <a:avLst/>
            <a:gdLst/>
            <a:ahLst/>
            <a:cxnLst/>
            <a:rect l="l" t="t" r="r" b="b"/>
            <a:pathLst>
              <a:path w="30480" h="367664">
                <a:moveTo>
                  <a:pt x="30479" y="367283"/>
                </a:moveTo>
                <a:lnTo>
                  <a:pt x="28955" y="0"/>
                </a:lnTo>
                <a:lnTo>
                  <a:pt x="0" y="0"/>
                </a:lnTo>
                <a:lnTo>
                  <a:pt x="1523" y="367283"/>
                </a:lnTo>
                <a:lnTo>
                  <a:pt x="30479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8000" y="4043171"/>
            <a:ext cx="30480" cy="367665"/>
          </a:xfrm>
          <a:custGeom>
            <a:avLst/>
            <a:gdLst/>
            <a:ahLst/>
            <a:cxnLst/>
            <a:rect l="l" t="t" r="r" b="b"/>
            <a:pathLst>
              <a:path w="30480" h="367664">
                <a:moveTo>
                  <a:pt x="30479" y="367283"/>
                </a:moveTo>
                <a:lnTo>
                  <a:pt x="28955" y="0"/>
                </a:lnTo>
                <a:lnTo>
                  <a:pt x="0" y="0"/>
                </a:lnTo>
                <a:lnTo>
                  <a:pt x="3047" y="367283"/>
                </a:lnTo>
                <a:lnTo>
                  <a:pt x="30479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25367" y="4043171"/>
            <a:ext cx="30480" cy="367665"/>
          </a:xfrm>
          <a:custGeom>
            <a:avLst/>
            <a:gdLst/>
            <a:ahLst/>
            <a:cxnLst/>
            <a:rect l="l" t="t" r="r" b="b"/>
            <a:pathLst>
              <a:path w="30479" h="367664">
                <a:moveTo>
                  <a:pt x="30479" y="367283"/>
                </a:moveTo>
                <a:lnTo>
                  <a:pt x="27431" y="0"/>
                </a:lnTo>
                <a:lnTo>
                  <a:pt x="0" y="0"/>
                </a:lnTo>
                <a:lnTo>
                  <a:pt x="1523" y="367283"/>
                </a:lnTo>
                <a:lnTo>
                  <a:pt x="30479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19172" y="4027932"/>
            <a:ext cx="1088390" cy="382905"/>
          </a:xfrm>
          <a:custGeom>
            <a:avLst/>
            <a:gdLst/>
            <a:ahLst/>
            <a:cxnLst/>
            <a:rect l="l" t="t" r="r" b="b"/>
            <a:pathLst>
              <a:path w="1088389" h="382904">
                <a:moveTo>
                  <a:pt x="1088135" y="382523"/>
                </a:moveTo>
                <a:lnTo>
                  <a:pt x="1088135" y="0"/>
                </a:lnTo>
                <a:lnTo>
                  <a:pt x="0" y="0"/>
                </a:lnTo>
                <a:lnTo>
                  <a:pt x="0" y="382523"/>
                </a:lnTo>
                <a:lnTo>
                  <a:pt x="13715" y="382523"/>
                </a:lnTo>
                <a:lnTo>
                  <a:pt x="13715" y="28955"/>
                </a:lnTo>
                <a:lnTo>
                  <a:pt x="27431" y="15239"/>
                </a:lnTo>
                <a:lnTo>
                  <a:pt x="27431" y="28955"/>
                </a:lnTo>
                <a:lnTo>
                  <a:pt x="1059179" y="28955"/>
                </a:lnTo>
                <a:lnTo>
                  <a:pt x="1059179" y="15239"/>
                </a:lnTo>
                <a:lnTo>
                  <a:pt x="1074419" y="28955"/>
                </a:lnTo>
                <a:lnTo>
                  <a:pt x="1074419" y="382523"/>
                </a:lnTo>
                <a:lnTo>
                  <a:pt x="1088135" y="382523"/>
                </a:lnTo>
                <a:close/>
              </a:path>
              <a:path w="1088389" h="382904">
                <a:moveTo>
                  <a:pt x="27431" y="28955"/>
                </a:moveTo>
                <a:lnTo>
                  <a:pt x="27431" y="15239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1088389" h="382904">
                <a:moveTo>
                  <a:pt x="27431" y="353567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353567"/>
                </a:lnTo>
                <a:lnTo>
                  <a:pt x="27431" y="353567"/>
                </a:lnTo>
                <a:close/>
              </a:path>
              <a:path w="1088389" h="382904">
                <a:moveTo>
                  <a:pt x="1074419" y="353567"/>
                </a:moveTo>
                <a:lnTo>
                  <a:pt x="13715" y="353567"/>
                </a:lnTo>
                <a:lnTo>
                  <a:pt x="27431" y="368807"/>
                </a:lnTo>
                <a:lnTo>
                  <a:pt x="27431" y="382523"/>
                </a:lnTo>
                <a:lnTo>
                  <a:pt x="1059179" y="382523"/>
                </a:lnTo>
                <a:lnTo>
                  <a:pt x="1059179" y="368807"/>
                </a:lnTo>
                <a:lnTo>
                  <a:pt x="1074419" y="353567"/>
                </a:lnTo>
                <a:close/>
              </a:path>
              <a:path w="1088389" h="382904">
                <a:moveTo>
                  <a:pt x="27431" y="382523"/>
                </a:moveTo>
                <a:lnTo>
                  <a:pt x="27431" y="368807"/>
                </a:lnTo>
                <a:lnTo>
                  <a:pt x="13715" y="353567"/>
                </a:lnTo>
                <a:lnTo>
                  <a:pt x="13715" y="382523"/>
                </a:lnTo>
                <a:lnTo>
                  <a:pt x="27431" y="382523"/>
                </a:lnTo>
                <a:close/>
              </a:path>
              <a:path w="1088389" h="382904">
                <a:moveTo>
                  <a:pt x="1074419" y="28955"/>
                </a:moveTo>
                <a:lnTo>
                  <a:pt x="1059179" y="15239"/>
                </a:lnTo>
                <a:lnTo>
                  <a:pt x="1059179" y="28955"/>
                </a:lnTo>
                <a:lnTo>
                  <a:pt x="1074419" y="28955"/>
                </a:lnTo>
                <a:close/>
              </a:path>
              <a:path w="1088389" h="382904">
                <a:moveTo>
                  <a:pt x="1074419" y="353567"/>
                </a:moveTo>
                <a:lnTo>
                  <a:pt x="1074419" y="28955"/>
                </a:lnTo>
                <a:lnTo>
                  <a:pt x="1059179" y="28955"/>
                </a:lnTo>
                <a:lnTo>
                  <a:pt x="1059179" y="353567"/>
                </a:lnTo>
                <a:lnTo>
                  <a:pt x="1074419" y="353567"/>
                </a:lnTo>
                <a:close/>
              </a:path>
              <a:path w="1088389" h="382904">
                <a:moveTo>
                  <a:pt x="1074419" y="382523"/>
                </a:moveTo>
                <a:lnTo>
                  <a:pt x="1074419" y="353567"/>
                </a:lnTo>
                <a:lnTo>
                  <a:pt x="1059179" y="368807"/>
                </a:lnTo>
                <a:lnTo>
                  <a:pt x="1059179" y="382523"/>
                </a:lnTo>
                <a:lnTo>
                  <a:pt x="1074419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76144" y="4538471"/>
            <a:ext cx="845819" cy="379730"/>
          </a:xfrm>
          <a:custGeom>
            <a:avLst/>
            <a:gdLst/>
            <a:ahLst/>
            <a:cxnLst/>
            <a:rect l="l" t="t" r="r" b="b"/>
            <a:pathLst>
              <a:path w="845820" h="379729">
                <a:moveTo>
                  <a:pt x="845819" y="379475"/>
                </a:moveTo>
                <a:lnTo>
                  <a:pt x="845819" y="0"/>
                </a:lnTo>
                <a:lnTo>
                  <a:pt x="0" y="0"/>
                </a:lnTo>
                <a:lnTo>
                  <a:pt x="0" y="379475"/>
                </a:lnTo>
                <a:lnTo>
                  <a:pt x="12191" y="379475"/>
                </a:lnTo>
                <a:lnTo>
                  <a:pt x="12191" y="24383"/>
                </a:lnTo>
                <a:lnTo>
                  <a:pt x="24383" y="12191"/>
                </a:lnTo>
                <a:lnTo>
                  <a:pt x="24383" y="24383"/>
                </a:lnTo>
                <a:lnTo>
                  <a:pt x="819911" y="24383"/>
                </a:lnTo>
                <a:lnTo>
                  <a:pt x="819911" y="12191"/>
                </a:lnTo>
                <a:lnTo>
                  <a:pt x="833627" y="24383"/>
                </a:lnTo>
                <a:lnTo>
                  <a:pt x="833627" y="379475"/>
                </a:lnTo>
                <a:lnTo>
                  <a:pt x="845819" y="379475"/>
                </a:lnTo>
                <a:close/>
              </a:path>
              <a:path w="845820" h="379729">
                <a:moveTo>
                  <a:pt x="24383" y="24383"/>
                </a:moveTo>
                <a:lnTo>
                  <a:pt x="24383" y="12191"/>
                </a:lnTo>
                <a:lnTo>
                  <a:pt x="12191" y="24383"/>
                </a:lnTo>
                <a:lnTo>
                  <a:pt x="24383" y="24383"/>
                </a:lnTo>
                <a:close/>
              </a:path>
              <a:path w="845820" h="379729">
                <a:moveTo>
                  <a:pt x="24383" y="353567"/>
                </a:moveTo>
                <a:lnTo>
                  <a:pt x="24383" y="24383"/>
                </a:lnTo>
                <a:lnTo>
                  <a:pt x="12191" y="24383"/>
                </a:lnTo>
                <a:lnTo>
                  <a:pt x="12191" y="353567"/>
                </a:lnTo>
                <a:lnTo>
                  <a:pt x="24383" y="35356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12191" y="353567"/>
                </a:lnTo>
                <a:lnTo>
                  <a:pt x="24383" y="365759"/>
                </a:lnTo>
                <a:lnTo>
                  <a:pt x="24383" y="379475"/>
                </a:lnTo>
                <a:lnTo>
                  <a:pt x="819911" y="379475"/>
                </a:lnTo>
                <a:lnTo>
                  <a:pt x="819911" y="365759"/>
                </a:lnTo>
                <a:lnTo>
                  <a:pt x="833627" y="353567"/>
                </a:lnTo>
                <a:close/>
              </a:path>
              <a:path w="845820" h="379729">
                <a:moveTo>
                  <a:pt x="24383" y="379475"/>
                </a:moveTo>
                <a:lnTo>
                  <a:pt x="24383" y="365759"/>
                </a:lnTo>
                <a:lnTo>
                  <a:pt x="12191" y="353567"/>
                </a:lnTo>
                <a:lnTo>
                  <a:pt x="12191" y="379475"/>
                </a:lnTo>
                <a:lnTo>
                  <a:pt x="24383" y="379475"/>
                </a:lnTo>
                <a:close/>
              </a:path>
              <a:path w="845820" h="379729">
                <a:moveTo>
                  <a:pt x="833627" y="24383"/>
                </a:moveTo>
                <a:lnTo>
                  <a:pt x="819911" y="12191"/>
                </a:lnTo>
                <a:lnTo>
                  <a:pt x="819911" y="24383"/>
                </a:lnTo>
                <a:lnTo>
                  <a:pt x="833627" y="24383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833627" y="24383"/>
                </a:lnTo>
                <a:lnTo>
                  <a:pt x="819911" y="24383"/>
                </a:lnTo>
                <a:lnTo>
                  <a:pt x="819911" y="353567"/>
                </a:lnTo>
                <a:lnTo>
                  <a:pt x="833627" y="353567"/>
                </a:lnTo>
                <a:close/>
              </a:path>
              <a:path w="845820" h="379729">
                <a:moveTo>
                  <a:pt x="833627" y="379475"/>
                </a:moveTo>
                <a:lnTo>
                  <a:pt x="833627" y="353567"/>
                </a:lnTo>
                <a:lnTo>
                  <a:pt x="819911" y="365759"/>
                </a:lnTo>
                <a:lnTo>
                  <a:pt x="819911" y="379475"/>
                </a:lnTo>
                <a:lnTo>
                  <a:pt x="833627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64610" y="4598922"/>
            <a:ext cx="41529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s: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3566" y="5225793"/>
            <a:ext cx="3225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08731" y="5024627"/>
            <a:ext cx="559435" cy="701040"/>
          </a:xfrm>
          <a:custGeom>
            <a:avLst/>
            <a:gdLst/>
            <a:ahLst/>
            <a:cxnLst/>
            <a:rect l="l" t="t" r="r" b="b"/>
            <a:pathLst>
              <a:path w="559435" h="701039">
                <a:moveTo>
                  <a:pt x="559307" y="701039"/>
                </a:moveTo>
                <a:lnTo>
                  <a:pt x="559307" y="0"/>
                </a:lnTo>
                <a:lnTo>
                  <a:pt x="0" y="0"/>
                </a:lnTo>
                <a:lnTo>
                  <a:pt x="0" y="701039"/>
                </a:lnTo>
                <a:lnTo>
                  <a:pt x="15239" y="701039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530351" y="28955"/>
                </a:lnTo>
                <a:lnTo>
                  <a:pt x="530351" y="15239"/>
                </a:lnTo>
                <a:lnTo>
                  <a:pt x="544067" y="28955"/>
                </a:lnTo>
                <a:lnTo>
                  <a:pt x="544067" y="701039"/>
                </a:lnTo>
                <a:lnTo>
                  <a:pt x="559307" y="701039"/>
                </a:lnTo>
                <a:close/>
              </a:path>
              <a:path w="559435" h="701039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559435" h="701039">
                <a:moveTo>
                  <a:pt x="28955" y="672083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672083"/>
                </a:lnTo>
                <a:lnTo>
                  <a:pt x="28955" y="672083"/>
                </a:lnTo>
                <a:close/>
              </a:path>
              <a:path w="559435" h="701039">
                <a:moveTo>
                  <a:pt x="544067" y="672083"/>
                </a:moveTo>
                <a:lnTo>
                  <a:pt x="15239" y="672083"/>
                </a:lnTo>
                <a:lnTo>
                  <a:pt x="28955" y="685799"/>
                </a:lnTo>
                <a:lnTo>
                  <a:pt x="28955" y="701039"/>
                </a:lnTo>
                <a:lnTo>
                  <a:pt x="530351" y="701039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9435" h="701039">
                <a:moveTo>
                  <a:pt x="28955" y="701039"/>
                </a:moveTo>
                <a:lnTo>
                  <a:pt x="28955" y="685799"/>
                </a:lnTo>
                <a:lnTo>
                  <a:pt x="15239" y="672083"/>
                </a:lnTo>
                <a:lnTo>
                  <a:pt x="15239" y="701039"/>
                </a:lnTo>
                <a:lnTo>
                  <a:pt x="28955" y="701039"/>
                </a:lnTo>
                <a:close/>
              </a:path>
              <a:path w="559435" h="701039">
                <a:moveTo>
                  <a:pt x="544067" y="28955"/>
                </a:moveTo>
                <a:lnTo>
                  <a:pt x="530351" y="15239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9435" h="701039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9435" h="701039">
                <a:moveTo>
                  <a:pt x="544067" y="701039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701039"/>
                </a:lnTo>
                <a:lnTo>
                  <a:pt x="544067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23972" y="5237988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23972" y="5484113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62477" y="5806439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64539" y="1908047"/>
            <a:ext cx="8486775" cy="2420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0065" indent="-285115">
              <a:lnSpc>
                <a:spcPct val="100000"/>
              </a:lnSpc>
              <a:buChar char="–"/>
              <a:tabLst>
                <a:tab pos="520700" algn="l"/>
              </a:tabLst>
            </a:pPr>
            <a:r>
              <a:rPr dirty="0" sz="1800" spc="-5">
                <a:latin typeface="Arial"/>
                <a:cs typeface="Arial"/>
              </a:rPr>
              <a:t>Usually </a:t>
            </a:r>
            <a:r>
              <a:rPr dirty="0" sz="1800" spc="-10">
                <a:latin typeface="Arial"/>
                <a:cs typeface="Arial"/>
              </a:rPr>
              <a:t>fixed </a:t>
            </a:r>
            <a:r>
              <a:rPr dirty="0" sz="1800" spc="-5">
                <a:latin typeface="Arial"/>
                <a:cs typeface="Arial"/>
              </a:rPr>
              <a:t>at program startup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520065" indent="-285115">
              <a:lnSpc>
                <a:spcPct val="100000"/>
              </a:lnSpc>
              <a:spcBef>
                <a:spcPts val="430"/>
              </a:spcBef>
              <a:buChar char="–"/>
              <a:tabLst>
                <a:tab pos="520700" algn="l"/>
              </a:tabLst>
            </a:pPr>
            <a:r>
              <a:rPr dirty="0" sz="1800" spc="-5">
                <a:latin typeface="Arial"/>
                <a:cs typeface="Arial"/>
              </a:rPr>
              <a:t>Thread of control plus local address space </a:t>
            </a:r>
            <a:r>
              <a:rPr dirty="0" sz="1800">
                <a:latin typeface="Arial"/>
                <a:cs typeface="Arial"/>
              </a:rPr>
              <a:t>--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NO shared</a:t>
            </a:r>
            <a:r>
              <a:rPr dirty="0" sz="1800" spc="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520065" indent="-285115">
              <a:lnSpc>
                <a:spcPct val="100000"/>
              </a:lnSpc>
              <a:spcBef>
                <a:spcPts val="430"/>
              </a:spcBef>
              <a:buChar char="–"/>
              <a:tabLst>
                <a:tab pos="520700" algn="l"/>
              </a:tabLst>
            </a:pPr>
            <a:r>
              <a:rPr dirty="0" sz="1800" spc="-5">
                <a:latin typeface="Arial"/>
                <a:cs typeface="Arial"/>
              </a:rPr>
              <a:t>Logically shared data is partitioned over local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processes.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Processes communicate by </a:t>
            </a:r>
            <a:r>
              <a:rPr dirty="0" sz="2400" spc="-10">
                <a:latin typeface="Arial"/>
                <a:cs typeface="Arial"/>
              </a:rPr>
              <a:t>explicit </a:t>
            </a:r>
            <a:r>
              <a:rPr dirty="0" sz="2400" spc="-5">
                <a:latin typeface="Arial"/>
                <a:cs typeface="Arial"/>
              </a:rPr>
              <a:t>send/receive</a:t>
            </a:r>
            <a:r>
              <a:rPr dirty="0" sz="2400" spc="1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440"/>
              </a:spcBef>
              <a:tabLst>
                <a:tab pos="520065" algn="l"/>
              </a:tabLst>
            </a:pPr>
            <a:r>
              <a:rPr dirty="0" sz="1800" spc="-5">
                <a:latin typeface="Arial"/>
                <a:cs typeface="Arial"/>
              </a:rPr>
              <a:t>–	Coordination is implicit in every communication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  <a:p>
            <a:pPr marL="7713345" marR="5080">
              <a:lnSpc>
                <a:spcPct val="100000"/>
              </a:lnSpc>
              <a:spcBef>
                <a:spcPts val="1185"/>
              </a:spcBef>
            </a:pPr>
            <a:r>
              <a:rPr dirty="0" sz="1800" spc="-5">
                <a:solidFill>
                  <a:srgbClr val="3232CC"/>
                </a:solidFill>
                <a:latin typeface="Times New Roman"/>
                <a:cs typeface="Times New Roman"/>
              </a:rPr>
              <a:t>Private  </a:t>
            </a:r>
            <a:r>
              <a:rPr dirty="0" sz="1800" spc="-1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dirty="0" sz="1800" spc="-1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3232CC"/>
                </a:solidFill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06595" y="3898391"/>
            <a:ext cx="1213485" cy="1891664"/>
          </a:xfrm>
          <a:custGeom>
            <a:avLst/>
            <a:gdLst/>
            <a:ahLst/>
            <a:cxnLst/>
            <a:rect l="l" t="t" r="r" b="b"/>
            <a:pathLst>
              <a:path w="1213485" h="1891664">
                <a:moveTo>
                  <a:pt x="0" y="0"/>
                </a:moveTo>
                <a:lnTo>
                  <a:pt x="0" y="1891283"/>
                </a:lnTo>
                <a:lnTo>
                  <a:pt x="1213103" y="1891283"/>
                </a:lnTo>
                <a:lnTo>
                  <a:pt x="1213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91355" y="3886199"/>
            <a:ext cx="1243965" cy="1918970"/>
          </a:xfrm>
          <a:custGeom>
            <a:avLst/>
            <a:gdLst/>
            <a:ahLst/>
            <a:cxnLst/>
            <a:rect l="l" t="t" r="r" b="b"/>
            <a:pathLst>
              <a:path w="1243964" h="1918970">
                <a:moveTo>
                  <a:pt x="1243583" y="1918716"/>
                </a:moveTo>
                <a:lnTo>
                  <a:pt x="1243583" y="0"/>
                </a:lnTo>
                <a:lnTo>
                  <a:pt x="0" y="0"/>
                </a:lnTo>
                <a:lnTo>
                  <a:pt x="0" y="1918716"/>
                </a:lnTo>
                <a:lnTo>
                  <a:pt x="15239" y="1918716"/>
                </a:lnTo>
                <a:lnTo>
                  <a:pt x="15239" y="25908"/>
                </a:lnTo>
                <a:lnTo>
                  <a:pt x="28955" y="12192"/>
                </a:lnTo>
                <a:lnTo>
                  <a:pt x="28955" y="25908"/>
                </a:lnTo>
                <a:lnTo>
                  <a:pt x="1214627" y="25908"/>
                </a:lnTo>
                <a:lnTo>
                  <a:pt x="1214627" y="12192"/>
                </a:lnTo>
                <a:lnTo>
                  <a:pt x="1228343" y="25908"/>
                </a:lnTo>
                <a:lnTo>
                  <a:pt x="1228343" y="1918716"/>
                </a:lnTo>
                <a:lnTo>
                  <a:pt x="1243583" y="1918716"/>
                </a:lnTo>
                <a:close/>
              </a:path>
              <a:path w="1243964" h="1918970">
                <a:moveTo>
                  <a:pt x="28955" y="25908"/>
                </a:moveTo>
                <a:lnTo>
                  <a:pt x="28955" y="12192"/>
                </a:lnTo>
                <a:lnTo>
                  <a:pt x="15239" y="25908"/>
                </a:lnTo>
                <a:lnTo>
                  <a:pt x="28955" y="25908"/>
                </a:lnTo>
                <a:close/>
              </a:path>
              <a:path w="1243964" h="1918970">
                <a:moveTo>
                  <a:pt x="28955" y="1889760"/>
                </a:moveTo>
                <a:lnTo>
                  <a:pt x="28955" y="25908"/>
                </a:lnTo>
                <a:lnTo>
                  <a:pt x="15239" y="25908"/>
                </a:lnTo>
                <a:lnTo>
                  <a:pt x="15239" y="1889760"/>
                </a:lnTo>
                <a:lnTo>
                  <a:pt x="28955" y="1889760"/>
                </a:lnTo>
                <a:close/>
              </a:path>
              <a:path w="1243964" h="1918970">
                <a:moveTo>
                  <a:pt x="1228343" y="1889760"/>
                </a:moveTo>
                <a:lnTo>
                  <a:pt x="15239" y="1889760"/>
                </a:lnTo>
                <a:lnTo>
                  <a:pt x="28955" y="1903476"/>
                </a:lnTo>
                <a:lnTo>
                  <a:pt x="28955" y="1918716"/>
                </a:lnTo>
                <a:lnTo>
                  <a:pt x="1214627" y="1918716"/>
                </a:lnTo>
                <a:lnTo>
                  <a:pt x="1214627" y="1903476"/>
                </a:lnTo>
                <a:lnTo>
                  <a:pt x="1228343" y="1889760"/>
                </a:lnTo>
                <a:close/>
              </a:path>
              <a:path w="1243964" h="1918970">
                <a:moveTo>
                  <a:pt x="28955" y="1918716"/>
                </a:moveTo>
                <a:lnTo>
                  <a:pt x="28955" y="1903476"/>
                </a:lnTo>
                <a:lnTo>
                  <a:pt x="15239" y="1889760"/>
                </a:lnTo>
                <a:lnTo>
                  <a:pt x="15239" y="1918716"/>
                </a:lnTo>
                <a:lnTo>
                  <a:pt x="28955" y="1918716"/>
                </a:lnTo>
                <a:close/>
              </a:path>
              <a:path w="1243964" h="1918970">
                <a:moveTo>
                  <a:pt x="1228343" y="25908"/>
                </a:moveTo>
                <a:lnTo>
                  <a:pt x="1214627" y="12192"/>
                </a:lnTo>
                <a:lnTo>
                  <a:pt x="1214627" y="25908"/>
                </a:lnTo>
                <a:lnTo>
                  <a:pt x="1228343" y="25908"/>
                </a:lnTo>
                <a:close/>
              </a:path>
              <a:path w="1243964" h="1918970">
                <a:moveTo>
                  <a:pt x="1228343" y="1889760"/>
                </a:moveTo>
                <a:lnTo>
                  <a:pt x="1228343" y="25908"/>
                </a:lnTo>
                <a:lnTo>
                  <a:pt x="1214627" y="25908"/>
                </a:lnTo>
                <a:lnTo>
                  <a:pt x="1214627" y="1889760"/>
                </a:lnTo>
                <a:lnTo>
                  <a:pt x="1228343" y="1889760"/>
                </a:lnTo>
                <a:close/>
              </a:path>
              <a:path w="1243964" h="1918970">
                <a:moveTo>
                  <a:pt x="1228343" y="1918716"/>
                </a:moveTo>
                <a:lnTo>
                  <a:pt x="1228343" y="1889760"/>
                </a:lnTo>
                <a:lnTo>
                  <a:pt x="1214627" y="1903476"/>
                </a:lnTo>
                <a:lnTo>
                  <a:pt x="1214627" y="1918716"/>
                </a:lnTo>
                <a:lnTo>
                  <a:pt x="1228343" y="191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57115" y="4026407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32959" y="4026407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08803" y="4026407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02607" y="4012691"/>
            <a:ext cx="1089660" cy="382905"/>
          </a:xfrm>
          <a:custGeom>
            <a:avLst/>
            <a:gdLst/>
            <a:ahLst/>
            <a:cxnLst/>
            <a:rect l="l" t="t" r="r" b="b"/>
            <a:pathLst>
              <a:path w="1089660" h="382904">
                <a:moveTo>
                  <a:pt x="1089659" y="382523"/>
                </a:moveTo>
                <a:lnTo>
                  <a:pt x="1089659" y="0"/>
                </a:lnTo>
                <a:lnTo>
                  <a:pt x="0" y="0"/>
                </a:lnTo>
                <a:lnTo>
                  <a:pt x="0" y="382523"/>
                </a:lnTo>
                <a:lnTo>
                  <a:pt x="15239" y="382523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1060703" y="28955"/>
                </a:lnTo>
                <a:lnTo>
                  <a:pt x="1060703" y="13715"/>
                </a:lnTo>
                <a:lnTo>
                  <a:pt x="1074419" y="28955"/>
                </a:lnTo>
                <a:lnTo>
                  <a:pt x="1074419" y="382523"/>
                </a:lnTo>
                <a:lnTo>
                  <a:pt x="1089659" y="382523"/>
                </a:lnTo>
                <a:close/>
              </a:path>
              <a:path w="1089660" h="382904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1089660" h="382904">
                <a:moveTo>
                  <a:pt x="28955" y="353567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353567"/>
                </a:lnTo>
                <a:lnTo>
                  <a:pt x="28955" y="353567"/>
                </a:lnTo>
                <a:close/>
              </a:path>
              <a:path w="1089660" h="382904">
                <a:moveTo>
                  <a:pt x="1074419" y="353567"/>
                </a:moveTo>
                <a:lnTo>
                  <a:pt x="15239" y="353567"/>
                </a:lnTo>
                <a:lnTo>
                  <a:pt x="28955" y="367283"/>
                </a:lnTo>
                <a:lnTo>
                  <a:pt x="28955" y="382523"/>
                </a:lnTo>
                <a:lnTo>
                  <a:pt x="1060703" y="382523"/>
                </a:lnTo>
                <a:lnTo>
                  <a:pt x="1060703" y="367283"/>
                </a:lnTo>
                <a:lnTo>
                  <a:pt x="1074419" y="353567"/>
                </a:lnTo>
                <a:close/>
              </a:path>
              <a:path w="1089660" h="382904">
                <a:moveTo>
                  <a:pt x="28955" y="382523"/>
                </a:moveTo>
                <a:lnTo>
                  <a:pt x="28955" y="367283"/>
                </a:lnTo>
                <a:lnTo>
                  <a:pt x="15239" y="353567"/>
                </a:lnTo>
                <a:lnTo>
                  <a:pt x="15239" y="382523"/>
                </a:lnTo>
                <a:lnTo>
                  <a:pt x="28955" y="382523"/>
                </a:lnTo>
                <a:close/>
              </a:path>
              <a:path w="1089660" h="382904">
                <a:moveTo>
                  <a:pt x="1074419" y="28955"/>
                </a:moveTo>
                <a:lnTo>
                  <a:pt x="1060703" y="13715"/>
                </a:lnTo>
                <a:lnTo>
                  <a:pt x="1060703" y="28955"/>
                </a:lnTo>
                <a:lnTo>
                  <a:pt x="1074419" y="28955"/>
                </a:lnTo>
                <a:close/>
              </a:path>
              <a:path w="1089660" h="382904">
                <a:moveTo>
                  <a:pt x="1074419" y="353567"/>
                </a:moveTo>
                <a:lnTo>
                  <a:pt x="1074419" y="28955"/>
                </a:lnTo>
                <a:lnTo>
                  <a:pt x="1060703" y="28955"/>
                </a:lnTo>
                <a:lnTo>
                  <a:pt x="1060703" y="353567"/>
                </a:lnTo>
                <a:lnTo>
                  <a:pt x="1074419" y="353567"/>
                </a:lnTo>
                <a:close/>
              </a:path>
              <a:path w="1089660" h="382904">
                <a:moveTo>
                  <a:pt x="1074419" y="382523"/>
                </a:moveTo>
                <a:lnTo>
                  <a:pt x="1074419" y="353567"/>
                </a:lnTo>
                <a:lnTo>
                  <a:pt x="1060703" y="367283"/>
                </a:lnTo>
                <a:lnTo>
                  <a:pt x="1060703" y="382523"/>
                </a:lnTo>
                <a:lnTo>
                  <a:pt x="1074419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9579" y="4521707"/>
            <a:ext cx="845819" cy="379730"/>
          </a:xfrm>
          <a:custGeom>
            <a:avLst/>
            <a:gdLst/>
            <a:ahLst/>
            <a:cxnLst/>
            <a:rect l="l" t="t" r="r" b="b"/>
            <a:pathLst>
              <a:path w="845820" h="379729">
                <a:moveTo>
                  <a:pt x="845819" y="379475"/>
                </a:moveTo>
                <a:lnTo>
                  <a:pt x="845819" y="0"/>
                </a:lnTo>
                <a:lnTo>
                  <a:pt x="0" y="0"/>
                </a:lnTo>
                <a:lnTo>
                  <a:pt x="0" y="379475"/>
                </a:lnTo>
                <a:lnTo>
                  <a:pt x="13715" y="379475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821435" y="25907"/>
                </a:lnTo>
                <a:lnTo>
                  <a:pt x="821435" y="12191"/>
                </a:lnTo>
                <a:lnTo>
                  <a:pt x="833627" y="25907"/>
                </a:lnTo>
                <a:lnTo>
                  <a:pt x="833627" y="379475"/>
                </a:lnTo>
                <a:lnTo>
                  <a:pt x="845819" y="379475"/>
                </a:lnTo>
                <a:close/>
              </a:path>
              <a:path w="845820" h="379729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845820" h="379729">
                <a:moveTo>
                  <a:pt x="25907" y="353567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353567"/>
                </a:lnTo>
                <a:lnTo>
                  <a:pt x="25907" y="35356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13715" y="353567"/>
                </a:lnTo>
                <a:lnTo>
                  <a:pt x="25907" y="367283"/>
                </a:lnTo>
                <a:lnTo>
                  <a:pt x="25907" y="379475"/>
                </a:lnTo>
                <a:lnTo>
                  <a:pt x="821435" y="379475"/>
                </a:lnTo>
                <a:lnTo>
                  <a:pt x="821435" y="367283"/>
                </a:lnTo>
                <a:lnTo>
                  <a:pt x="833627" y="353567"/>
                </a:lnTo>
                <a:close/>
              </a:path>
              <a:path w="845820" h="379729">
                <a:moveTo>
                  <a:pt x="25907" y="379475"/>
                </a:moveTo>
                <a:lnTo>
                  <a:pt x="25907" y="367283"/>
                </a:lnTo>
                <a:lnTo>
                  <a:pt x="13715" y="353567"/>
                </a:lnTo>
                <a:lnTo>
                  <a:pt x="13715" y="379475"/>
                </a:lnTo>
                <a:lnTo>
                  <a:pt x="25907" y="379475"/>
                </a:lnTo>
                <a:close/>
              </a:path>
              <a:path w="845820" h="379729">
                <a:moveTo>
                  <a:pt x="833627" y="25907"/>
                </a:moveTo>
                <a:lnTo>
                  <a:pt x="821435" y="12191"/>
                </a:lnTo>
                <a:lnTo>
                  <a:pt x="821435" y="25907"/>
                </a:lnTo>
                <a:lnTo>
                  <a:pt x="833627" y="2590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833627" y="25907"/>
                </a:lnTo>
                <a:lnTo>
                  <a:pt x="821435" y="25907"/>
                </a:lnTo>
                <a:lnTo>
                  <a:pt x="821435" y="353567"/>
                </a:lnTo>
                <a:lnTo>
                  <a:pt x="833627" y="353567"/>
                </a:lnTo>
                <a:close/>
              </a:path>
              <a:path w="845820" h="379729">
                <a:moveTo>
                  <a:pt x="833627" y="379475"/>
                </a:moveTo>
                <a:lnTo>
                  <a:pt x="833627" y="353567"/>
                </a:lnTo>
                <a:lnTo>
                  <a:pt x="821435" y="367283"/>
                </a:lnTo>
                <a:lnTo>
                  <a:pt x="821435" y="379475"/>
                </a:lnTo>
                <a:lnTo>
                  <a:pt x="833627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448046" y="4582158"/>
            <a:ext cx="41529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s: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78526" y="5210554"/>
            <a:ext cx="3225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93691" y="5009388"/>
            <a:ext cx="558165" cy="699770"/>
          </a:xfrm>
          <a:custGeom>
            <a:avLst/>
            <a:gdLst/>
            <a:ahLst/>
            <a:cxnLst/>
            <a:rect l="l" t="t" r="r" b="b"/>
            <a:pathLst>
              <a:path w="558164" h="699770">
                <a:moveTo>
                  <a:pt x="557783" y="699515"/>
                </a:moveTo>
                <a:lnTo>
                  <a:pt x="557783" y="0"/>
                </a:lnTo>
                <a:lnTo>
                  <a:pt x="0" y="0"/>
                </a:lnTo>
                <a:lnTo>
                  <a:pt x="0" y="699515"/>
                </a:lnTo>
                <a:lnTo>
                  <a:pt x="13715" y="699515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530351" y="28955"/>
                </a:lnTo>
                <a:lnTo>
                  <a:pt x="530351" y="13715"/>
                </a:lnTo>
                <a:lnTo>
                  <a:pt x="544067" y="28955"/>
                </a:lnTo>
                <a:lnTo>
                  <a:pt x="544067" y="699515"/>
                </a:lnTo>
                <a:lnTo>
                  <a:pt x="557783" y="699515"/>
                </a:lnTo>
                <a:close/>
              </a:path>
              <a:path w="558164" h="69977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558164" h="699770">
                <a:moveTo>
                  <a:pt x="28955" y="672083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672083"/>
                </a:lnTo>
                <a:lnTo>
                  <a:pt x="28955" y="672083"/>
                </a:lnTo>
                <a:close/>
              </a:path>
              <a:path w="558164" h="699770">
                <a:moveTo>
                  <a:pt x="544067" y="672083"/>
                </a:moveTo>
                <a:lnTo>
                  <a:pt x="13715" y="672083"/>
                </a:lnTo>
                <a:lnTo>
                  <a:pt x="28955" y="685799"/>
                </a:lnTo>
                <a:lnTo>
                  <a:pt x="28955" y="699515"/>
                </a:lnTo>
                <a:lnTo>
                  <a:pt x="530351" y="699515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8164" h="699770">
                <a:moveTo>
                  <a:pt x="28955" y="699515"/>
                </a:moveTo>
                <a:lnTo>
                  <a:pt x="28955" y="685799"/>
                </a:lnTo>
                <a:lnTo>
                  <a:pt x="13715" y="672083"/>
                </a:lnTo>
                <a:lnTo>
                  <a:pt x="13715" y="699515"/>
                </a:lnTo>
                <a:lnTo>
                  <a:pt x="28955" y="699515"/>
                </a:lnTo>
                <a:close/>
              </a:path>
              <a:path w="558164" h="699770">
                <a:moveTo>
                  <a:pt x="544067" y="28955"/>
                </a:moveTo>
                <a:lnTo>
                  <a:pt x="530351" y="13715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8164" h="699770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8164" h="699770">
                <a:moveTo>
                  <a:pt x="544067" y="699515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699515"/>
                </a:lnTo>
                <a:lnTo>
                  <a:pt x="544067" y="699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07407" y="522198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7407" y="5468111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47438" y="5789676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0"/>
                </a:moveTo>
                <a:lnTo>
                  <a:pt x="0" y="12191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51319" y="3913632"/>
            <a:ext cx="1214755" cy="1892935"/>
          </a:xfrm>
          <a:custGeom>
            <a:avLst/>
            <a:gdLst/>
            <a:ahLst/>
            <a:cxnLst/>
            <a:rect l="l" t="t" r="r" b="b"/>
            <a:pathLst>
              <a:path w="1214754" h="1892935">
                <a:moveTo>
                  <a:pt x="0" y="0"/>
                </a:moveTo>
                <a:lnTo>
                  <a:pt x="0" y="1892807"/>
                </a:lnTo>
                <a:lnTo>
                  <a:pt x="1214627" y="1892807"/>
                </a:lnTo>
                <a:lnTo>
                  <a:pt x="1214627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36079" y="3899915"/>
            <a:ext cx="1243965" cy="1920239"/>
          </a:xfrm>
          <a:custGeom>
            <a:avLst/>
            <a:gdLst/>
            <a:ahLst/>
            <a:cxnLst/>
            <a:rect l="l" t="t" r="r" b="b"/>
            <a:pathLst>
              <a:path w="1243965" h="1920239">
                <a:moveTo>
                  <a:pt x="1243583" y="1920239"/>
                </a:moveTo>
                <a:lnTo>
                  <a:pt x="1243583" y="0"/>
                </a:lnTo>
                <a:lnTo>
                  <a:pt x="0" y="0"/>
                </a:lnTo>
                <a:lnTo>
                  <a:pt x="0" y="1920239"/>
                </a:lnTo>
                <a:lnTo>
                  <a:pt x="15239" y="1920239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1214627" y="28955"/>
                </a:lnTo>
                <a:lnTo>
                  <a:pt x="1214627" y="13715"/>
                </a:lnTo>
                <a:lnTo>
                  <a:pt x="1229867" y="28955"/>
                </a:lnTo>
                <a:lnTo>
                  <a:pt x="1229867" y="1920239"/>
                </a:lnTo>
                <a:lnTo>
                  <a:pt x="1243583" y="1920239"/>
                </a:lnTo>
                <a:close/>
              </a:path>
              <a:path w="1243965" h="1920239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1243965" h="1920239">
                <a:moveTo>
                  <a:pt x="28955" y="1891283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1891283"/>
                </a:lnTo>
                <a:lnTo>
                  <a:pt x="28955" y="1891283"/>
                </a:lnTo>
                <a:close/>
              </a:path>
              <a:path w="1243965" h="1920239">
                <a:moveTo>
                  <a:pt x="1229867" y="1891283"/>
                </a:moveTo>
                <a:lnTo>
                  <a:pt x="15239" y="1891283"/>
                </a:lnTo>
                <a:lnTo>
                  <a:pt x="28955" y="1906523"/>
                </a:lnTo>
                <a:lnTo>
                  <a:pt x="28955" y="1920239"/>
                </a:lnTo>
                <a:lnTo>
                  <a:pt x="1214627" y="1920239"/>
                </a:lnTo>
                <a:lnTo>
                  <a:pt x="1214627" y="1906523"/>
                </a:lnTo>
                <a:lnTo>
                  <a:pt x="1229867" y="1891283"/>
                </a:lnTo>
                <a:close/>
              </a:path>
              <a:path w="1243965" h="1920239">
                <a:moveTo>
                  <a:pt x="28955" y="1920239"/>
                </a:moveTo>
                <a:lnTo>
                  <a:pt x="28955" y="1906523"/>
                </a:lnTo>
                <a:lnTo>
                  <a:pt x="15239" y="1891283"/>
                </a:lnTo>
                <a:lnTo>
                  <a:pt x="15239" y="1920239"/>
                </a:lnTo>
                <a:lnTo>
                  <a:pt x="28955" y="1920239"/>
                </a:lnTo>
                <a:close/>
              </a:path>
              <a:path w="1243965" h="1920239">
                <a:moveTo>
                  <a:pt x="1229867" y="28955"/>
                </a:moveTo>
                <a:lnTo>
                  <a:pt x="1214627" y="13715"/>
                </a:lnTo>
                <a:lnTo>
                  <a:pt x="1214627" y="28955"/>
                </a:lnTo>
                <a:lnTo>
                  <a:pt x="1229867" y="28955"/>
                </a:lnTo>
                <a:close/>
              </a:path>
              <a:path w="1243965" h="1920239">
                <a:moveTo>
                  <a:pt x="1229867" y="1891283"/>
                </a:moveTo>
                <a:lnTo>
                  <a:pt x="1229867" y="28955"/>
                </a:lnTo>
                <a:lnTo>
                  <a:pt x="1214627" y="28955"/>
                </a:lnTo>
                <a:lnTo>
                  <a:pt x="1214627" y="1891283"/>
                </a:lnTo>
                <a:lnTo>
                  <a:pt x="1229867" y="1891283"/>
                </a:lnTo>
                <a:close/>
              </a:path>
              <a:path w="1243965" h="1920239">
                <a:moveTo>
                  <a:pt x="1229867" y="1920239"/>
                </a:moveTo>
                <a:lnTo>
                  <a:pt x="1229867" y="1891283"/>
                </a:lnTo>
                <a:lnTo>
                  <a:pt x="1214627" y="1906523"/>
                </a:lnTo>
                <a:lnTo>
                  <a:pt x="1214627" y="1920239"/>
                </a:lnTo>
                <a:lnTo>
                  <a:pt x="1229867" y="1920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69835" y="4043171"/>
            <a:ext cx="30480" cy="367665"/>
          </a:xfrm>
          <a:custGeom>
            <a:avLst/>
            <a:gdLst/>
            <a:ahLst/>
            <a:cxnLst/>
            <a:rect l="l" t="t" r="r" b="b"/>
            <a:pathLst>
              <a:path w="30479" h="367664">
                <a:moveTo>
                  <a:pt x="30479" y="367283"/>
                </a:moveTo>
                <a:lnTo>
                  <a:pt x="28955" y="0"/>
                </a:lnTo>
                <a:lnTo>
                  <a:pt x="0" y="0"/>
                </a:lnTo>
                <a:lnTo>
                  <a:pt x="1523" y="367283"/>
                </a:lnTo>
                <a:lnTo>
                  <a:pt x="30479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345679" y="4043171"/>
            <a:ext cx="30480" cy="367665"/>
          </a:xfrm>
          <a:custGeom>
            <a:avLst/>
            <a:gdLst/>
            <a:ahLst/>
            <a:cxnLst/>
            <a:rect l="l" t="t" r="r" b="b"/>
            <a:pathLst>
              <a:path w="30479" h="367664">
                <a:moveTo>
                  <a:pt x="30479" y="367283"/>
                </a:moveTo>
                <a:lnTo>
                  <a:pt x="28955" y="0"/>
                </a:lnTo>
                <a:lnTo>
                  <a:pt x="0" y="0"/>
                </a:lnTo>
                <a:lnTo>
                  <a:pt x="1523" y="367283"/>
                </a:lnTo>
                <a:lnTo>
                  <a:pt x="30479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23047" y="4043171"/>
            <a:ext cx="29209" cy="367665"/>
          </a:xfrm>
          <a:custGeom>
            <a:avLst/>
            <a:gdLst/>
            <a:ahLst/>
            <a:cxnLst/>
            <a:rect l="l" t="t" r="r" b="b"/>
            <a:pathLst>
              <a:path w="29209" h="367664">
                <a:moveTo>
                  <a:pt x="28955" y="367283"/>
                </a:moveTo>
                <a:lnTo>
                  <a:pt x="27431" y="0"/>
                </a:lnTo>
                <a:lnTo>
                  <a:pt x="0" y="0"/>
                </a:lnTo>
                <a:lnTo>
                  <a:pt x="1523" y="367283"/>
                </a:lnTo>
                <a:lnTo>
                  <a:pt x="28955" y="367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15328" y="4027932"/>
            <a:ext cx="1089660" cy="382905"/>
          </a:xfrm>
          <a:custGeom>
            <a:avLst/>
            <a:gdLst/>
            <a:ahLst/>
            <a:cxnLst/>
            <a:rect l="l" t="t" r="r" b="b"/>
            <a:pathLst>
              <a:path w="1089659" h="382904">
                <a:moveTo>
                  <a:pt x="1089659" y="382523"/>
                </a:moveTo>
                <a:lnTo>
                  <a:pt x="1089659" y="0"/>
                </a:lnTo>
                <a:lnTo>
                  <a:pt x="0" y="0"/>
                </a:lnTo>
                <a:lnTo>
                  <a:pt x="0" y="382523"/>
                </a:lnTo>
                <a:lnTo>
                  <a:pt x="15239" y="382523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1060703" y="28955"/>
                </a:lnTo>
                <a:lnTo>
                  <a:pt x="1060703" y="15239"/>
                </a:lnTo>
                <a:lnTo>
                  <a:pt x="1075943" y="28955"/>
                </a:lnTo>
                <a:lnTo>
                  <a:pt x="1075943" y="382523"/>
                </a:lnTo>
                <a:lnTo>
                  <a:pt x="1089659" y="382523"/>
                </a:lnTo>
                <a:close/>
              </a:path>
              <a:path w="1089659" h="382904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1089659" h="382904">
                <a:moveTo>
                  <a:pt x="28955" y="353567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353567"/>
                </a:lnTo>
                <a:lnTo>
                  <a:pt x="28955" y="353567"/>
                </a:lnTo>
                <a:close/>
              </a:path>
              <a:path w="1089659" h="382904">
                <a:moveTo>
                  <a:pt x="1075943" y="353567"/>
                </a:moveTo>
                <a:lnTo>
                  <a:pt x="15239" y="353567"/>
                </a:lnTo>
                <a:lnTo>
                  <a:pt x="28955" y="368807"/>
                </a:lnTo>
                <a:lnTo>
                  <a:pt x="28955" y="382523"/>
                </a:lnTo>
                <a:lnTo>
                  <a:pt x="1060703" y="382523"/>
                </a:lnTo>
                <a:lnTo>
                  <a:pt x="1060703" y="368807"/>
                </a:lnTo>
                <a:lnTo>
                  <a:pt x="1075943" y="353567"/>
                </a:lnTo>
                <a:close/>
              </a:path>
              <a:path w="1089659" h="382904">
                <a:moveTo>
                  <a:pt x="28955" y="382523"/>
                </a:moveTo>
                <a:lnTo>
                  <a:pt x="28955" y="368807"/>
                </a:lnTo>
                <a:lnTo>
                  <a:pt x="15239" y="353567"/>
                </a:lnTo>
                <a:lnTo>
                  <a:pt x="15239" y="382523"/>
                </a:lnTo>
                <a:lnTo>
                  <a:pt x="28955" y="382523"/>
                </a:lnTo>
                <a:close/>
              </a:path>
              <a:path w="1089659" h="382904">
                <a:moveTo>
                  <a:pt x="1075943" y="28955"/>
                </a:moveTo>
                <a:lnTo>
                  <a:pt x="1060703" y="15239"/>
                </a:lnTo>
                <a:lnTo>
                  <a:pt x="1060703" y="28955"/>
                </a:lnTo>
                <a:lnTo>
                  <a:pt x="1075943" y="28955"/>
                </a:lnTo>
                <a:close/>
              </a:path>
              <a:path w="1089659" h="382904">
                <a:moveTo>
                  <a:pt x="1075943" y="353567"/>
                </a:moveTo>
                <a:lnTo>
                  <a:pt x="1075943" y="28955"/>
                </a:lnTo>
                <a:lnTo>
                  <a:pt x="1060703" y="28955"/>
                </a:lnTo>
                <a:lnTo>
                  <a:pt x="1060703" y="353567"/>
                </a:lnTo>
                <a:lnTo>
                  <a:pt x="1075943" y="353567"/>
                </a:lnTo>
                <a:close/>
              </a:path>
              <a:path w="1089659" h="382904">
                <a:moveTo>
                  <a:pt x="1075943" y="382523"/>
                </a:moveTo>
                <a:lnTo>
                  <a:pt x="1075943" y="353567"/>
                </a:lnTo>
                <a:lnTo>
                  <a:pt x="1060703" y="368807"/>
                </a:lnTo>
                <a:lnTo>
                  <a:pt x="1060703" y="382523"/>
                </a:lnTo>
                <a:lnTo>
                  <a:pt x="1075943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04303" y="4538471"/>
            <a:ext cx="847725" cy="379730"/>
          </a:xfrm>
          <a:custGeom>
            <a:avLst/>
            <a:gdLst/>
            <a:ahLst/>
            <a:cxnLst/>
            <a:rect l="l" t="t" r="r" b="b"/>
            <a:pathLst>
              <a:path w="847725" h="379729">
                <a:moveTo>
                  <a:pt x="847343" y="379475"/>
                </a:moveTo>
                <a:lnTo>
                  <a:pt x="847343" y="0"/>
                </a:lnTo>
                <a:lnTo>
                  <a:pt x="0" y="0"/>
                </a:lnTo>
                <a:lnTo>
                  <a:pt x="0" y="379475"/>
                </a:lnTo>
                <a:lnTo>
                  <a:pt x="13715" y="379475"/>
                </a:lnTo>
                <a:lnTo>
                  <a:pt x="13715" y="24383"/>
                </a:lnTo>
                <a:lnTo>
                  <a:pt x="25907" y="12191"/>
                </a:lnTo>
                <a:lnTo>
                  <a:pt x="25907" y="24383"/>
                </a:lnTo>
                <a:lnTo>
                  <a:pt x="821435" y="24383"/>
                </a:lnTo>
                <a:lnTo>
                  <a:pt x="821435" y="12191"/>
                </a:lnTo>
                <a:lnTo>
                  <a:pt x="833627" y="24383"/>
                </a:lnTo>
                <a:lnTo>
                  <a:pt x="833627" y="379475"/>
                </a:lnTo>
                <a:lnTo>
                  <a:pt x="847343" y="379475"/>
                </a:lnTo>
                <a:close/>
              </a:path>
              <a:path w="847725" h="379729">
                <a:moveTo>
                  <a:pt x="25907" y="24383"/>
                </a:moveTo>
                <a:lnTo>
                  <a:pt x="25907" y="12191"/>
                </a:lnTo>
                <a:lnTo>
                  <a:pt x="13715" y="24383"/>
                </a:lnTo>
                <a:lnTo>
                  <a:pt x="25907" y="24383"/>
                </a:lnTo>
                <a:close/>
              </a:path>
              <a:path w="847725" h="379729">
                <a:moveTo>
                  <a:pt x="25907" y="353567"/>
                </a:moveTo>
                <a:lnTo>
                  <a:pt x="25907" y="24383"/>
                </a:lnTo>
                <a:lnTo>
                  <a:pt x="13715" y="24383"/>
                </a:lnTo>
                <a:lnTo>
                  <a:pt x="13715" y="353567"/>
                </a:lnTo>
                <a:lnTo>
                  <a:pt x="25907" y="353567"/>
                </a:lnTo>
                <a:close/>
              </a:path>
              <a:path w="847725" h="379729">
                <a:moveTo>
                  <a:pt x="833627" y="353567"/>
                </a:moveTo>
                <a:lnTo>
                  <a:pt x="13715" y="353567"/>
                </a:lnTo>
                <a:lnTo>
                  <a:pt x="25907" y="365759"/>
                </a:lnTo>
                <a:lnTo>
                  <a:pt x="25907" y="379475"/>
                </a:lnTo>
                <a:lnTo>
                  <a:pt x="821435" y="379475"/>
                </a:lnTo>
                <a:lnTo>
                  <a:pt x="821435" y="365759"/>
                </a:lnTo>
                <a:lnTo>
                  <a:pt x="833627" y="353567"/>
                </a:lnTo>
                <a:close/>
              </a:path>
              <a:path w="847725" h="379729">
                <a:moveTo>
                  <a:pt x="25907" y="379475"/>
                </a:moveTo>
                <a:lnTo>
                  <a:pt x="25907" y="365759"/>
                </a:lnTo>
                <a:lnTo>
                  <a:pt x="13715" y="353567"/>
                </a:lnTo>
                <a:lnTo>
                  <a:pt x="13715" y="379475"/>
                </a:lnTo>
                <a:lnTo>
                  <a:pt x="25907" y="379475"/>
                </a:lnTo>
                <a:close/>
              </a:path>
              <a:path w="847725" h="379729">
                <a:moveTo>
                  <a:pt x="833627" y="24383"/>
                </a:moveTo>
                <a:lnTo>
                  <a:pt x="821435" y="12191"/>
                </a:lnTo>
                <a:lnTo>
                  <a:pt x="821435" y="24383"/>
                </a:lnTo>
                <a:lnTo>
                  <a:pt x="833627" y="24383"/>
                </a:lnTo>
                <a:close/>
              </a:path>
              <a:path w="847725" h="379729">
                <a:moveTo>
                  <a:pt x="833627" y="353567"/>
                </a:moveTo>
                <a:lnTo>
                  <a:pt x="833627" y="24383"/>
                </a:lnTo>
                <a:lnTo>
                  <a:pt x="821435" y="24383"/>
                </a:lnTo>
                <a:lnTo>
                  <a:pt x="821435" y="353567"/>
                </a:lnTo>
                <a:lnTo>
                  <a:pt x="833627" y="353567"/>
                </a:lnTo>
                <a:close/>
              </a:path>
              <a:path w="847725" h="379729">
                <a:moveTo>
                  <a:pt x="833627" y="379475"/>
                </a:moveTo>
                <a:lnTo>
                  <a:pt x="833627" y="353567"/>
                </a:lnTo>
                <a:lnTo>
                  <a:pt x="821435" y="365759"/>
                </a:lnTo>
                <a:lnTo>
                  <a:pt x="821435" y="379475"/>
                </a:lnTo>
                <a:lnTo>
                  <a:pt x="833627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198865" y="4598922"/>
            <a:ext cx="407670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s: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23249" y="5225793"/>
            <a:ext cx="3225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38416" y="5024627"/>
            <a:ext cx="558165" cy="701040"/>
          </a:xfrm>
          <a:custGeom>
            <a:avLst/>
            <a:gdLst/>
            <a:ahLst/>
            <a:cxnLst/>
            <a:rect l="l" t="t" r="r" b="b"/>
            <a:pathLst>
              <a:path w="558165" h="701039">
                <a:moveTo>
                  <a:pt x="557783" y="701039"/>
                </a:moveTo>
                <a:lnTo>
                  <a:pt x="557783" y="0"/>
                </a:lnTo>
                <a:lnTo>
                  <a:pt x="0" y="0"/>
                </a:lnTo>
                <a:lnTo>
                  <a:pt x="0" y="701039"/>
                </a:lnTo>
                <a:lnTo>
                  <a:pt x="13715" y="701039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530351" y="28955"/>
                </a:lnTo>
                <a:lnTo>
                  <a:pt x="530351" y="15239"/>
                </a:lnTo>
                <a:lnTo>
                  <a:pt x="544067" y="28955"/>
                </a:lnTo>
                <a:lnTo>
                  <a:pt x="544067" y="701039"/>
                </a:lnTo>
                <a:lnTo>
                  <a:pt x="557783" y="701039"/>
                </a:lnTo>
                <a:close/>
              </a:path>
              <a:path w="558165" h="701039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558165" h="701039">
                <a:moveTo>
                  <a:pt x="28955" y="672083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672083"/>
                </a:lnTo>
                <a:lnTo>
                  <a:pt x="28955" y="672083"/>
                </a:lnTo>
                <a:close/>
              </a:path>
              <a:path w="558165" h="701039">
                <a:moveTo>
                  <a:pt x="544067" y="672083"/>
                </a:moveTo>
                <a:lnTo>
                  <a:pt x="13715" y="672083"/>
                </a:lnTo>
                <a:lnTo>
                  <a:pt x="28955" y="685799"/>
                </a:lnTo>
                <a:lnTo>
                  <a:pt x="28955" y="701039"/>
                </a:lnTo>
                <a:lnTo>
                  <a:pt x="530351" y="701039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8165" h="701039">
                <a:moveTo>
                  <a:pt x="28955" y="701039"/>
                </a:moveTo>
                <a:lnTo>
                  <a:pt x="28955" y="685799"/>
                </a:lnTo>
                <a:lnTo>
                  <a:pt x="13715" y="672083"/>
                </a:lnTo>
                <a:lnTo>
                  <a:pt x="13715" y="701039"/>
                </a:lnTo>
                <a:lnTo>
                  <a:pt x="28955" y="701039"/>
                </a:lnTo>
                <a:close/>
              </a:path>
              <a:path w="558165" h="701039">
                <a:moveTo>
                  <a:pt x="544067" y="28955"/>
                </a:moveTo>
                <a:lnTo>
                  <a:pt x="530351" y="15239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8165" h="701039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8165" h="701039">
                <a:moveTo>
                  <a:pt x="544067" y="701039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701039"/>
                </a:lnTo>
                <a:lnTo>
                  <a:pt x="544067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152131" y="5237988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52131" y="5484113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392161" y="5806439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924801" y="5896353"/>
            <a:ext cx="887094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6500"/>
                </a:solidFill>
                <a:latin typeface="Times New Roman"/>
                <a:cs typeface="Times New Roman"/>
              </a:rPr>
              <a:t>send</a:t>
            </a:r>
            <a:r>
              <a:rPr dirty="0" sz="1800" spc="-9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imes New Roman"/>
                <a:cs typeface="Times New Roman"/>
              </a:rPr>
              <a:t>P1,s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73139" y="5172455"/>
            <a:ext cx="1092835" cy="797560"/>
          </a:xfrm>
          <a:custGeom>
            <a:avLst/>
            <a:gdLst/>
            <a:ahLst/>
            <a:cxnLst/>
            <a:rect l="l" t="t" r="r" b="b"/>
            <a:pathLst>
              <a:path w="1092834" h="797560">
                <a:moveTo>
                  <a:pt x="60959" y="0"/>
                </a:moveTo>
                <a:lnTo>
                  <a:pt x="0" y="59435"/>
                </a:lnTo>
                <a:lnTo>
                  <a:pt x="35051" y="65171"/>
                </a:lnTo>
                <a:lnTo>
                  <a:pt x="35051" y="41147"/>
                </a:lnTo>
                <a:lnTo>
                  <a:pt x="38099" y="33527"/>
                </a:lnTo>
                <a:lnTo>
                  <a:pt x="45719" y="32003"/>
                </a:lnTo>
                <a:lnTo>
                  <a:pt x="52725" y="29848"/>
                </a:lnTo>
                <a:lnTo>
                  <a:pt x="60959" y="0"/>
                </a:lnTo>
                <a:close/>
              </a:path>
              <a:path w="1092834" h="797560">
                <a:moveTo>
                  <a:pt x="52725" y="29848"/>
                </a:moveTo>
                <a:lnTo>
                  <a:pt x="45719" y="32003"/>
                </a:lnTo>
                <a:lnTo>
                  <a:pt x="38099" y="33527"/>
                </a:lnTo>
                <a:lnTo>
                  <a:pt x="35051" y="41147"/>
                </a:lnTo>
                <a:lnTo>
                  <a:pt x="38099" y="53339"/>
                </a:lnTo>
                <a:lnTo>
                  <a:pt x="45719" y="57911"/>
                </a:lnTo>
                <a:lnTo>
                  <a:pt x="48767" y="57149"/>
                </a:lnTo>
                <a:lnTo>
                  <a:pt x="48767" y="44195"/>
                </a:lnTo>
                <a:lnTo>
                  <a:pt x="52725" y="29848"/>
                </a:lnTo>
                <a:close/>
              </a:path>
              <a:path w="1092834" h="797560">
                <a:moveTo>
                  <a:pt x="83819" y="73151"/>
                </a:moveTo>
                <a:lnTo>
                  <a:pt x="60348" y="53762"/>
                </a:lnTo>
                <a:lnTo>
                  <a:pt x="51815" y="56387"/>
                </a:lnTo>
                <a:lnTo>
                  <a:pt x="45719" y="57911"/>
                </a:lnTo>
                <a:lnTo>
                  <a:pt x="38099" y="53339"/>
                </a:lnTo>
                <a:lnTo>
                  <a:pt x="35051" y="41147"/>
                </a:lnTo>
                <a:lnTo>
                  <a:pt x="35051" y="65171"/>
                </a:lnTo>
                <a:lnTo>
                  <a:pt x="83819" y="73151"/>
                </a:lnTo>
                <a:close/>
              </a:path>
              <a:path w="1092834" h="797560">
                <a:moveTo>
                  <a:pt x="1092707" y="786383"/>
                </a:moveTo>
                <a:lnTo>
                  <a:pt x="1091183" y="780287"/>
                </a:lnTo>
                <a:lnTo>
                  <a:pt x="1085087" y="748283"/>
                </a:lnTo>
                <a:lnTo>
                  <a:pt x="1060703" y="656843"/>
                </a:lnTo>
                <a:lnTo>
                  <a:pt x="1030223" y="571499"/>
                </a:lnTo>
                <a:lnTo>
                  <a:pt x="1011935" y="528827"/>
                </a:lnTo>
                <a:lnTo>
                  <a:pt x="992123" y="489203"/>
                </a:lnTo>
                <a:lnTo>
                  <a:pt x="970787" y="449579"/>
                </a:lnTo>
                <a:lnTo>
                  <a:pt x="947927" y="413003"/>
                </a:lnTo>
                <a:lnTo>
                  <a:pt x="922019" y="376427"/>
                </a:lnTo>
                <a:lnTo>
                  <a:pt x="896111" y="341375"/>
                </a:lnTo>
                <a:lnTo>
                  <a:pt x="868679" y="307847"/>
                </a:lnTo>
                <a:lnTo>
                  <a:pt x="841247" y="275843"/>
                </a:lnTo>
                <a:lnTo>
                  <a:pt x="810767" y="245363"/>
                </a:lnTo>
                <a:lnTo>
                  <a:pt x="780287" y="216407"/>
                </a:lnTo>
                <a:lnTo>
                  <a:pt x="748283" y="188975"/>
                </a:lnTo>
                <a:lnTo>
                  <a:pt x="714755" y="163067"/>
                </a:lnTo>
                <a:lnTo>
                  <a:pt x="644651" y="117347"/>
                </a:lnTo>
                <a:lnTo>
                  <a:pt x="609599" y="97535"/>
                </a:lnTo>
                <a:lnTo>
                  <a:pt x="571499" y="79247"/>
                </a:lnTo>
                <a:lnTo>
                  <a:pt x="534923" y="62483"/>
                </a:lnTo>
                <a:lnTo>
                  <a:pt x="496823" y="47243"/>
                </a:lnTo>
                <a:lnTo>
                  <a:pt x="457199" y="35051"/>
                </a:lnTo>
                <a:lnTo>
                  <a:pt x="417575" y="24383"/>
                </a:lnTo>
                <a:lnTo>
                  <a:pt x="377951" y="16763"/>
                </a:lnTo>
                <a:lnTo>
                  <a:pt x="336803" y="10667"/>
                </a:lnTo>
                <a:lnTo>
                  <a:pt x="297179" y="6095"/>
                </a:lnTo>
                <a:lnTo>
                  <a:pt x="256031" y="4571"/>
                </a:lnTo>
                <a:lnTo>
                  <a:pt x="214883" y="4571"/>
                </a:lnTo>
                <a:lnTo>
                  <a:pt x="172211" y="7619"/>
                </a:lnTo>
                <a:lnTo>
                  <a:pt x="152399" y="10667"/>
                </a:lnTo>
                <a:lnTo>
                  <a:pt x="109727" y="16763"/>
                </a:lnTo>
                <a:lnTo>
                  <a:pt x="89915" y="21335"/>
                </a:lnTo>
                <a:lnTo>
                  <a:pt x="65531" y="25907"/>
                </a:lnTo>
                <a:lnTo>
                  <a:pt x="52725" y="29848"/>
                </a:lnTo>
                <a:lnTo>
                  <a:pt x="48767" y="44195"/>
                </a:lnTo>
                <a:lnTo>
                  <a:pt x="60348" y="53762"/>
                </a:lnTo>
                <a:lnTo>
                  <a:pt x="71627" y="50291"/>
                </a:lnTo>
                <a:lnTo>
                  <a:pt x="96011" y="45719"/>
                </a:lnTo>
                <a:lnTo>
                  <a:pt x="115823" y="41147"/>
                </a:lnTo>
                <a:lnTo>
                  <a:pt x="155447" y="35051"/>
                </a:lnTo>
                <a:lnTo>
                  <a:pt x="195071" y="32003"/>
                </a:lnTo>
                <a:lnTo>
                  <a:pt x="216407" y="30479"/>
                </a:lnTo>
                <a:lnTo>
                  <a:pt x="256031" y="30479"/>
                </a:lnTo>
                <a:lnTo>
                  <a:pt x="295655" y="32003"/>
                </a:lnTo>
                <a:lnTo>
                  <a:pt x="335279" y="35051"/>
                </a:lnTo>
                <a:lnTo>
                  <a:pt x="373379" y="41147"/>
                </a:lnTo>
                <a:lnTo>
                  <a:pt x="413003" y="50291"/>
                </a:lnTo>
                <a:lnTo>
                  <a:pt x="451103" y="59435"/>
                </a:lnTo>
                <a:lnTo>
                  <a:pt x="489203" y="71627"/>
                </a:lnTo>
                <a:lnTo>
                  <a:pt x="562355" y="102107"/>
                </a:lnTo>
                <a:lnTo>
                  <a:pt x="597407" y="120395"/>
                </a:lnTo>
                <a:lnTo>
                  <a:pt x="632459" y="140207"/>
                </a:lnTo>
                <a:lnTo>
                  <a:pt x="665987" y="161543"/>
                </a:lnTo>
                <a:lnTo>
                  <a:pt x="699515" y="184403"/>
                </a:lnTo>
                <a:lnTo>
                  <a:pt x="731519" y="208787"/>
                </a:lnTo>
                <a:lnTo>
                  <a:pt x="763523" y="236219"/>
                </a:lnTo>
                <a:lnTo>
                  <a:pt x="794003" y="263651"/>
                </a:lnTo>
                <a:lnTo>
                  <a:pt x="822959" y="292607"/>
                </a:lnTo>
                <a:lnTo>
                  <a:pt x="850391" y="324611"/>
                </a:lnTo>
                <a:lnTo>
                  <a:pt x="876299" y="356615"/>
                </a:lnTo>
                <a:lnTo>
                  <a:pt x="902207" y="391667"/>
                </a:lnTo>
                <a:lnTo>
                  <a:pt x="926591" y="426719"/>
                </a:lnTo>
                <a:lnTo>
                  <a:pt x="947927" y="463295"/>
                </a:lnTo>
                <a:lnTo>
                  <a:pt x="969263" y="501395"/>
                </a:lnTo>
                <a:lnTo>
                  <a:pt x="989075" y="541019"/>
                </a:lnTo>
                <a:lnTo>
                  <a:pt x="1005839" y="580643"/>
                </a:lnTo>
                <a:lnTo>
                  <a:pt x="1022603" y="623315"/>
                </a:lnTo>
                <a:lnTo>
                  <a:pt x="1036319" y="665987"/>
                </a:lnTo>
                <a:lnTo>
                  <a:pt x="1048511" y="708659"/>
                </a:lnTo>
                <a:lnTo>
                  <a:pt x="1059179" y="754379"/>
                </a:lnTo>
                <a:lnTo>
                  <a:pt x="1066799" y="792479"/>
                </a:lnTo>
                <a:lnTo>
                  <a:pt x="1074419" y="797051"/>
                </a:lnTo>
                <a:lnTo>
                  <a:pt x="1080515" y="795527"/>
                </a:lnTo>
                <a:lnTo>
                  <a:pt x="1088135" y="794003"/>
                </a:lnTo>
                <a:lnTo>
                  <a:pt x="1092707" y="786383"/>
                </a:lnTo>
                <a:close/>
              </a:path>
              <a:path w="1092834" h="797560">
                <a:moveTo>
                  <a:pt x="60348" y="53762"/>
                </a:moveTo>
                <a:lnTo>
                  <a:pt x="48767" y="44195"/>
                </a:lnTo>
                <a:lnTo>
                  <a:pt x="48767" y="57149"/>
                </a:lnTo>
                <a:lnTo>
                  <a:pt x="51815" y="56387"/>
                </a:lnTo>
                <a:lnTo>
                  <a:pt x="60348" y="5376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21635" y="6332219"/>
            <a:ext cx="5544820" cy="398145"/>
          </a:xfrm>
          <a:custGeom>
            <a:avLst/>
            <a:gdLst/>
            <a:ahLst/>
            <a:cxnLst/>
            <a:rect l="l" t="t" r="r" b="b"/>
            <a:pathLst>
              <a:path w="5544820" h="398145">
                <a:moveTo>
                  <a:pt x="5544311" y="332231"/>
                </a:moveTo>
                <a:lnTo>
                  <a:pt x="5544311" y="65531"/>
                </a:lnTo>
                <a:lnTo>
                  <a:pt x="5544062" y="59823"/>
                </a:lnTo>
                <a:lnTo>
                  <a:pt x="5526386" y="20952"/>
                </a:lnTo>
                <a:lnTo>
                  <a:pt x="5488575" y="937"/>
                </a:lnTo>
                <a:lnTo>
                  <a:pt x="5477255" y="0"/>
                </a:lnTo>
                <a:lnTo>
                  <a:pt x="67055" y="0"/>
                </a:lnTo>
                <a:lnTo>
                  <a:pt x="30331" y="10723"/>
                </a:lnTo>
                <a:lnTo>
                  <a:pt x="3825" y="43643"/>
                </a:lnTo>
                <a:lnTo>
                  <a:pt x="0" y="65531"/>
                </a:lnTo>
                <a:lnTo>
                  <a:pt x="0" y="332231"/>
                </a:lnTo>
                <a:lnTo>
                  <a:pt x="14390" y="372787"/>
                </a:lnTo>
                <a:lnTo>
                  <a:pt x="50282" y="395682"/>
                </a:lnTo>
                <a:lnTo>
                  <a:pt x="67055" y="397763"/>
                </a:lnTo>
                <a:lnTo>
                  <a:pt x="5477255" y="397763"/>
                </a:lnTo>
                <a:lnTo>
                  <a:pt x="5513980" y="387039"/>
                </a:lnTo>
                <a:lnTo>
                  <a:pt x="5540486" y="354120"/>
                </a:lnTo>
                <a:lnTo>
                  <a:pt x="5544311" y="332231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07919" y="6316979"/>
            <a:ext cx="5572125" cy="426720"/>
          </a:xfrm>
          <a:custGeom>
            <a:avLst/>
            <a:gdLst/>
            <a:ahLst/>
            <a:cxnLst/>
            <a:rect l="l" t="t" r="r" b="b"/>
            <a:pathLst>
              <a:path w="5572125" h="426720">
                <a:moveTo>
                  <a:pt x="13715" y="391667"/>
                </a:moveTo>
                <a:lnTo>
                  <a:pt x="13715" y="36575"/>
                </a:lnTo>
                <a:lnTo>
                  <a:pt x="12191" y="36575"/>
                </a:lnTo>
                <a:lnTo>
                  <a:pt x="6095" y="50291"/>
                </a:lnTo>
                <a:lnTo>
                  <a:pt x="3047" y="57911"/>
                </a:lnTo>
                <a:lnTo>
                  <a:pt x="0" y="73151"/>
                </a:lnTo>
                <a:lnTo>
                  <a:pt x="0" y="355091"/>
                </a:lnTo>
                <a:lnTo>
                  <a:pt x="13715" y="391667"/>
                </a:lnTo>
                <a:close/>
              </a:path>
              <a:path w="5572125" h="426720">
                <a:moveTo>
                  <a:pt x="5547359" y="405383"/>
                </a:moveTo>
                <a:lnTo>
                  <a:pt x="5547359" y="22859"/>
                </a:lnTo>
                <a:lnTo>
                  <a:pt x="5536691" y="15239"/>
                </a:lnTo>
                <a:lnTo>
                  <a:pt x="5536691" y="13715"/>
                </a:lnTo>
                <a:lnTo>
                  <a:pt x="5535167" y="13715"/>
                </a:lnTo>
                <a:lnTo>
                  <a:pt x="5521451" y="6095"/>
                </a:lnTo>
                <a:lnTo>
                  <a:pt x="5513831" y="4571"/>
                </a:lnTo>
                <a:lnTo>
                  <a:pt x="5506211" y="1523"/>
                </a:lnTo>
                <a:lnTo>
                  <a:pt x="5498591" y="1523"/>
                </a:lnTo>
                <a:lnTo>
                  <a:pt x="5490971" y="0"/>
                </a:lnTo>
                <a:lnTo>
                  <a:pt x="79247" y="0"/>
                </a:lnTo>
                <a:lnTo>
                  <a:pt x="71627" y="1523"/>
                </a:lnTo>
                <a:lnTo>
                  <a:pt x="64007" y="1523"/>
                </a:lnTo>
                <a:lnTo>
                  <a:pt x="54863" y="4571"/>
                </a:lnTo>
                <a:lnTo>
                  <a:pt x="47243" y="7619"/>
                </a:lnTo>
                <a:lnTo>
                  <a:pt x="36575" y="13715"/>
                </a:lnTo>
                <a:lnTo>
                  <a:pt x="35051" y="13715"/>
                </a:lnTo>
                <a:lnTo>
                  <a:pt x="33527" y="15239"/>
                </a:lnTo>
                <a:lnTo>
                  <a:pt x="24383" y="22859"/>
                </a:lnTo>
                <a:lnTo>
                  <a:pt x="22859" y="24383"/>
                </a:lnTo>
                <a:lnTo>
                  <a:pt x="13715" y="35051"/>
                </a:lnTo>
                <a:lnTo>
                  <a:pt x="13715" y="393191"/>
                </a:lnTo>
                <a:lnTo>
                  <a:pt x="22859" y="402335"/>
                </a:lnTo>
                <a:lnTo>
                  <a:pt x="22859" y="403859"/>
                </a:lnTo>
                <a:lnTo>
                  <a:pt x="24383" y="405383"/>
                </a:lnTo>
                <a:lnTo>
                  <a:pt x="27431" y="407923"/>
                </a:lnTo>
                <a:lnTo>
                  <a:pt x="27431" y="80771"/>
                </a:lnTo>
                <a:lnTo>
                  <a:pt x="28955" y="74675"/>
                </a:lnTo>
                <a:lnTo>
                  <a:pt x="28955" y="70103"/>
                </a:lnTo>
                <a:lnTo>
                  <a:pt x="32003" y="60959"/>
                </a:lnTo>
                <a:lnTo>
                  <a:pt x="38099" y="50291"/>
                </a:lnTo>
                <a:lnTo>
                  <a:pt x="38099" y="51206"/>
                </a:lnTo>
                <a:lnTo>
                  <a:pt x="44195" y="42671"/>
                </a:lnTo>
                <a:lnTo>
                  <a:pt x="44195" y="44195"/>
                </a:lnTo>
                <a:lnTo>
                  <a:pt x="51815" y="36575"/>
                </a:lnTo>
                <a:lnTo>
                  <a:pt x="51815" y="37229"/>
                </a:lnTo>
                <a:lnTo>
                  <a:pt x="60959" y="32003"/>
                </a:lnTo>
                <a:lnTo>
                  <a:pt x="65531" y="30479"/>
                </a:lnTo>
                <a:lnTo>
                  <a:pt x="70103" y="30479"/>
                </a:lnTo>
                <a:lnTo>
                  <a:pt x="76199" y="28955"/>
                </a:lnTo>
                <a:lnTo>
                  <a:pt x="5497067" y="28955"/>
                </a:lnTo>
                <a:lnTo>
                  <a:pt x="5501639" y="30479"/>
                </a:lnTo>
                <a:lnTo>
                  <a:pt x="5507735" y="32003"/>
                </a:lnTo>
                <a:lnTo>
                  <a:pt x="5512307" y="33527"/>
                </a:lnTo>
                <a:lnTo>
                  <a:pt x="5521451" y="38099"/>
                </a:lnTo>
                <a:lnTo>
                  <a:pt x="5521451" y="39188"/>
                </a:lnTo>
                <a:lnTo>
                  <a:pt x="5527547" y="44413"/>
                </a:lnTo>
                <a:lnTo>
                  <a:pt x="5527547" y="42671"/>
                </a:lnTo>
                <a:lnTo>
                  <a:pt x="5533643" y="51206"/>
                </a:lnTo>
                <a:lnTo>
                  <a:pt x="5533643" y="50291"/>
                </a:lnTo>
                <a:lnTo>
                  <a:pt x="5539739" y="62483"/>
                </a:lnTo>
                <a:lnTo>
                  <a:pt x="5542787" y="71627"/>
                </a:lnTo>
                <a:lnTo>
                  <a:pt x="5542787" y="408649"/>
                </a:lnTo>
                <a:lnTo>
                  <a:pt x="5547359" y="405383"/>
                </a:lnTo>
                <a:close/>
              </a:path>
              <a:path w="5572125" h="426720">
                <a:moveTo>
                  <a:pt x="38099" y="376427"/>
                </a:moveTo>
                <a:lnTo>
                  <a:pt x="32003" y="365759"/>
                </a:lnTo>
                <a:lnTo>
                  <a:pt x="28955" y="356615"/>
                </a:lnTo>
                <a:lnTo>
                  <a:pt x="28955" y="352043"/>
                </a:lnTo>
                <a:lnTo>
                  <a:pt x="27431" y="345947"/>
                </a:lnTo>
                <a:lnTo>
                  <a:pt x="27431" y="407923"/>
                </a:lnTo>
                <a:lnTo>
                  <a:pt x="33527" y="413003"/>
                </a:lnTo>
                <a:lnTo>
                  <a:pt x="35051" y="413003"/>
                </a:lnTo>
                <a:lnTo>
                  <a:pt x="35051" y="414527"/>
                </a:lnTo>
                <a:lnTo>
                  <a:pt x="36575" y="414527"/>
                </a:lnTo>
                <a:lnTo>
                  <a:pt x="36575" y="374903"/>
                </a:lnTo>
                <a:lnTo>
                  <a:pt x="38099" y="376427"/>
                </a:lnTo>
                <a:close/>
              </a:path>
              <a:path w="5572125" h="426720">
                <a:moveTo>
                  <a:pt x="38099" y="51206"/>
                </a:moveTo>
                <a:lnTo>
                  <a:pt x="38099" y="50291"/>
                </a:lnTo>
                <a:lnTo>
                  <a:pt x="36575" y="53339"/>
                </a:lnTo>
                <a:lnTo>
                  <a:pt x="38099" y="51206"/>
                </a:lnTo>
                <a:close/>
              </a:path>
              <a:path w="5572125" h="426720">
                <a:moveTo>
                  <a:pt x="43503" y="383216"/>
                </a:moveTo>
                <a:lnTo>
                  <a:pt x="36575" y="374903"/>
                </a:lnTo>
                <a:lnTo>
                  <a:pt x="36575" y="414527"/>
                </a:lnTo>
                <a:lnTo>
                  <a:pt x="42671" y="417575"/>
                </a:lnTo>
                <a:lnTo>
                  <a:pt x="42671" y="382523"/>
                </a:lnTo>
                <a:lnTo>
                  <a:pt x="43503" y="383216"/>
                </a:lnTo>
                <a:close/>
              </a:path>
              <a:path w="5572125" h="426720">
                <a:moveTo>
                  <a:pt x="44195" y="44195"/>
                </a:moveTo>
                <a:lnTo>
                  <a:pt x="44195" y="42671"/>
                </a:lnTo>
                <a:lnTo>
                  <a:pt x="42671" y="45719"/>
                </a:lnTo>
                <a:lnTo>
                  <a:pt x="44195" y="44195"/>
                </a:lnTo>
                <a:close/>
              </a:path>
              <a:path w="5572125" h="426720">
                <a:moveTo>
                  <a:pt x="44195" y="384047"/>
                </a:moveTo>
                <a:lnTo>
                  <a:pt x="43503" y="383216"/>
                </a:lnTo>
                <a:lnTo>
                  <a:pt x="42671" y="382523"/>
                </a:lnTo>
                <a:lnTo>
                  <a:pt x="44195" y="384047"/>
                </a:lnTo>
                <a:close/>
              </a:path>
              <a:path w="5572125" h="426720">
                <a:moveTo>
                  <a:pt x="44195" y="418337"/>
                </a:moveTo>
                <a:lnTo>
                  <a:pt x="44195" y="384047"/>
                </a:lnTo>
                <a:lnTo>
                  <a:pt x="42671" y="382523"/>
                </a:lnTo>
                <a:lnTo>
                  <a:pt x="42671" y="417575"/>
                </a:lnTo>
                <a:lnTo>
                  <a:pt x="44195" y="418337"/>
                </a:lnTo>
                <a:close/>
              </a:path>
              <a:path w="5572125" h="426720">
                <a:moveTo>
                  <a:pt x="51815" y="421843"/>
                </a:moveTo>
                <a:lnTo>
                  <a:pt x="51815" y="390143"/>
                </a:lnTo>
                <a:lnTo>
                  <a:pt x="43503" y="383216"/>
                </a:lnTo>
                <a:lnTo>
                  <a:pt x="44195" y="384047"/>
                </a:lnTo>
                <a:lnTo>
                  <a:pt x="44195" y="418337"/>
                </a:lnTo>
                <a:lnTo>
                  <a:pt x="48767" y="420623"/>
                </a:lnTo>
                <a:lnTo>
                  <a:pt x="51815" y="421843"/>
                </a:lnTo>
                <a:close/>
              </a:path>
              <a:path w="5572125" h="426720">
                <a:moveTo>
                  <a:pt x="51815" y="37229"/>
                </a:moveTo>
                <a:lnTo>
                  <a:pt x="51815" y="36575"/>
                </a:lnTo>
                <a:lnTo>
                  <a:pt x="50291" y="38099"/>
                </a:lnTo>
                <a:lnTo>
                  <a:pt x="51815" y="37229"/>
                </a:lnTo>
                <a:close/>
              </a:path>
              <a:path w="5572125" h="426720">
                <a:moveTo>
                  <a:pt x="5521451" y="421233"/>
                </a:moveTo>
                <a:lnTo>
                  <a:pt x="5521451" y="388619"/>
                </a:lnTo>
                <a:lnTo>
                  <a:pt x="5506211" y="396239"/>
                </a:lnTo>
                <a:lnTo>
                  <a:pt x="5500115" y="397763"/>
                </a:lnTo>
                <a:lnTo>
                  <a:pt x="5495543" y="399287"/>
                </a:lnTo>
                <a:lnTo>
                  <a:pt x="80771" y="399287"/>
                </a:lnTo>
                <a:lnTo>
                  <a:pt x="74675" y="397763"/>
                </a:lnTo>
                <a:lnTo>
                  <a:pt x="68579" y="397763"/>
                </a:lnTo>
                <a:lnTo>
                  <a:pt x="59435" y="394715"/>
                </a:lnTo>
                <a:lnTo>
                  <a:pt x="50291" y="388619"/>
                </a:lnTo>
                <a:lnTo>
                  <a:pt x="51815" y="390143"/>
                </a:lnTo>
                <a:lnTo>
                  <a:pt x="51815" y="421843"/>
                </a:lnTo>
                <a:lnTo>
                  <a:pt x="56387" y="423671"/>
                </a:lnTo>
                <a:lnTo>
                  <a:pt x="64007" y="425195"/>
                </a:lnTo>
                <a:lnTo>
                  <a:pt x="73151" y="426719"/>
                </a:lnTo>
                <a:lnTo>
                  <a:pt x="5500115" y="426719"/>
                </a:lnTo>
                <a:lnTo>
                  <a:pt x="5515355" y="423671"/>
                </a:lnTo>
                <a:lnTo>
                  <a:pt x="5521451" y="421233"/>
                </a:lnTo>
                <a:close/>
              </a:path>
              <a:path w="5572125" h="426720">
                <a:moveTo>
                  <a:pt x="5521451" y="39188"/>
                </a:moveTo>
                <a:lnTo>
                  <a:pt x="5521451" y="38099"/>
                </a:lnTo>
                <a:lnTo>
                  <a:pt x="5518403" y="36575"/>
                </a:lnTo>
                <a:lnTo>
                  <a:pt x="5521451" y="39188"/>
                </a:lnTo>
                <a:close/>
              </a:path>
              <a:path w="5572125" h="426720">
                <a:moveTo>
                  <a:pt x="5528444" y="382972"/>
                </a:moveTo>
                <a:lnTo>
                  <a:pt x="5518403" y="390143"/>
                </a:lnTo>
                <a:lnTo>
                  <a:pt x="5521451" y="388619"/>
                </a:lnTo>
                <a:lnTo>
                  <a:pt x="5521451" y="421233"/>
                </a:lnTo>
                <a:lnTo>
                  <a:pt x="5522975" y="420623"/>
                </a:lnTo>
                <a:lnTo>
                  <a:pt x="5527547" y="418337"/>
                </a:lnTo>
                <a:lnTo>
                  <a:pt x="5527547" y="384047"/>
                </a:lnTo>
                <a:lnTo>
                  <a:pt x="5528444" y="382972"/>
                </a:lnTo>
                <a:close/>
              </a:path>
              <a:path w="5572125" h="426720">
                <a:moveTo>
                  <a:pt x="5529071" y="45719"/>
                </a:moveTo>
                <a:lnTo>
                  <a:pt x="5527547" y="42671"/>
                </a:lnTo>
                <a:lnTo>
                  <a:pt x="5527547" y="44413"/>
                </a:lnTo>
                <a:lnTo>
                  <a:pt x="5529071" y="45719"/>
                </a:lnTo>
                <a:close/>
              </a:path>
              <a:path w="5572125" h="426720">
                <a:moveTo>
                  <a:pt x="5529071" y="382523"/>
                </a:moveTo>
                <a:lnTo>
                  <a:pt x="5528444" y="382972"/>
                </a:lnTo>
                <a:lnTo>
                  <a:pt x="5527547" y="384047"/>
                </a:lnTo>
                <a:lnTo>
                  <a:pt x="5529071" y="382523"/>
                </a:lnTo>
                <a:close/>
              </a:path>
              <a:path w="5572125" h="426720">
                <a:moveTo>
                  <a:pt x="5529071" y="417575"/>
                </a:moveTo>
                <a:lnTo>
                  <a:pt x="5529071" y="382523"/>
                </a:lnTo>
                <a:lnTo>
                  <a:pt x="5527547" y="384047"/>
                </a:lnTo>
                <a:lnTo>
                  <a:pt x="5527547" y="418337"/>
                </a:lnTo>
                <a:lnTo>
                  <a:pt x="5529071" y="417575"/>
                </a:lnTo>
                <a:close/>
              </a:path>
              <a:path w="5572125" h="426720">
                <a:moveTo>
                  <a:pt x="5535167" y="414527"/>
                </a:moveTo>
                <a:lnTo>
                  <a:pt x="5535167" y="374903"/>
                </a:lnTo>
                <a:lnTo>
                  <a:pt x="5528444" y="382972"/>
                </a:lnTo>
                <a:lnTo>
                  <a:pt x="5529071" y="382523"/>
                </a:lnTo>
                <a:lnTo>
                  <a:pt x="5529071" y="417575"/>
                </a:lnTo>
                <a:lnTo>
                  <a:pt x="5535167" y="414527"/>
                </a:lnTo>
                <a:close/>
              </a:path>
              <a:path w="5572125" h="426720">
                <a:moveTo>
                  <a:pt x="5535167" y="53339"/>
                </a:moveTo>
                <a:lnTo>
                  <a:pt x="5533643" y="50291"/>
                </a:lnTo>
                <a:lnTo>
                  <a:pt x="5533643" y="51206"/>
                </a:lnTo>
                <a:lnTo>
                  <a:pt x="5535167" y="53339"/>
                </a:lnTo>
                <a:close/>
              </a:path>
              <a:path w="5572125" h="426720">
                <a:moveTo>
                  <a:pt x="5542787" y="408649"/>
                </a:moveTo>
                <a:lnTo>
                  <a:pt x="5542787" y="352043"/>
                </a:lnTo>
                <a:lnTo>
                  <a:pt x="5541263" y="358139"/>
                </a:lnTo>
                <a:lnTo>
                  <a:pt x="5541263" y="362711"/>
                </a:lnTo>
                <a:lnTo>
                  <a:pt x="5538215" y="367283"/>
                </a:lnTo>
                <a:lnTo>
                  <a:pt x="5533643" y="376427"/>
                </a:lnTo>
                <a:lnTo>
                  <a:pt x="5535167" y="374903"/>
                </a:lnTo>
                <a:lnTo>
                  <a:pt x="5535167" y="414527"/>
                </a:lnTo>
                <a:lnTo>
                  <a:pt x="5536691" y="413003"/>
                </a:lnTo>
                <a:lnTo>
                  <a:pt x="5542787" y="408649"/>
                </a:lnTo>
                <a:close/>
              </a:path>
              <a:path w="5572125" h="426720">
                <a:moveTo>
                  <a:pt x="5558027" y="391667"/>
                </a:moveTo>
                <a:lnTo>
                  <a:pt x="5558027" y="35051"/>
                </a:lnTo>
                <a:lnTo>
                  <a:pt x="5556503" y="35051"/>
                </a:lnTo>
                <a:lnTo>
                  <a:pt x="5548883" y="24383"/>
                </a:lnTo>
                <a:lnTo>
                  <a:pt x="5547359" y="24383"/>
                </a:lnTo>
                <a:lnTo>
                  <a:pt x="5547359" y="403859"/>
                </a:lnTo>
                <a:lnTo>
                  <a:pt x="5548883" y="403859"/>
                </a:lnTo>
                <a:lnTo>
                  <a:pt x="5548883" y="402335"/>
                </a:lnTo>
                <a:lnTo>
                  <a:pt x="5556503" y="393191"/>
                </a:lnTo>
                <a:lnTo>
                  <a:pt x="5558027" y="391667"/>
                </a:lnTo>
                <a:close/>
              </a:path>
              <a:path w="5572125" h="426720">
                <a:moveTo>
                  <a:pt x="5571743" y="353567"/>
                </a:moveTo>
                <a:lnTo>
                  <a:pt x="5571743" y="71627"/>
                </a:lnTo>
                <a:lnTo>
                  <a:pt x="5570219" y="64007"/>
                </a:lnTo>
                <a:lnTo>
                  <a:pt x="5564123" y="48767"/>
                </a:lnTo>
                <a:lnTo>
                  <a:pt x="5558027" y="36575"/>
                </a:lnTo>
                <a:lnTo>
                  <a:pt x="5558027" y="390143"/>
                </a:lnTo>
                <a:lnTo>
                  <a:pt x="5565647" y="377951"/>
                </a:lnTo>
                <a:lnTo>
                  <a:pt x="5568695" y="370331"/>
                </a:lnTo>
                <a:lnTo>
                  <a:pt x="5570219" y="362711"/>
                </a:lnTo>
                <a:lnTo>
                  <a:pt x="5571743" y="353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778754" y="6385557"/>
            <a:ext cx="8255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835651" y="5184647"/>
            <a:ext cx="1019810" cy="824865"/>
          </a:xfrm>
          <a:custGeom>
            <a:avLst/>
            <a:gdLst/>
            <a:ahLst/>
            <a:cxnLst/>
            <a:rect l="l" t="t" r="r" b="b"/>
            <a:pathLst>
              <a:path w="1019810" h="824864">
                <a:moveTo>
                  <a:pt x="64007" y="808347"/>
                </a:moveTo>
                <a:lnTo>
                  <a:pt x="64007" y="774191"/>
                </a:lnTo>
                <a:lnTo>
                  <a:pt x="57911" y="781811"/>
                </a:lnTo>
                <a:lnTo>
                  <a:pt x="50291" y="783335"/>
                </a:lnTo>
                <a:lnTo>
                  <a:pt x="42671" y="783335"/>
                </a:lnTo>
                <a:lnTo>
                  <a:pt x="35051" y="778763"/>
                </a:lnTo>
                <a:lnTo>
                  <a:pt x="33527" y="771143"/>
                </a:lnTo>
                <a:lnTo>
                  <a:pt x="33527" y="765047"/>
                </a:lnTo>
                <a:lnTo>
                  <a:pt x="33216" y="761778"/>
                </a:lnTo>
                <a:lnTo>
                  <a:pt x="0" y="748283"/>
                </a:lnTo>
                <a:lnTo>
                  <a:pt x="59435" y="824483"/>
                </a:lnTo>
                <a:lnTo>
                  <a:pt x="64007" y="808347"/>
                </a:lnTo>
                <a:close/>
              </a:path>
              <a:path w="1019810" h="824864">
                <a:moveTo>
                  <a:pt x="1019555" y="9143"/>
                </a:moveTo>
                <a:lnTo>
                  <a:pt x="1013459" y="1523"/>
                </a:lnTo>
                <a:lnTo>
                  <a:pt x="1005839" y="1523"/>
                </a:lnTo>
                <a:lnTo>
                  <a:pt x="1001267" y="0"/>
                </a:lnTo>
                <a:lnTo>
                  <a:pt x="999743" y="0"/>
                </a:lnTo>
                <a:lnTo>
                  <a:pt x="949451" y="1523"/>
                </a:lnTo>
                <a:lnTo>
                  <a:pt x="900683" y="4571"/>
                </a:lnTo>
                <a:lnTo>
                  <a:pt x="851915" y="9143"/>
                </a:lnTo>
                <a:lnTo>
                  <a:pt x="804671" y="15239"/>
                </a:lnTo>
                <a:lnTo>
                  <a:pt x="757427" y="22859"/>
                </a:lnTo>
                <a:lnTo>
                  <a:pt x="711707" y="32003"/>
                </a:lnTo>
                <a:lnTo>
                  <a:pt x="667511" y="42671"/>
                </a:lnTo>
                <a:lnTo>
                  <a:pt x="623315" y="54863"/>
                </a:lnTo>
                <a:lnTo>
                  <a:pt x="580643" y="68579"/>
                </a:lnTo>
                <a:lnTo>
                  <a:pt x="537971" y="83819"/>
                </a:lnTo>
                <a:lnTo>
                  <a:pt x="498347" y="100583"/>
                </a:lnTo>
                <a:lnTo>
                  <a:pt x="458723" y="118871"/>
                </a:lnTo>
                <a:lnTo>
                  <a:pt x="420623" y="138683"/>
                </a:lnTo>
                <a:lnTo>
                  <a:pt x="384047" y="160019"/>
                </a:lnTo>
                <a:lnTo>
                  <a:pt x="348995" y="181355"/>
                </a:lnTo>
                <a:lnTo>
                  <a:pt x="315467" y="204215"/>
                </a:lnTo>
                <a:lnTo>
                  <a:pt x="283463" y="228599"/>
                </a:lnTo>
                <a:lnTo>
                  <a:pt x="252983" y="254507"/>
                </a:lnTo>
                <a:lnTo>
                  <a:pt x="224027" y="280415"/>
                </a:lnTo>
                <a:lnTo>
                  <a:pt x="196595" y="307847"/>
                </a:lnTo>
                <a:lnTo>
                  <a:pt x="170687" y="336803"/>
                </a:lnTo>
                <a:lnTo>
                  <a:pt x="124967" y="396239"/>
                </a:lnTo>
                <a:lnTo>
                  <a:pt x="88391" y="458723"/>
                </a:lnTo>
                <a:lnTo>
                  <a:pt x="59435" y="524255"/>
                </a:lnTo>
                <a:lnTo>
                  <a:pt x="44195" y="576071"/>
                </a:lnTo>
                <a:lnTo>
                  <a:pt x="41147" y="592835"/>
                </a:lnTo>
                <a:lnTo>
                  <a:pt x="36575" y="611123"/>
                </a:lnTo>
                <a:lnTo>
                  <a:pt x="33527" y="629411"/>
                </a:lnTo>
                <a:lnTo>
                  <a:pt x="28955" y="682751"/>
                </a:lnTo>
                <a:lnTo>
                  <a:pt x="28955" y="701039"/>
                </a:lnTo>
                <a:lnTo>
                  <a:pt x="30479" y="733043"/>
                </a:lnTo>
                <a:lnTo>
                  <a:pt x="33216" y="761778"/>
                </a:lnTo>
                <a:lnTo>
                  <a:pt x="48767" y="768095"/>
                </a:lnTo>
                <a:lnTo>
                  <a:pt x="57911" y="759332"/>
                </a:lnTo>
                <a:lnTo>
                  <a:pt x="57911" y="682751"/>
                </a:lnTo>
                <a:lnTo>
                  <a:pt x="62483" y="632459"/>
                </a:lnTo>
                <a:lnTo>
                  <a:pt x="71627" y="582167"/>
                </a:lnTo>
                <a:lnTo>
                  <a:pt x="86867" y="533399"/>
                </a:lnTo>
                <a:lnTo>
                  <a:pt x="114299" y="470915"/>
                </a:lnTo>
                <a:lnTo>
                  <a:pt x="149351" y="411479"/>
                </a:lnTo>
                <a:lnTo>
                  <a:pt x="193547" y="353567"/>
                </a:lnTo>
                <a:lnTo>
                  <a:pt x="243839" y="300227"/>
                </a:lnTo>
                <a:lnTo>
                  <a:pt x="301751" y="249935"/>
                </a:lnTo>
                <a:lnTo>
                  <a:pt x="364235" y="205739"/>
                </a:lnTo>
                <a:lnTo>
                  <a:pt x="434339" y="163067"/>
                </a:lnTo>
                <a:lnTo>
                  <a:pt x="510539" y="126491"/>
                </a:lnTo>
                <a:lnTo>
                  <a:pt x="589787" y="96011"/>
                </a:lnTo>
                <a:lnTo>
                  <a:pt x="632459" y="82295"/>
                </a:lnTo>
                <a:lnTo>
                  <a:pt x="675131" y="70103"/>
                </a:lnTo>
                <a:lnTo>
                  <a:pt x="719327" y="59435"/>
                </a:lnTo>
                <a:lnTo>
                  <a:pt x="763523" y="50291"/>
                </a:lnTo>
                <a:lnTo>
                  <a:pt x="809243" y="42671"/>
                </a:lnTo>
                <a:lnTo>
                  <a:pt x="856487" y="36575"/>
                </a:lnTo>
                <a:lnTo>
                  <a:pt x="903731" y="32003"/>
                </a:lnTo>
                <a:lnTo>
                  <a:pt x="950975" y="30479"/>
                </a:lnTo>
                <a:lnTo>
                  <a:pt x="998219" y="29003"/>
                </a:lnTo>
                <a:lnTo>
                  <a:pt x="1002791" y="28955"/>
                </a:lnTo>
                <a:lnTo>
                  <a:pt x="1010411" y="30479"/>
                </a:lnTo>
                <a:lnTo>
                  <a:pt x="1016507" y="24383"/>
                </a:lnTo>
                <a:lnTo>
                  <a:pt x="1019555" y="9143"/>
                </a:lnTo>
                <a:close/>
              </a:path>
              <a:path w="1019810" h="824864">
                <a:moveTo>
                  <a:pt x="64007" y="774191"/>
                </a:moveTo>
                <a:lnTo>
                  <a:pt x="62483" y="766571"/>
                </a:lnTo>
                <a:lnTo>
                  <a:pt x="60959" y="760475"/>
                </a:lnTo>
                <a:lnTo>
                  <a:pt x="60589" y="756767"/>
                </a:lnTo>
                <a:lnTo>
                  <a:pt x="48767" y="768095"/>
                </a:lnTo>
                <a:lnTo>
                  <a:pt x="33216" y="761778"/>
                </a:lnTo>
                <a:lnTo>
                  <a:pt x="33527" y="765047"/>
                </a:lnTo>
                <a:lnTo>
                  <a:pt x="33527" y="771143"/>
                </a:lnTo>
                <a:lnTo>
                  <a:pt x="35051" y="778763"/>
                </a:lnTo>
                <a:lnTo>
                  <a:pt x="42671" y="783335"/>
                </a:lnTo>
                <a:lnTo>
                  <a:pt x="50291" y="783335"/>
                </a:lnTo>
                <a:lnTo>
                  <a:pt x="57911" y="781811"/>
                </a:lnTo>
                <a:lnTo>
                  <a:pt x="64007" y="774191"/>
                </a:lnTo>
                <a:close/>
              </a:path>
              <a:path w="1019810" h="824864">
                <a:moveTo>
                  <a:pt x="60589" y="756767"/>
                </a:moveTo>
                <a:lnTo>
                  <a:pt x="57911" y="729995"/>
                </a:lnTo>
                <a:lnTo>
                  <a:pt x="57911" y="759332"/>
                </a:lnTo>
                <a:lnTo>
                  <a:pt x="60589" y="756767"/>
                </a:lnTo>
                <a:close/>
              </a:path>
              <a:path w="1019810" h="824864">
                <a:moveTo>
                  <a:pt x="85343" y="733043"/>
                </a:moveTo>
                <a:lnTo>
                  <a:pt x="60589" y="756767"/>
                </a:lnTo>
                <a:lnTo>
                  <a:pt x="60959" y="760475"/>
                </a:lnTo>
                <a:lnTo>
                  <a:pt x="62483" y="766571"/>
                </a:lnTo>
                <a:lnTo>
                  <a:pt x="64007" y="774191"/>
                </a:lnTo>
                <a:lnTo>
                  <a:pt x="64007" y="808347"/>
                </a:lnTo>
                <a:lnTo>
                  <a:pt x="85343" y="733043"/>
                </a:lnTo>
                <a:close/>
              </a:path>
              <a:path w="1019810" h="824864">
                <a:moveTo>
                  <a:pt x="999743" y="28955"/>
                </a:moveTo>
                <a:lnTo>
                  <a:pt x="998219" y="28955"/>
                </a:lnTo>
                <a:lnTo>
                  <a:pt x="999743" y="28955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274054" y="4818885"/>
            <a:ext cx="112966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receive</a:t>
            </a:r>
            <a:r>
              <a:rPr dirty="0" sz="1800" spc="-11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6500"/>
                </a:solidFill>
                <a:latin typeface="Times New Roman"/>
                <a:cs typeface="Times New Roman"/>
              </a:rPr>
              <a:t>Pn,s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02411"/>
            <a:ext cx="8860790" cy="6362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Machine </a:t>
            </a:r>
            <a:r>
              <a:rPr dirty="0" sz="4000" spc="-10"/>
              <a:t>Model 2a: </a:t>
            </a:r>
            <a:r>
              <a:rPr dirty="0" sz="4000" spc="-5"/>
              <a:t>Distributed</a:t>
            </a:r>
            <a:r>
              <a:rPr dirty="0" sz="4000" spc="65"/>
              <a:t> </a:t>
            </a:r>
            <a:r>
              <a:rPr dirty="0" sz="4000" spc="-10"/>
              <a:t>Memory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181099"/>
            <a:ext cx="7670165" cy="36055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Cray XT4, XT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PC Clusters (Berkeley NOW,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Beowulf)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IBM SP-3, Millennium, CITRIS are distributed memory  machines, but the nodes are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SMPs.</a:t>
            </a:r>
            <a:endParaRPr sz="2400">
              <a:latin typeface="Arial"/>
              <a:cs typeface="Arial"/>
            </a:endParaRPr>
          </a:p>
          <a:p>
            <a:pPr marL="355600" marR="35687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processor has its own memory and cache but  cannot directly access another processor’s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Aka </a:t>
            </a:r>
            <a:r>
              <a:rPr dirty="0" sz="2000" spc="-5">
                <a:latin typeface="Arial"/>
                <a:cs typeface="Arial"/>
              </a:rPr>
              <a:t>“distributed </a:t>
            </a:r>
            <a:r>
              <a:rPr dirty="0" sz="2000">
                <a:latin typeface="Arial"/>
                <a:cs typeface="Arial"/>
              </a:rPr>
              <a:t>address space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machines”</a:t>
            </a:r>
            <a:endParaRPr sz="2000">
              <a:latin typeface="Arial"/>
              <a:cs typeface="Arial"/>
            </a:endParaRPr>
          </a:p>
          <a:p>
            <a:pPr marL="355600" marR="92138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Each “node” has a Network Interface (NI) for all  communication 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synchronization.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7751" y="6102095"/>
            <a:ext cx="5029200" cy="457200"/>
          </a:xfrm>
          <a:custGeom>
            <a:avLst/>
            <a:gdLst/>
            <a:ahLst/>
            <a:cxnLst/>
            <a:rect l="l" t="t" r="r" b="b"/>
            <a:pathLst>
              <a:path w="5029200" h="457200">
                <a:moveTo>
                  <a:pt x="5029199" y="380999"/>
                </a:moveTo>
                <a:lnTo>
                  <a:pt x="5029199" y="76199"/>
                </a:lnTo>
                <a:lnTo>
                  <a:pt x="5028994" y="70440"/>
                </a:lnTo>
                <a:lnTo>
                  <a:pt x="5014036" y="30090"/>
                </a:lnTo>
                <a:lnTo>
                  <a:pt x="4980391" y="4909"/>
                </a:lnTo>
                <a:lnTo>
                  <a:pt x="4952999" y="0"/>
                </a:lnTo>
                <a:lnTo>
                  <a:pt x="76199" y="0"/>
                </a:lnTo>
                <a:lnTo>
                  <a:pt x="35121" y="12127"/>
                </a:lnTo>
                <a:lnTo>
                  <a:pt x="7234" y="43821"/>
                </a:lnTo>
                <a:lnTo>
                  <a:pt x="0" y="76199"/>
                </a:lnTo>
                <a:lnTo>
                  <a:pt x="0" y="380999"/>
                </a:lnTo>
                <a:lnTo>
                  <a:pt x="12512" y="422078"/>
                </a:lnTo>
                <a:lnTo>
                  <a:pt x="44481" y="449965"/>
                </a:lnTo>
                <a:lnTo>
                  <a:pt x="76199" y="457199"/>
                </a:lnTo>
                <a:lnTo>
                  <a:pt x="4952999" y="457199"/>
                </a:lnTo>
                <a:lnTo>
                  <a:pt x="4990169" y="447486"/>
                </a:lnTo>
                <a:lnTo>
                  <a:pt x="5019802" y="417493"/>
                </a:lnTo>
                <a:lnTo>
                  <a:pt x="5029199" y="3809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74035" y="6086855"/>
            <a:ext cx="5058410" cy="486409"/>
          </a:xfrm>
          <a:custGeom>
            <a:avLst/>
            <a:gdLst/>
            <a:ahLst/>
            <a:cxnLst/>
            <a:rect l="l" t="t" r="r" b="b"/>
            <a:pathLst>
              <a:path w="5058409" h="486409">
                <a:moveTo>
                  <a:pt x="5058155" y="403859"/>
                </a:moveTo>
                <a:lnTo>
                  <a:pt x="5058155" y="89915"/>
                </a:lnTo>
                <a:lnTo>
                  <a:pt x="5053583" y="62483"/>
                </a:lnTo>
                <a:lnTo>
                  <a:pt x="5050535" y="54863"/>
                </a:lnTo>
                <a:lnTo>
                  <a:pt x="5045963" y="47243"/>
                </a:lnTo>
                <a:lnTo>
                  <a:pt x="5042915" y="41147"/>
                </a:lnTo>
                <a:lnTo>
                  <a:pt x="5042915" y="39623"/>
                </a:lnTo>
                <a:lnTo>
                  <a:pt x="5041391" y="39623"/>
                </a:lnTo>
                <a:lnTo>
                  <a:pt x="5032247" y="27431"/>
                </a:lnTo>
                <a:lnTo>
                  <a:pt x="5030723" y="25907"/>
                </a:lnTo>
                <a:lnTo>
                  <a:pt x="5018531" y="16763"/>
                </a:lnTo>
                <a:lnTo>
                  <a:pt x="5018531" y="15239"/>
                </a:lnTo>
                <a:lnTo>
                  <a:pt x="5017007" y="15239"/>
                </a:lnTo>
                <a:lnTo>
                  <a:pt x="5009387" y="10667"/>
                </a:lnTo>
                <a:lnTo>
                  <a:pt x="4994147" y="4571"/>
                </a:lnTo>
                <a:lnTo>
                  <a:pt x="4985003" y="1523"/>
                </a:lnTo>
                <a:lnTo>
                  <a:pt x="4975859" y="0"/>
                </a:lnTo>
                <a:lnTo>
                  <a:pt x="89915" y="0"/>
                </a:lnTo>
                <a:lnTo>
                  <a:pt x="62483" y="4571"/>
                </a:lnTo>
                <a:lnTo>
                  <a:pt x="54863" y="7619"/>
                </a:lnTo>
                <a:lnTo>
                  <a:pt x="47243" y="12191"/>
                </a:lnTo>
                <a:lnTo>
                  <a:pt x="41147" y="15239"/>
                </a:lnTo>
                <a:lnTo>
                  <a:pt x="39623" y="15239"/>
                </a:lnTo>
                <a:lnTo>
                  <a:pt x="39623" y="16763"/>
                </a:lnTo>
                <a:lnTo>
                  <a:pt x="27431" y="25907"/>
                </a:lnTo>
                <a:lnTo>
                  <a:pt x="25907" y="27431"/>
                </a:lnTo>
                <a:lnTo>
                  <a:pt x="16763" y="39623"/>
                </a:lnTo>
                <a:lnTo>
                  <a:pt x="15239" y="39623"/>
                </a:lnTo>
                <a:lnTo>
                  <a:pt x="15239" y="41147"/>
                </a:lnTo>
                <a:lnTo>
                  <a:pt x="10667" y="48767"/>
                </a:lnTo>
                <a:lnTo>
                  <a:pt x="4571" y="64007"/>
                </a:lnTo>
                <a:lnTo>
                  <a:pt x="1523" y="73151"/>
                </a:lnTo>
                <a:lnTo>
                  <a:pt x="0" y="82295"/>
                </a:lnTo>
                <a:lnTo>
                  <a:pt x="0" y="405383"/>
                </a:lnTo>
                <a:lnTo>
                  <a:pt x="1523" y="414527"/>
                </a:lnTo>
                <a:lnTo>
                  <a:pt x="4571" y="423671"/>
                </a:lnTo>
                <a:lnTo>
                  <a:pt x="10667" y="438911"/>
                </a:lnTo>
                <a:lnTo>
                  <a:pt x="16763" y="446531"/>
                </a:lnTo>
                <a:lnTo>
                  <a:pt x="25907" y="458723"/>
                </a:lnTo>
                <a:lnTo>
                  <a:pt x="27431" y="460247"/>
                </a:lnTo>
                <a:lnTo>
                  <a:pt x="28955" y="461433"/>
                </a:lnTo>
                <a:lnTo>
                  <a:pt x="28955" y="83819"/>
                </a:lnTo>
                <a:lnTo>
                  <a:pt x="33527" y="65531"/>
                </a:lnTo>
                <a:lnTo>
                  <a:pt x="38099" y="58673"/>
                </a:lnTo>
                <a:lnTo>
                  <a:pt x="38099" y="57911"/>
                </a:lnTo>
                <a:lnTo>
                  <a:pt x="47243" y="45719"/>
                </a:lnTo>
                <a:lnTo>
                  <a:pt x="47243" y="47243"/>
                </a:lnTo>
                <a:lnTo>
                  <a:pt x="56387" y="38099"/>
                </a:lnTo>
                <a:lnTo>
                  <a:pt x="56387" y="38861"/>
                </a:lnTo>
                <a:lnTo>
                  <a:pt x="67055" y="33527"/>
                </a:lnTo>
                <a:lnTo>
                  <a:pt x="85343" y="28955"/>
                </a:lnTo>
                <a:lnTo>
                  <a:pt x="4974335" y="28955"/>
                </a:lnTo>
                <a:lnTo>
                  <a:pt x="4992623" y="33527"/>
                </a:lnTo>
                <a:lnTo>
                  <a:pt x="5000243" y="38607"/>
                </a:lnTo>
                <a:lnTo>
                  <a:pt x="5000243" y="38099"/>
                </a:lnTo>
                <a:lnTo>
                  <a:pt x="5010911" y="47434"/>
                </a:lnTo>
                <a:lnTo>
                  <a:pt x="5010911" y="45719"/>
                </a:lnTo>
                <a:lnTo>
                  <a:pt x="5020055" y="57911"/>
                </a:lnTo>
                <a:lnTo>
                  <a:pt x="5020055" y="59435"/>
                </a:lnTo>
                <a:lnTo>
                  <a:pt x="5021579" y="62483"/>
                </a:lnTo>
                <a:lnTo>
                  <a:pt x="5024627" y="67055"/>
                </a:lnTo>
                <a:lnTo>
                  <a:pt x="5029199" y="85343"/>
                </a:lnTo>
                <a:lnTo>
                  <a:pt x="5029199" y="461390"/>
                </a:lnTo>
                <a:lnTo>
                  <a:pt x="5030723" y="460247"/>
                </a:lnTo>
                <a:lnTo>
                  <a:pt x="5032247" y="458723"/>
                </a:lnTo>
                <a:lnTo>
                  <a:pt x="5042915" y="445007"/>
                </a:lnTo>
                <a:lnTo>
                  <a:pt x="5047487" y="438911"/>
                </a:lnTo>
                <a:lnTo>
                  <a:pt x="5050535" y="429767"/>
                </a:lnTo>
                <a:lnTo>
                  <a:pt x="5053583" y="422147"/>
                </a:lnTo>
                <a:lnTo>
                  <a:pt x="5056631" y="413003"/>
                </a:lnTo>
                <a:lnTo>
                  <a:pt x="5058155" y="403859"/>
                </a:lnTo>
                <a:close/>
              </a:path>
              <a:path w="5058409" h="486409">
                <a:moveTo>
                  <a:pt x="46481" y="439546"/>
                </a:moveTo>
                <a:lnTo>
                  <a:pt x="38099" y="429767"/>
                </a:lnTo>
                <a:lnTo>
                  <a:pt x="35051" y="425195"/>
                </a:lnTo>
                <a:lnTo>
                  <a:pt x="33527" y="419099"/>
                </a:lnTo>
                <a:lnTo>
                  <a:pt x="30479" y="413003"/>
                </a:lnTo>
                <a:lnTo>
                  <a:pt x="28955" y="406907"/>
                </a:lnTo>
                <a:lnTo>
                  <a:pt x="28955" y="461433"/>
                </a:lnTo>
                <a:lnTo>
                  <a:pt x="41147" y="470915"/>
                </a:lnTo>
                <a:lnTo>
                  <a:pt x="45719" y="474344"/>
                </a:lnTo>
                <a:lnTo>
                  <a:pt x="45719" y="438911"/>
                </a:lnTo>
                <a:lnTo>
                  <a:pt x="46481" y="439546"/>
                </a:lnTo>
                <a:close/>
              </a:path>
              <a:path w="5058409" h="486409">
                <a:moveTo>
                  <a:pt x="39623" y="56387"/>
                </a:moveTo>
                <a:lnTo>
                  <a:pt x="38099" y="57911"/>
                </a:lnTo>
                <a:lnTo>
                  <a:pt x="38099" y="58673"/>
                </a:lnTo>
                <a:lnTo>
                  <a:pt x="39623" y="56387"/>
                </a:lnTo>
                <a:close/>
              </a:path>
              <a:path w="5058409" h="486409">
                <a:moveTo>
                  <a:pt x="47243" y="47243"/>
                </a:moveTo>
                <a:lnTo>
                  <a:pt x="47243" y="45719"/>
                </a:lnTo>
                <a:lnTo>
                  <a:pt x="45719" y="48767"/>
                </a:lnTo>
                <a:lnTo>
                  <a:pt x="47243" y="47243"/>
                </a:lnTo>
                <a:close/>
              </a:path>
              <a:path w="5058409" h="486409">
                <a:moveTo>
                  <a:pt x="47243" y="440435"/>
                </a:moveTo>
                <a:lnTo>
                  <a:pt x="46481" y="439546"/>
                </a:lnTo>
                <a:lnTo>
                  <a:pt x="45719" y="438911"/>
                </a:lnTo>
                <a:lnTo>
                  <a:pt x="47243" y="440435"/>
                </a:lnTo>
                <a:close/>
              </a:path>
              <a:path w="5058409" h="486409">
                <a:moveTo>
                  <a:pt x="47243" y="475487"/>
                </a:moveTo>
                <a:lnTo>
                  <a:pt x="47243" y="440435"/>
                </a:lnTo>
                <a:lnTo>
                  <a:pt x="45719" y="438911"/>
                </a:lnTo>
                <a:lnTo>
                  <a:pt x="45719" y="474344"/>
                </a:lnTo>
                <a:lnTo>
                  <a:pt x="47243" y="475487"/>
                </a:lnTo>
                <a:close/>
              </a:path>
              <a:path w="5058409" h="486409">
                <a:moveTo>
                  <a:pt x="5011758" y="439419"/>
                </a:moveTo>
                <a:lnTo>
                  <a:pt x="5000243" y="448055"/>
                </a:lnTo>
                <a:lnTo>
                  <a:pt x="4995671" y="451103"/>
                </a:lnTo>
                <a:lnTo>
                  <a:pt x="4991099" y="452627"/>
                </a:lnTo>
                <a:lnTo>
                  <a:pt x="4985003" y="455675"/>
                </a:lnTo>
                <a:lnTo>
                  <a:pt x="4978907" y="457199"/>
                </a:lnTo>
                <a:lnTo>
                  <a:pt x="83819" y="457199"/>
                </a:lnTo>
                <a:lnTo>
                  <a:pt x="65531" y="452627"/>
                </a:lnTo>
                <a:lnTo>
                  <a:pt x="60959" y="449579"/>
                </a:lnTo>
                <a:lnTo>
                  <a:pt x="54863" y="446531"/>
                </a:lnTo>
                <a:lnTo>
                  <a:pt x="46481" y="439546"/>
                </a:lnTo>
                <a:lnTo>
                  <a:pt x="47243" y="440435"/>
                </a:lnTo>
                <a:lnTo>
                  <a:pt x="47243" y="475487"/>
                </a:lnTo>
                <a:lnTo>
                  <a:pt x="56387" y="478535"/>
                </a:lnTo>
                <a:lnTo>
                  <a:pt x="64007" y="481583"/>
                </a:lnTo>
                <a:lnTo>
                  <a:pt x="73151" y="484631"/>
                </a:lnTo>
                <a:lnTo>
                  <a:pt x="82295" y="486155"/>
                </a:lnTo>
                <a:lnTo>
                  <a:pt x="4977383" y="486155"/>
                </a:lnTo>
                <a:lnTo>
                  <a:pt x="4986527" y="484631"/>
                </a:lnTo>
                <a:lnTo>
                  <a:pt x="4995671" y="481583"/>
                </a:lnTo>
                <a:lnTo>
                  <a:pt x="5010911" y="475487"/>
                </a:lnTo>
                <a:lnTo>
                  <a:pt x="5010911" y="440435"/>
                </a:lnTo>
                <a:lnTo>
                  <a:pt x="5011758" y="439419"/>
                </a:lnTo>
                <a:close/>
              </a:path>
              <a:path w="5058409" h="486409">
                <a:moveTo>
                  <a:pt x="56387" y="38861"/>
                </a:moveTo>
                <a:lnTo>
                  <a:pt x="56387" y="38099"/>
                </a:lnTo>
                <a:lnTo>
                  <a:pt x="54863" y="39623"/>
                </a:lnTo>
                <a:lnTo>
                  <a:pt x="56387" y="38861"/>
                </a:lnTo>
                <a:close/>
              </a:path>
              <a:path w="5058409" h="486409">
                <a:moveTo>
                  <a:pt x="5001767" y="39623"/>
                </a:moveTo>
                <a:lnTo>
                  <a:pt x="5000243" y="38099"/>
                </a:lnTo>
                <a:lnTo>
                  <a:pt x="5000243" y="38607"/>
                </a:lnTo>
                <a:lnTo>
                  <a:pt x="5001767" y="39623"/>
                </a:lnTo>
                <a:close/>
              </a:path>
              <a:path w="5058409" h="486409">
                <a:moveTo>
                  <a:pt x="5012435" y="48767"/>
                </a:moveTo>
                <a:lnTo>
                  <a:pt x="5010911" y="45719"/>
                </a:lnTo>
                <a:lnTo>
                  <a:pt x="5010911" y="47434"/>
                </a:lnTo>
                <a:lnTo>
                  <a:pt x="5012435" y="48767"/>
                </a:lnTo>
                <a:close/>
              </a:path>
              <a:path w="5058409" h="486409">
                <a:moveTo>
                  <a:pt x="5012435" y="438911"/>
                </a:moveTo>
                <a:lnTo>
                  <a:pt x="5011758" y="439419"/>
                </a:lnTo>
                <a:lnTo>
                  <a:pt x="5010911" y="440435"/>
                </a:lnTo>
                <a:lnTo>
                  <a:pt x="5012435" y="438911"/>
                </a:lnTo>
                <a:close/>
              </a:path>
              <a:path w="5058409" h="486409">
                <a:moveTo>
                  <a:pt x="5012435" y="474268"/>
                </a:moveTo>
                <a:lnTo>
                  <a:pt x="5012435" y="438911"/>
                </a:lnTo>
                <a:lnTo>
                  <a:pt x="5010911" y="440435"/>
                </a:lnTo>
                <a:lnTo>
                  <a:pt x="5010911" y="475487"/>
                </a:lnTo>
                <a:lnTo>
                  <a:pt x="5012435" y="474268"/>
                </a:lnTo>
                <a:close/>
              </a:path>
              <a:path w="5058409" h="486409">
                <a:moveTo>
                  <a:pt x="5029199" y="461390"/>
                </a:moveTo>
                <a:lnTo>
                  <a:pt x="5029199" y="402335"/>
                </a:lnTo>
                <a:lnTo>
                  <a:pt x="5024627" y="420623"/>
                </a:lnTo>
                <a:lnTo>
                  <a:pt x="5021579" y="425195"/>
                </a:lnTo>
                <a:lnTo>
                  <a:pt x="5018531" y="431291"/>
                </a:lnTo>
                <a:lnTo>
                  <a:pt x="5011758" y="439419"/>
                </a:lnTo>
                <a:lnTo>
                  <a:pt x="5012435" y="438911"/>
                </a:lnTo>
                <a:lnTo>
                  <a:pt x="5012435" y="474268"/>
                </a:lnTo>
                <a:lnTo>
                  <a:pt x="5018531" y="469391"/>
                </a:lnTo>
                <a:lnTo>
                  <a:pt x="5029199" y="461390"/>
                </a:lnTo>
                <a:close/>
              </a:path>
              <a:path w="5058409" h="486409">
                <a:moveTo>
                  <a:pt x="5020055" y="59435"/>
                </a:moveTo>
                <a:lnTo>
                  <a:pt x="5020055" y="57911"/>
                </a:lnTo>
                <a:lnTo>
                  <a:pt x="5018531" y="56387"/>
                </a:lnTo>
                <a:lnTo>
                  <a:pt x="5020055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19090" y="6138669"/>
            <a:ext cx="115887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onne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89503" y="4806695"/>
            <a:ext cx="460375" cy="381000"/>
          </a:xfrm>
          <a:custGeom>
            <a:avLst/>
            <a:gdLst/>
            <a:ahLst/>
            <a:cxnLst/>
            <a:rect l="l" t="t" r="r" b="b"/>
            <a:pathLst>
              <a:path w="460375" h="381000">
                <a:moveTo>
                  <a:pt x="460247" y="190499"/>
                </a:moveTo>
                <a:lnTo>
                  <a:pt x="454982" y="149649"/>
                </a:lnTo>
                <a:lnTo>
                  <a:pt x="439909" y="111844"/>
                </a:lnTo>
                <a:lnTo>
                  <a:pt x="416112" y="78016"/>
                </a:lnTo>
                <a:lnTo>
                  <a:pt x="384675" y="49098"/>
                </a:lnTo>
                <a:lnTo>
                  <a:pt x="351752" y="28554"/>
                </a:lnTo>
                <a:lnTo>
                  <a:pt x="314535" y="13107"/>
                </a:lnTo>
                <a:lnTo>
                  <a:pt x="273750" y="3380"/>
                </a:lnTo>
                <a:lnTo>
                  <a:pt x="230123" y="0"/>
                </a:lnTo>
                <a:lnTo>
                  <a:pt x="223818" y="70"/>
                </a:lnTo>
                <a:lnTo>
                  <a:pt x="180937" y="4396"/>
                </a:lnTo>
                <a:lnTo>
                  <a:pt x="140803" y="14978"/>
                </a:lnTo>
                <a:lnTo>
                  <a:pt x="104184" y="31191"/>
                </a:lnTo>
                <a:lnTo>
                  <a:pt x="71851" y="52412"/>
                </a:lnTo>
                <a:lnTo>
                  <a:pt x="41134" y="81995"/>
                </a:lnTo>
                <a:lnTo>
                  <a:pt x="18168" y="116371"/>
                </a:lnTo>
                <a:lnTo>
                  <a:pt x="4103" y="154608"/>
                </a:lnTo>
                <a:lnTo>
                  <a:pt x="0" y="190499"/>
                </a:lnTo>
                <a:lnTo>
                  <a:pt x="85" y="195740"/>
                </a:lnTo>
                <a:lnTo>
                  <a:pt x="6722" y="236261"/>
                </a:lnTo>
                <a:lnTo>
                  <a:pt x="23120" y="273620"/>
                </a:lnTo>
                <a:lnTo>
                  <a:pt x="48132" y="306885"/>
                </a:lnTo>
                <a:lnTo>
                  <a:pt x="80607" y="335125"/>
                </a:lnTo>
                <a:lnTo>
                  <a:pt x="114243" y="354979"/>
                </a:lnTo>
                <a:lnTo>
                  <a:pt x="151945" y="369647"/>
                </a:lnTo>
                <a:lnTo>
                  <a:pt x="192942" y="378505"/>
                </a:lnTo>
                <a:lnTo>
                  <a:pt x="230123" y="380999"/>
                </a:lnTo>
                <a:lnTo>
                  <a:pt x="236502" y="380929"/>
                </a:lnTo>
                <a:lnTo>
                  <a:pt x="279768" y="376603"/>
                </a:lnTo>
                <a:lnTo>
                  <a:pt x="320087" y="366021"/>
                </a:lnTo>
                <a:lnTo>
                  <a:pt x="356735" y="349808"/>
                </a:lnTo>
                <a:lnTo>
                  <a:pt x="388986" y="328587"/>
                </a:lnTo>
                <a:lnTo>
                  <a:pt x="419527" y="299004"/>
                </a:lnTo>
                <a:lnTo>
                  <a:pt x="442293" y="264628"/>
                </a:lnTo>
                <a:lnTo>
                  <a:pt x="456199" y="226391"/>
                </a:lnTo>
                <a:lnTo>
                  <a:pt x="460247" y="1904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75788" y="4791455"/>
            <a:ext cx="489584" cy="410209"/>
          </a:xfrm>
          <a:custGeom>
            <a:avLst/>
            <a:gdLst/>
            <a:ahLst/>
            <a:cxnLst/>
            <a:rect l="l" t="t" r="r" b="b"/>
            <a:pathLst>
              <a:path w="489585" h="410210">
                <a:moveTo>
                  <a:pt x="489203" y="214883"/>
                </a:moveTo>
                <a:lnTo>
                  <a:pt x="489203" y="193547"/>
                </a:lnTo>
                <a:lnTo>
                  <a:pt x="487679" y="182879"/>
                </a:lnTo>
                <a:lnTo>
                  <a:pt x="477011" y="143255"/>
                </a:lnTo>
                <a:lnTo>
                  <a:pt x="458723" y="105155"/>
                </a:lnTo>
                <a:lnTo>
                  <a:pt x="431291" y="73151"/>
                </a:lnTo>
                <a:lnTo>
                  <a:pt x="397763" y="45719"/>
                </a:lnTo>
                <a:lnTo>
                  <a:pt x="359663" y="24383"/>
                </a:lnTo>
                <a:lnTo>
                  <a:pt x="315467" y="9143"/>
                </a:lnTo>
                <a:lnTo>
                  <a:pt x="268223" y="1523"/>
                </a:lnTo>
                <a:lnTo>
                  <a:pt x="243839" y="0"/>
                </a:lnTo>
                <a:lnTo>
                  <a:pt x="219455" y="1523"/>
                </a:lnTo>
                <a:lnTo>
                  <a:pt x="172211" y="9143"/>
                </a:lnTo>
                <a:lnTo>
                  <a:pt x="128015" y="24383"/>
                </a:lnTo>
                <a:lnTo>
                  <a:pt x="71627" y="59435"/>
                </a:lnTo>
                <a:lnTo>
                  <a:pt x="42671" y="89915"/>
                </a:lnTo>
                <a:lnTo>
                  <a:pt x="19811" y="124967"/>
                </a:lnTo>
                <a:lnTo>
                  <a:pt x="4571" y="163067"/>
                </a:lnTo>
                <a:lnTo>
                  <a:pt x="0" y="195071"/>
                </a:lnTo>
                <a:lnTo>
                  <a:pt x="0" y="216407"/>
                </a:lnTo>
                <a:lnTo>
                  <a:pt x="4571" y="248411"/>
                </a:lnTo>
                <a:lnTo>
                  <a:pt x="12191" y="268223"/>
                </a:lnTo>
                <a:lnTo>
                  <a:pt x="19811" y="286511"/>
                </a:lnTo>
                <a:lnTo>
                  <a:pt x="28955" y="302187"/>
                </a:lnTo>
                <a:lnTo>
                  <a:pt x="28955" y="187451"/>
                </a:lnTo>
                <a:lnTo>
                  <a:pt x="30479" y="178307"/>
                </a:lnTo>
                <a:lnTo>
                  <a:pt x="33527" y="169163"/>
                </a:lnTo>
                <a:lnTo>
                  <a:pt x="38099" y="152399"/>
                </a:lnTo>
                <a:lnTo>
                  <a:pt x="45719" y="137159"/>
                </a:lnTo>
                <a:lnTo>
                  <a:pt x="77723" y="92963"/>
                </a:lnTo>
                <a:lnTo>
                  <a:pt x="123443" y="59435"/>
                </a:lnTo>
                <a:lnTo>
                  <a:pt x="160019" y="42671"/>
                </a:lnTo>
                <a:lnTo>
                  <a:pt x="201167" y="32003"/>
                </a:lnTo>
                <a:lnTo>
                  <a:pt x="245363" y="28955"/>
                </a:lnTo>
                <a:lnTo>
                  <a:pt x="266699" y="30479"/>
                </a:lnTo>
                <a:lnTo>
                  <a:pt x="289559" y="32003"/>
                </a:lnTo>
                <a:lnTo>
                  <a:pt x="329183" y="42671"/>
                </a:lnTo>
                <a:lnTo>
                  <a:pt x="367283" y="59435"/>
                </a:lnTo>
                <a:lnTo>
                  <a:pt x="399287" y="82295"/>
                </a:lnTo>
                <a:lnTo>
                  <a:pt x="435863" y="123443"/>
                </a:lnTo>
                <a:lnTo>
                  <a:pt x="455675" y="170687"/>
                </a:lnTo>
                <a:lnTo>
                  <a:pt x="457199" y="179831"/>
                </a:lnTo>
                <a:lnTo>
                  <a:pt x="458723" y="187451"/>
                </a:lnTo>
                <a:lnTo>
                  <a:pt x="460247" y="196595"/>
                </a:lnTo>
                <a:lnTo>
                  <a:pt x="460247" y="300663"/>
                </a:lnTo>
                <a:lnTo>
                  <a:pt x="469391" y="284987"/>
                </a:lnTo>
                <a:lnTo>
                  <a:pt x="478535" y="266699"/>
                </a:lnTo>
                <a:lnTo>
                  <a:pt x="484631" y="246887"/>
                </a:lnTo>
                <a:lnTo>
                  <a:pt x="489203" y="214883"/>
                </a:lnTo>
                <a:close/>
              </a:path>
              <a:path w="489585" h="410210">
                <a:moveTo>
                  <a:pt x="460247" y="300663"/>
                </a:moveTo>
                <a:lnTo>
                  <a:pt x="460247" y="214883"/>
                </a:lnTo>
                <a:lnTo>
                  <a:pt x="458723" y="224027"/>
                </a:lnTo>
                <a:lnTo>
                  <a:pt x="457199" y="231647"/>
                </a:lnTo>
                <a:lnTo>
                  <a:pt x="443483" y="274319"/>
                </a:lnTo>
                <a:lnTo>
                  <a:pt x="411479" y="316991"/>
                </a:lnTo>
                <a:lnTo>
                  <a:pt x="365759" y="350519"/>
                </a:lnTo>
                <a:lnTo>
                  <a:pt x="329183" y="367283"/>
                </a:lnTo>
                <a:lnTo>
                  <a:pt x="288035" y="377951"/>
                </a:lnTo>
                <a:lnTo>
                  <a:pt x="266699" y="380999"/>
                </a:lnTo>
                <a:lnTo>
                  <a:pt x="220979" y="380999"/>
                </a:lnTo>
                <a:lnTo>
                  <a:pt x="178307" y="373379"/>
                </a:lnTo>
                <a:lnTo>
                  <a:pt x="140207" y="359663"/>
                </a:lnTo>
                <a:lnTo>
                  <a:pt x="105155" y="339851"/>
                </a:lnTo>
                <a:lnTo>
                  <a:pt x="64007" y="301751"/>
                </a:lnTo>
                <a:lnTo>
                  <a:pt x="32003" y="239267"/>
                </a:lnTo>
                <a:lnTo>
                  <a:pt x="28955" y="222503"/>
                </a:lnTo>
                <a:lnTo>
                  <a:pt x="28955" y="302187"/>
                </a:lnTo>
                <a:lnTo>
                  <a:pt x="57911" y="336803"/>
                </a:lnTo>
                <a:lnTo>
                  <a:pt x="89915" y="364235"/>
                </a:lnTo>
                <a:lnTo>
                  <a:pt x="129539" y="385571"/>
                </a:lnTo>
                <a:lnTo>
                  <a:pt x="173735" y="400811"/>
                </a:lnTo>
                <a:lnTo>
                  <a:pt x="220979" y="408431"/>
                </a:lnTo>
                <a:lnTo>
                  <a:pt x="245363" y="409955"/>
                </a:lnTo>
                <a:lnTo>
                  <a:pt x="269747" y="408431"/>
                </a:lnTo>
                <a:lnTo>
                  <a:pt x="316991" y="400811"/>
                </a:lnTo>
                <a:lnTo>
                  <a:pt x="361187" y="385571"/>
                </a:lnTo>
                <a:lnTo>
                  <a:pt x="399287" y="364235"/>
                </a:lnTo>
                <a:lnTo>
                  <a:pt x="432815" y="335279"/>
                </a:lnTo>
                <a:lnTo>
                  <a:pt x="458723" y="303275"/>
                </a:lnTo>
                <a:lnTo>
                  <a:pt x="460247" y="300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1551" y="5263895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0"/>
                </a:moveTo>
                <a:lnTo>
                  <a:pt x="0" y="533399"/>
                </a:lnTo>
                <a:lnTo>
                  <a:pt x="990599" y="533399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97835" y="5248655"/>
            <a:ext cx="1019810" cy="562610"/>
          </a:xfrm>
          <a:custGeom>
            <a:avLst/>
            <a:gdLst/>
            <a:ahLst/>
            <a:cxnLst/>
            <a:rect l="l" t="t" r="r" b="b"/>
            <a:pathLst>
              <a:path w="1019810" h="562610">
                <a:moveTo>
                  <a:pt x="1019555" y="562355"/>
                </a:moveTo>
                <a:lnTo>
                  <a:pt x="1019555" y="0"/>
                </a:lnTo>
                <a:lnTo>
                  <a:pt x="0" y="0"/>
                </a:lnTo>
                <a:lnTo>
                  <a:pt x="0" y="562355"/>
                </a:lnTo>
                <a:lnTo>
                  <a:pt x="13715" y="562355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990599" y="28955"/>
                </a:lnTo>
                <a:lnTo>
                  <a:pt x="990599" y="15239"/>
                </a:lnTo>
                <a:lnTo>
                  <a:pt x="1004315" y="28955"/>
                </a:lnTo>
                <a:lnTo>
                  <a:pt x="1004315" y="562355"/>
                </a:lnTo>
                <a:lnTo>
                  <a:pt x="1019555" y="562355"/>
                </a:lnTo>
                <a:close/>
              </a:path>
              <a:path w="1019810" h="562610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1019810" h="562610">
                <a:moveTo>
                  <a:pt x="28955" y="5333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533399"/>
                </a:lnTo>
                <a:lnTo>
                  <a:pt x="28955" y="533399"/>
                </a:lnTo>
                <a:close/>
              </a:path>
              <a:path w="1019810" h="562610">
                <a:moveTo>
                  <a:pt x="1004315" y="533399"/>
                </a:moveTo>
                <a:lnTo>
                  <a:pt x="13715" y="533399"/>
                </a:lnTo>
                <a:lnTo>
                  <a:pt x="28955" y="548639"/>
                </a:lnTo>
                <a:lnTo>
                  <a:pt x="28955" y="562355"/>
                </a:lnTo>
                <a:lnTo>
                  <a:pt x="990599" y="562355"/>
                </a:lnTo>
                <a:lnTo>
                  <a:pt x="990599" y="548639"/>
                </a:lnTo>
                <a:lnTo>
                  <a:pt x="1004315" y="533399"/>
                </a:lnTo>
                <a:close/>
              </a:path>
              <a:path w="1019810" h="562610">
                <a:moveTo>
                  <a:pt x="28955" y="562355"/>
                </a:moveTo>
                <a:lnTo>
                  <a:pt x="28955" y="548639"/>
                </a:lnTo>
                <a:lnTo>
                  <a:pt x="13715" y="533399"/>
                </a:lnTo>
                <a:lnTo>
                  <a:pt x="13715" y="562355"/>
                </a:lnTo>
                <a:lnTo>
                  <a:pt x="28955" y="562355"/>
                </a:lnTo>
                <a:close/>
              </a:path>
              <a:path w="1019810" h="562610">
                <a:moveTo>
                  <a:pt x="1004315" y="28955"/>
                </a:moveTo>
                <a:lnTo>
                  <a:pt x="990599" y="15239"/>
                </a:lnTo>
                <a:lnTo>
                  <a:pt x="990599" y="28955"/>
                </a:lnTo>
                <a:lnTo>
                  <a:pt x="1004315" y="28955"/>
                </a:lnTo>
                <a:close/>
              </a:path>
              <a:path w="1019810" h="562610">
                <a:moveTo>
                  <a:pt x="1004315" y="533399"/>
                </a:moveTo>
                <a:lnTo>
                  <a:pt x="1004315" y="28955"/>
                </a:lnTo>
                <a:lnTo>
                  <a:pt x="990599" y="28955"/>
                </a:lnTo>
                <a:lnTo>
                  <a:pt x="990599" y="533399"/>
                </a:lnTo>
                <a:lnTo>
                  <a:pt x="1004315" y="533399"/>
                </a:lnTo>
                <a:close/>
              </a:path>
              <a:path w="1019810" h="562610">
                <a:moveTo>
                  <a:pt x="1004315" y="562355"/>
                </a:moveTo>
                <a:lnTo>
                  <a:pt x="1004315" y="533399"/>
                </a:lnTo>
                <a:lnTo>
                  <a:pt x="990599" y="548639"/>
                </a:lnTo>
                <a:lnTo>
                  <a:pt x="990599" y="562355"/>
                </a:lnTo>
                <a:lnTo>
                  <a:pt x="1004315" y="562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2151" y="480669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0999"/>
                </a:lnTo>
                <a:lnTo>
                  <a:pt x="380999" y="3809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88435" y="4791455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409955" y="409955"/>
                </a:moveTo>
                <a:lnTo>
                  <a:pt x="409955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380999" y="28955"/>
                </a:lnTo>
                <a:lnTo>
                  <a:pt x="380999" y="15239"/>
                </a:lnTo>
                <a:lnTo>
                  <a:pt x="394715" y="28955"/>
                </a:lnTo>
                <a:lnTo>
                  <a:pt x="394715" y="409955"/>
                </a:lnTo>
                <a:lnTo>
                  <a:pt x="409955" y="409955"/>
                </a:lnTo>
                <a:close/>
              </a:path>
              <a:path w="410210" h="410210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410210" h="410210">
                <a:moveTo>
                  <a:pt x="28955" y="3809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10210" h="410210">
                <a:moveTo>
                  <a:pt x="394715" y="380999"/>
                </a:moveTo>
                <a:lnTo>
                  <a:pt x="13715" y="380999"/>
                </a:lnTo>
                <a:lnTo>
                  <a:pt x="28955" y="396239"/>
                </a:lnTo>
                <a:lnTo>
                  <a:pt x="28955" y="409955"/>
                </a:lnTo>
                <a:lnTo>
                  <a:pt x="380999" y="409955"/>
                </a:lnTo>
                <a:lnTo>
                  <a:pt x="380999" y="396239"/>
                </a:lnTo>
                <a:lnTo>
                  <a:pt x="394715" y="380999"/>
                </a:lnTo>
                <a:close/>
              </a:path>
              <a:path w="410210" h="410210">
                <a:moveTo>
                  <a:pt x="28955" y="409955"/>
                </a:moveTo>
                <a:lnTo>
                  <a:pt x="28955" y="396239"/>
                </a:lnTo>
                <a:lnTo>
                  <a:pt x="13715" y="380999"/>
                </a:lnTo>
                <a:lnTo>
                  <a:pt x="13715" y="409955"/>
                </a:lnTo>
                <a:lnTo>
                  <a:pt x="28955" y="409955"/>
                </a:lnTo>
                <a:close/>
              </a:path>
              <a:path w="410210" h="410210">
                <a:moveTo>
                  <a:pt x="394715" y="28955"/>
                </a:moveTo>
                <a:lnTo>
                  <a:pt x="380999" y="15239"/>
                </a:lnTo>
                <a:lnTo>
                  <a:pt x="380999" y="28955"/>
                </a:lnTo>
                <a:lnTo>
                  <a:pt x="394715" y="28955"/>
                </a:lnTo>
                <a:close/>
              </a:path>
              <a:path w="410210" h="410210">
                <a:moveTo>
                  <a:pt x="394715" y="380999"/>
                </a:moveTo>
                <a:lnTo>
                  <a:pt x="394715" y="28955"/>
                </a:lnTo>
                <a:lnTo>
                  <a:pt x="380999" y="28955"/>
                </a:lnTo>
                <a:lnTo>
                  <a:pt x="380999" y="380999"/>
                </a:lnTo>
                <a:lnTo>
                  <a:pt x="394715" y="380999"/>
                </a:lnTo>
                <a:close/>
              </a:path>
              <a:path w="410210" h="410210">
                <a:moveTo>
                  <a:pt x="394715" y="409955"/>
                </a:moveTo>
                <a:lnTo>
                  <a:pt x="394715" y="380999"/>
                </a:lnTo>
                <a:lnTo>
                  <a:pt x="380999" y="396239"/>
                </a:lnTo>
                <a:lnTo>
                  <a:pt x="380999" y="409955"/>
                </a:lnTo>
                <a:lnTo>
                  <a:pt x="3947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21913" y="518769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49751" y="503453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55314" y="5187695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26913" y="5187695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84314" y="5263895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1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257289" y="5452869"/>
            <a:ext cx="3098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. .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56532" y="4800600"/>
            <a:ext cx="460375" cy="381000"/>
          </a:xfrm>
          <a:custGeom>
            <a:avLst/>
            <a:gdLst/>
            <a:ahLst/>
            <a:cxnLst/>
            <a:rect l="l" t="t" r="r" b="b"/>
            <a:pathLst>
              <a:path w="460375" h="381000">
                <a:moveTo>
                  <a:pt x="460247" y="190499"/>
                </a:moveTo>
                <a:lnTo>
                  <a:pt x="454982" y="149649"/>
                </a:lnTo>
                <a:lnTo>
                  <a:pt x="439909" y="111844"/>
                </a:lnTo>
                <a:lnTo>
                  <a:pt x="416112" y="78016"/>
                </a:lnTo>
                <a:lnTo>
                  <a:pt x="384675" y="49098"/>
                </a:lnTo>
                <a:lnTo>
                  <a:pt x="351752" y="28554"/>
                </a:lnTo>
                <a:lnTo>
                  <a:pt x="314535" y="13107"/>
                </a:lnTo>
                <a:lnTo>
                  <a:pt x="273750" y="3380"/>
                </a:lnTo>
                <a:lnTo>
                  <a:pt x="230123" y="0"/>
                </a:lnTo>
                <a:lnTo>
                  <a:pt x="223818" y="70"/>
                </a:lnTo>
                <a:lnTo>
                  <a:pt x="180937" y="4396"/>
                </a:lnTo>
                <a:lnTo>
                  <a:pt x="140803" y="14978"/>
                </a:lnTo>
                <a:lnTo>
                  <a:pt x="104184" y="31191"/>
                </a:lnTo>
                <a:lnTo>
                  <a:pt x="71851" y="52412"/>
                </a:lnTo>
                <a:lnTo>
                  <a:pt x="41134" y="81995"/>
                </a:lnTo>
                <a:lnTo>
                  <a:pt x="18168" y="116371"/>
                </a:lnTo>
                <a:lnTo>
                  <a:pt x="4103" y="154608"/>
                </a:lnTo>
                <a:lnTo>
                  <a:pt x="0" y="190499"/>
                </a:lnTo>
                <a:lnTo>
                  <a:pt x="85" y="195814"/>
                </a:lnTo>
                <a:lnTo>
                  <a:pt x="6722" y="236757"/>
                </a:lnTo>
                <a:lnTo>
                  <a:pt x="23120" y="274285"/>
                </a:lnTo>
                <a:lnTo>
                  <a:pt x="48132" y="307534"/>
                </a:lnTo>
                <a:lnTo>
                  <a:pt x="80607" y="335634"/>
                </a:lnTo>
                <a:lnTo>
                  <a:pt x="114243" y="355317"/>
                </a:lnTo>
                <a:lnTo>
                  <a:pt x="151945" y="369815"/>
                </a:lnTo>
                <a:lnTo>
                  <a:pt x="192942" y="378546"/>
                </a:lnTo>
                <a:lnTo>
                  <a:pt x="230123" y="380999"/>
                </a:lnTo>
                <a:lnTo>
                  <a:pt x="236502" y="380930"/>
                </a:lnTo>
                <a:lnTo>
                  <a:pt x="279768" y="376674"/>
                </a:lnTo>
                <a:lnTo>
                  <a:pt x="320087" y="366236"/>
                </a:lnTo>
                <a:lnTo>
                  <a:pt x="356735" y="350197"/>
                </a:lnTo>
                <a:lnTo>
                  <a:pt x="388986" y="329139"/>
                </a:lnTo>
                <a:lnTo>
                  <a:pt x="419527" y="299670"/>
                </a:lnTo>
                <a:lnTo>
                  <a:pt x="442293" y="265271"/>
                </a:lnTo>
                <a:lnTo>
                  <a:pt x="456199" y="226807"/>
                </a:lnTo>
                <a:lnTo>
                  <a:pt x="460247" y="1904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42815" y="4786883"/>
            <a:ext cx="489584" cy="410209"/>
          </a:xfrm>
          <a:custGeom>
            <a:avLst/>
            <a:gdLst/>
            <a:ahLst/>
            <a:cxnLst/>
            <a:rect l="l" t="t" r="r" b="b"/>
            <a:pathLst>
              <a:path w="489585" h="410210">
                <a:moveTo>
                  <a:pt x="487679" y="225551"/>
                </a:moveTo>
                <a:lnTo>
                  <a:pt x="487679" y="182879"/>
                </a:lnTo>
                <a:lnTo>
                  <a:pt x="486155" y="173735"/>
                </a:lnTo>
                <a:lnTo>
                  <a:pt x="469391" y="123443"/>
                </a:lnTo>
                <a:lnTo>
                  <a:pt x="445007" y="88391"/>
                </a:lnTo>
                <a:lnTo>
                  <a:pt x="416051" y="59435"/>
                </a:lnTo>
                <a:lnTo>
                  <a:pt x="379475" y="33527"/>
                </a:lnTo>
                <a:lnTo>
                  <a:pt x="338327" y="15239"/>
                </a:lnTo>
                <a:lnTo>
                  <a:pt x="292607" y="4571"/>
                </a:lnTo>
                <a:lnTo>
                  <a:pt x="243839" y="0"/>
                </a:lnTo>
                <a:lnTo>
                  <a:pt x="219455" y="1523"/>
                </a:lnTo>
                <a:lnTo>
                  <a:pt x="172211" y="9143"/>
                </a:lnTo>
                <a:lnTo>
                  <a:pt x="128015" y="24383"/>
                </a:lnTo>
                <a:lnTo>
                  <a:pt x="71627" y="59435"/>
                </a:lnTo>
                <a:lnTo>
                  <a:pt x="41147" y="89915"/>
                </a:lnTo>
                <a:lnTo>
                  <a:pt x="10667" y="143255"/>
                </a:lnTo>
                <a:lnTo>
                  <a:pt x="0" y="195071"/>
                </a:lnTo>
                <a:lnTo>
                  <a:pt x="0" y="216407"/>
                </a:lnTo>
                <a:lnTo>
                  <a:pt x="1523" y="227075"/>
                </a:lnTo>
                <a:lnTo>
                  <a:pt x="3047" y="236219"/>
                </a:lnTo>
                <a:lnTo>
                  <a:pt x="4571" y="246887"/>
                </a:lnTo>
                <a:lnTo>
                  <a:pt x="10667" y="266699"/>
                </a:lnTo>
                <a:lnTo>
                  <a:pt x="19811" y="286511"/>
                </a:lnTo>
                <a:lnTo>
                  <a:pt x="28955" y="302187"/>
                </a:lnTo>
                <a:lnTo>
                  <a:pt x="28955" y="187451"/>
                </a:lnTo>
                <a:lnTo>
                  <a:pt x="32003" y="169163"/>
                </a:lnTo>
                <a:lnTo>
                  <a:pt x="54863" y="121919"/>
                </a:lnTo>
                <a:lnTo>
                  <a:pt x="91439" y="80771"/>
                </a:lnTo>
                <a:lnTo>
                  <a:pt x="123443" y="59435"/>
                </a:lnTo>
                <a:lnTo>
                  <a:pt x="160019" y="42671"/>
                </a:lnTo>
                <a:lnTo>
                  <a:pt x="201167" y="32003"/>
                </a:lnTo>
                <a:lnTo>
                  <a:pt x="222503" y="28955"/>
                </a:lnTo>
                <a:lnTo>
                  <a:pt x="266699" y="28955"/>
                </a:lnTo>
                <a:lnTo>
                  <a:pt x="309371" y="36575"/>
                </a:lnTo>
                <a:lnTo>
                  <a:pt x="348995" y="50291"/>
                </a:lnTo>
                <a:lnTo>
                  <a:pt x="382523" y="70103"/>
                </a:lnTo>
                <a:lnTo>
                  <a:pt x="425195" y="108203"/>
                </a:lnTo>
                <a:lnTo>
                  <a:pt x="451103" y="153923"/>
                </a:lnTo>
                <a:lnTo>
                  <a:pt x="460247" y="196595"/>
                </a:lnTo>
                <a:lnTo>
                  <a:pt x="460247" y="300663"/>
                </a:lnTo>
                <a:lnTo>
                  <a:pt x="469391" y="284987"/>
                </a:lnTo>
                <a:lnTo>
                  <a:pt x="477011" y="265175"/>
                </a:lnTo>
                <a:lnTo>
                  <a:pt x="483107" y="246887"/>
                </a:lnTo>
                <a:lnTo>
                  <a:pt x="486155" y="236219"/>
                </a:lnTo>
                <a:lnTo>
                  <a:pt x="487679" y="225551"/>
                </a:lnTo>
                <a:close/>
              </a:path>
              <a:path w="489585" h="410210">
                <a:moveTo>
                  <a:pt x="460247" y="300663"/>
                </a:moveTo>
                <a:lnTo>
                  <a:pt x="460247" y="214883"/>
                </a:lnTo>
                <a:lnTo>
                  <a:pt x="458723" y="222503"/>
                </a:lnTo>
                <a:lnTo>
                  <a:pt x="455675" y="240791"/>
                </a:lnTo>
                <a:lnTo>
                  <a:pt x="451103" y="257555"/>
                </a:lnTo>
                <a:lnTo>
                  <a:pt x="423671" y="303275"/>
                </a:lnTo>
                <a:lnTo>
                  <a:pt x="382523" y="339851"/>
                </a:lnTo>
                <a:lnTo>
                  <a:pt x="347471" y="359663"/>
                </a:lnTo>
                <a:lnTo>
                  <a:pt x="307847" y="373379"/>
                </a:lnTo>
                <a:lnTo>
                  <a:pt x="265175" y="379475"/>
                </a:lnTo>
                <a:lnTo>
                  <a:pt x="243839" y="380999"/>
                </a:lnTo>
                <a:lnTo>
                  <a:pt x="199643" y="377951"/>
                </a:lnTo>
                <a:lnTo>
                  <a:pt x="158495" y="367283"/>
                </a:lnTo>
                <a:lnTo>
                  <a:pt x="121919" y="350519"/>
                </a:lnTo>
                <a:lnTo>
                  <a:pt x="89915" y="327659"/>
                </a:lnTo>
                <a:lnTo>
                  <a:pt x="53339" y="288035"/>
                </a:lnTo>
                <a:lnTo>
                  <a:pt x="32003" y="239267"/>
                </a:lnTo>
                <a:lnTo>
                  <a:pt x="28955" y="222503"/>
                </a:lnTo>
                <a:lnTo>
                  <a:pt x="28955" y="302187"/>
                </a:lnTo>
                <a:lnTo>
                  <a:pt x="56387" y="336803"/>
                </a:lnTo>
                <a:lnTo>
                  <a:pt x="89915" y="364235"/>
                </a:lnTo>
                <a:lnTo>
                  <a:pt x="129539" y="385571"/>
                </a:lnTo>
                <a:lnTo>
                  <a:pt x="172211" y="400811"/>
                </a:lnTo>
                <a:lnTo>
                  <a:pt x="219455" y="408431"/>
                </a:lnTo>
                <a:lnTo>
                  <a:pt x="245363" y="409955"/>
                </a:lnTo>
                <a:lnTo>
                  <a:pt x="269747" y="408431"/>
                </a:lnTo>
                <a:lnTo>
                  <a:pt x="316991" y="400811"/>
                </a:lnTo>
                <a:lnTo>
                  <a:pt x="359663" y="385571"/>
                </a:lnTo>
                <a:lnTo>
                  <a:pt x="399287" y="362711"/>
                </a:lnTo>
                <a:lnTo>
                  <a:pt x="432815" y="335279"/>
                </a:lnTo>
                <a:lnTo>
                  <a:pt x="458723" y="303275"/>
                </a:lnTo>
                <a:lnTo>
                  <a:pt x="460247" y="300663"/>
                </a:lnTo>
                <a:close/>
              </a:path>
              <a:path w="489585" h="410210">
                <a:moveTo>
                  <a:pt x="489203" y="204215"/>
                </a:moveTo>
                <a:lnTo>
                  <a:pt x="487679" y="193547"/>
                </a:lnTo>
                <a:lnTo>
                  <a:pt x="487679" y="214883"/>
                </a:lnTo>
                <a:lnTo>
                  <a:pt x="489203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78579" y="5257800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0"/>
                </a:moveTo>
                <a:lnTo>
                  <a:pt x="0" y="533399"/>
                </a:lnTo>
                <a:lnTo>
                  <a:pt x="990599" y="533399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64864" y="5244083"/>
            <a:ext cx="1019810" cy="562610"/>
          </a:xfrm>
          <a:custGeom>
            <a:avLst/>
            <a:gdLst/>
            <a:ahLst/>
            <a:cxnLst/>
            <a:rect l="l" t="t" r="r" b="b"/>
            <a:pathLst>
              <a:path w="1019810" h="562610">
                <a:moveTo>
                  <a:pt x="1019555" y="562355"/>
                </a:moveTo>
                <a:lnTo>
                  <a:pt x="1019555" y="0"/>
                </a:lnTo>
                <a:lnTo>
                  <a:pt x="0" y="0"/>
                </a:lnTo>
                <a:lnTo>
                  <a:pt x="0" y="562355"/>
                </a:lnTo>
                <a:lnTo>
                  <a:pt x="13715" y="562355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990599" y="28955"/>
                </a:lnTo>
                <a:lnTo>
                  <a:pt x="990599" y="13715"/>
                </a:lnTo>
                <a:lnTo>
                  <a:pt x="1004315" y="28955"/>
                </a:lnTo>
                <a:lnTo>
                  <a:pt x="1004315" y="562355"/>
                </a:lnTo>
                <a:lnTo>
                  <a:pt x="1019555" y="562355"/>
                </a:lnTo>
                <a:close/>
              </a:path>
              <a:path w="1019810" h="56261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1019810" h="562610">
                <a:moveTo>
                  <a:pt x="28955" y="5333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533399"/>
                </a:lnTo>
                <a:lnTo>
                  <a:pt x="28955" y="533399"/>
                </a:lnTo>
                <a:close/>
              </a:path>
              <a:path w="1019810" h="562610">
                <a:moveTo>
                  <a:pt x="1004315" y="533399"/>
                </a:moveTo>
                <a:lnTo>
                  <a:pt x="13715" y="533399"/>
                </a:lnTo>
                <a:lnTo>
                  <a:pt x="28955" y="547115"/>
                </a:lnTo>
                <a:lnTo>
                  <a:pt x="28955" y="562355"/>
                </a:lnTo>
                <a:lnTo>
                  <a:pt x="990599" y="562355"/>
                </a:lnTo>
                <a:lnTo>
                  <a:pt x="990599" y="547115"/>
                </a:lnTo>
                <a:lnTo>
                  <a:pt x="1004315" y="533399"/>
                </a:lnTo>
                <a:close/>
              </a:path>
              <a:path w="1019810" h="562610">
                <a:moveTo>
                  <a:pt x="28955" y="562355"/>
                </a:moveTo>
                <a:lnTo>
                  <a:pt x="28955" y="547115"/>
                </a:lnTo>
                <a:lnTo>
                  <a:pt x="13715" y="533399"/>
                </a:lnTo>
                <a:lnTo>
                  <a:pt x="13715" y="562355"/>
                </a:lnTo>
                <a:lnTo>
                  <a:pt x="28955" y="562355"/>
                </a:lnTo>
                <a:close/>
              </a:path>
              <a:path w="1019810" h="562610">
                <a:moveTo>
                  <a:pt x="1004315" y="28955"/>
                </a:moveTo>
                <a:lnTo>
                  <a:pt x="990599" y="13715"/>
                </a:lnTo>
                <a:lnTo>
                  <a:pt x="990599" y="28955"/>
                </a:lnTo>
                <a:lnTo>
                  <a:pt x="1004315" y="28955"/>
                </a:lnTo>
                <a:close/>
              </a:path>
              <a:path w="1019810" h="562610">
                <a:moveTo>
                  <a:pt x="1004315" y="533399"/>
                </a:moveTo>
                <a:lnTo>
                  <a:pt x="1004315" y="28955"/>
                </a:lnTo>
                <a:lnTo>
                  <a:pt x="990599" y="28955"/>
                </a:lnTo>
                <a:lnTo>
                  <a:pt x="990599" y="533399"/>
                </a:lnTo>
                <a:lnTo>
                  <a:pt x="1004315" y="533399"/>
                </a:lnTo>
                <a:close/>
              </a:path>
              <a:path w="1019810" h="562610">
                <a:moveTo>
                  <a:pt x="1004315" y="562355"/>
                </a:moveTo>
                <a:lnTo>
                  <a:pt x="1004315" y="533399"/>
                </a:lnTo>
                <a:lnTo>
                  <a:pt x="990599" y="547115"/>
                </a:lnTo>
                <a:lnTo>
                  <a:pt x="990599" y="562355"/>
                </a:lnTo>
                <a:lnTo>
                  <a:pt x="1004315" y="562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69179" y="4800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0999"/>
                </a:lnTo>
                <a:lnTo>
                  <a:pt x="380999" y="3809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55463" y="4786883"/>
            <a:ext cx="410209" cy="410209"/>
          </a:xfrm>
          <a:custGeom>
            <a:avLst/>
            <a:gdLst/>
            <a:ahLst/>
            <a:cxnLst/>
            <a:rect l="l" t="t" r="r" b="b"/>
            <a:pathLst>
              <a:path w="410210" h="410210">
                <a:moveTo>
                  <a:pt x="409955" y="409955"/>
                </a:moveTo>
                <a:lnTo>
                  <a:pt x="409955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380999" y="28955"/>
                </a:lnTo>
                <a:lnTo>
                  <a:pt x="380999" y="13715"/>
                </a:lnTo>
                <a:lnTo>
                  <a:pt x="394715" y="28955"/>
                </a:lnTo>
                <a:lnTo>
                  <a:pt x="394715" y="409955"/>
                </a:lnTo>
                <a:lnTo>
                  <a:pt x="409955" y="409955"/>
                </a:lnTo>
                <a:close/>
              </a:path>
              <a:path w="410210" h="41021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410210" h="410210">
                <a:moveTo>
                  <a:pt x="28955" y="3809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10210" h="410210">
                <a:moveTo>
                  <a:pt x="394715" y="380999"/>
                </a:moveTo>
                <a:lnTo>
                  <a:pt x="13715" y="380999"/>
                </a:lnTo>
                <a:lnTo>
                  <a:pt x="28955" y="394715"/>
                </a:lnTo>
                <a:lnTo>
                  <a:pt x="28955" y="409955"/>
                </a:lnTo>
                <a:lnTo>
                  <a:pt x="380999" y="409955"/>
                </a:lnTo>
                <a:lnTo>
                  <a:pt x="380999" y="394715"/>
                </a:lnTo>
                <a:lnTo>
                  <a:pt x="394715" y="380999"/>
                </a:lnTo>
                <a:close/>
              </a:path>
              <a:path w="410210" h="410210">
                <a:moveTo>
                  <a:pt x="28955" y="409955"/>
                </a:moveTo>
                <a:lnTo>
                  <a:pt x="28955" y="394715"/>
                </a:lnTo>
                <a:lnTo>
                  <a:pt x="13715" y="380999"/>
                </a:lnTo>
                <a:lnTo>
                  <a:pt x="13715" y="409955"/>
                </a:lnTo>
                <a:lnTo>
                  <a:pt x="28955" y="409955"/>
                </a:lnTo>
                <a:close/>
              </a:path>
              <a:path w="410210" h="410210">
                <a:moveTo>
                  <a:pt x="394715" y="28955"/>
                </a:moveTo>
                <a:lnTo>
                  <a:pt x="380999" y="13715"/>
                </a:lnTo>
                <a:lnTo>
                  <a:pt x="380999" y="28955"/>
                </a:lnTo>
                <a:lnTo>
                  <a:pt x="394715" y="28955"/>
                </a:lnTo>
                <a:close/>
              </a:path>
              <a:path w="410210" h="410210">
                <a:moveTo>
                  <a:pt x="394715" y="380999"/>
                </a:moveTo>
                <a:lnTo>
                  <a:pt x="394715" y="28955"/>
                </a:lnTo>
                <a:lnTo>
                  <a:pt x="380999" y="28955"/>
                </a:lnTo>
                <a:lnTo>
                  <a:pt x="380999" y="380999"/>
                </a:lnTo>
                <a:lnTo>
                  <a:pt x="394715" y="380999"/>
                </a:lnTo>
                <a:close/>
              </a:path>
              <a:path w="410210" h="410210">
                <a:moveTo>
                  <a:pt x="394715" y="409955"/>
                </a:moveTo>
                <a:lnTo>
                  <a:pt x="394715" y="380999"/>
                </a:lnTo>
                <a:lnTo>
                  <a:pt x="380999" y="394715"/>
                </a:lnTo>
                <a:lnTo>
                  <a:pt x="380999" y="409955"/>
                </a:lnTo>
                <a:lnTo>
                  <a:pt x="3947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11627" y="4850889"/>
            <a:ext cx="2581275" cy="828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  <a:tabLst>
                <a:tab pos="960119" algn="l"/>
                <a:tab pos="1754505" algn="l"/>
                <a:tab pos="2327275" algn="l"/>
              </a:tabLst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0	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I	</a:t>
            </a:r>
            <a:r>
              <a:rPr dirty="0" baseline="1543" sz="2700" spc="-15">
                <a:latin typeface="Times New Roman"/>
                <a:cs typeface="Times New Roman"/>
              </a:rPr>
              <a:t>P</a:t>
            </a:r>
            <a:r>
              <a:rPr dirty="0" baseline="1543" sz="2700">
                <a:latin typeface="Times New Roman"/>
                <a:cs typeface="Times New Roman"/>
              </a:rPr>
              <a:t>1	</a:t>
            </a:r>
            <a:r>
              <a:rPr dirty="0" baseline="1543" sz="2700" spc="-15">
                <a:latin typeface="Times New Roman"/>
                <a:cs typeface="Times New Roman"/>
              </a:rPr>
              <a:t>N</a:t>
            </a:r>
            <a:r>
              <a:rPr dirty="0" baseline="1543" sz="2700">
                <a:latin typeface="Times New Roman"/>
                <a:cs typeface="Times New Roman"/>
              </a:rPr>
              <a:t>I</a:t>
            </a:r>
            <a:endParaRPr baseline="1543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79220" algn="l"/>
              </a:tabLst>
            </a:pPr>
            <a:r>
              <a:rPr dirty="0" sz="1800" spc="-5">
                <a:latin typeface="Times New Roman"/>
                <a:cs typeface="Times New Roman"/>
              </a:rPr>
              <a:t>memory	</a:t>
            </a:r>
            <a:r>
              <a:rPr dirty="0" baseline="1543" sz="2700" spc="-7">
                <a:latin typeface="Times New Roman"/>
                <a:cs typeface="Times New Roman"/>
              </a:rPr>
              <a:t>memory</a:t>
            </a:r>
            <a:endParaRPr baseline="1543"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88941" y="51816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16779" y="5029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00215" y="4890515"/>
            <a:ext cx="460375" cy="381000"/>
          </a:xfrm>
          <a:custGeom>
            <a:avLst/>
            <a:gdLst/>
            <a:ahLst/>
            <a:cxnLst/>
            <a:rect l="l" t="t" r="r" b="b"/>
            <a:pathLst>
              <a:path w="460375" h="381000">
                <a:moveTo>
                  <a:pt x="211125" y="380368"/>
                </a:moveTo>
                <a:lnTo>
                  <a:pt x="211125" y="631"/>
                </a:lnTo>
                <a:lnTo>
                  <a:pt x="204888" y="1118"/>
                </a:lnTo>
                <a:lnTo>
                  <a:pt x="162797" y="8201"/>
                </a:lnTo>
                <a:lnTo>
                  <a:pt x="123962" y="21273"/>
                </a:lnTo>
                <a:lnTo>
                  <a:pt x="89109" y="39709"/>
                </a:lnTo>
                <a:lnTo>
                  <a:pt x="55086" y="66546"/>
                </a:lnTo>
                <a:lnTo>
                  <a:pt x="28297" y="98642"/>
                </a:lnTo>
                <a:lnTo>
                  <a:pt x="9826" y="135065"/>
                </a:lnTo>
                <a:lnTo>
                  <a:pt x="756" y="174883"/>
                </a:lnTo>
                <a:lnTo>
                  <a:pt x="0" y="190499"/>
                </a:lnTo>
                <a:lnTo>
                  <a:pt x="84" y="195740"/>
                </a:lnTo>
                <a:lnTo>
                  <a:pt x="6635" y="236261"/>
                </a:lnTo>
                <a:lnTo>
                  <a:pt x="22857" y="273620"/>
                </a:lnTo>
                <a:lnTo>
                  <a:pt x="47669" y="306885"/>
                </a:lnTo>
                <a:lnTo>
                  <a:pt x="79985" y="335125"/>
                </a:lnTo>
                <a:lnTo>
                  <a:pt x="113566" y="354979"/>
                </a:lnTo>
                <a:lnTo>
                  <a:pt x="151337" y="369647"/>
                </a:lnTo>
                <a:lnTo>
                  <a:pt x="192572" y="378505"/>
                </a:lnTo>
                <a:lnTo>
                  <a:pt x="211125" y="380368"/>
                </a:lnTo>
                <a:close/>
              </a:path>
              <a:path w="460375" h="381000">
                <a:moveTo>
                  <a:pt x="230123" y="380999"/>
                </a:moveTo>
                <a:lnTo>
                  <a:pt x="230123" y="0"/>
                </a:lnTo>
                <a:lnTo>
                  <a:pt x="223745" y="70"/>
                </a:lnTo>
                <a:lnTo>
                  <a:pt x="223745" y="380929"/>
                </a:lnTo>
                <a:lnTo>
                  <a:pt x="230123" y="380999"/>
                </a:lnTo>
                <a:close/>
              </a:path>
              <a:path w="460375" h="381000">
                <a:moveTo>
                  <a:pt x="460247" y="190499"/>
                </a:moveTo>
                <a:lnTo>
                  <a:pt x="454912" y="149649"/>
                </a:lnTo>
                <a:lnTo>
                  <a:pt x="439671" y="111844"/>
                </a:lnTo>
                <a:lnTo>
                  <a:pt x="422431" y="86049"/>
                </a:lnTo>
                <a:lnTo>
                  <a:pt x="422431" y="294950"/>
                </a:lnTo>
                <a:lnTo>
                  <a:pt x="444347" y="260040"/>
                </a:lnTo>
                <a:lnTo>
                  <a:pt x="457219" y="221386"/>
                </a:lnTo>
                <a:lnTo>
                  <a:pt x="460247" y="1904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4975" y="4875276"/>
            <a:ext cx="489584" cy="410209"/>
          </a:xfrm>
          <a:custGeom>
            <a:avLst/>
            <a:gdLst/>
            <a:ahLst/>
            <a:cxnLst/>
            <a:rect l="l" t="t" r="r" b="b"/>
            <a:pathLst>
              <a:path w="489584" h="410210">
                <a:moveTo>
                  <a:pt x="1523" y="216407"/>
                </a:moveTo>
                <a:lnTo>
                  <a:pt x="1523" y="195071"/>
                </a:lnTo>
                <a:lnTo>
                  <a:pt x="0" y="205739"/>
                </a:lnTo>
                <a:lnTo>
                  <a:pt x="1523" y="216407"/>
                </a:lnTo>
                <a:close/>
              </a:path>
              <a:path w="489584" h="410210">
                <a:moveTo>
                  <a:pt x="489203" y="216407"/>
                </a:moveTo>
                <a:lnTo>
                  <a:pt x="489203" y="195071"/>
                </a:lnTo>
                <a:lnTo>
                  <a:pt x="484631" y="163067"/>
                </a:lnTo>
                <a:lnTo>
                  <a:pt x="469391" y="123443"/>
                </a:lnTo>
                <a:lnTo>
                  <a:pt x="446531" y="89915"/>
                </a:lnTo>
                <a:lnTo>
                  <a:pt x="399287" y="45719"/>
                </a:lnTo>
                <a:lnTo>
                  <a:pt x="359663" y="24383"/>
                </a:lnTo>
                <a:lnTo>
                  <a:pt x="316991" y="9143"/>
                </a:lnTo>
                <a:lnTo>
                  <a:pt x="269747" y="1523"/>
                </a:lnTo>
                <a:lnTo>
                  <a:pt x="243839" y="0"/>
                </a:lnTo>
                <a:lnTo>
                  <a:pt x="219455" y="1523"/>
                </a:lnTo>
                <a:lnTo>
                  <a:pt x="172211" y="9143"/>
                </a:lnTo>
                <a:lnTo>
                  <a:pt x="108203" y="35051"/>
                </a:lnTo>
                <a:lnTo>
                  <a:pt x="56387" y="74675"/>
                </a:lnTo>
                <a:lnTo>
                  <a:pt x="30479" y="106679"/>
                </a:lnTo>
                <a:lnTo>
                  <a:pt x="12191" y="144779"/>
                </a:lnTo>
                <a:lnTo>
                  <a:pt x="6095" y="164591"/>
                </a:lnTo>
                <a:lnTo>
                  <a:pt x="3047" y="173735"/>
                </a:lnTo>
                <a:lnTo>
                  <a:pt x="1523" y="184403"/>
                </a:lnTo>
                <a:lnTo>
                  <a:pt x="1523" y="227075"/>
                </a:lnTo>
                <a:lnTo>
                  <a:pt x="12191" y="268223"/>
                </a:lnTo>
                <a:lnTo>
                  <a:pt x="28955" y="299574"/>
                </a:lnTo>
                <a:lnTo>
                  <a:pt x="28955" y="196595"/>
                </a:lnTo>
                <a:lnTo>
                  <a:pt x="32003" y="178307"/>
                </a:lnTo>
                <a:lnTo>
                  <a:pt x="45719" y="137159"/>
                </a:lnTo>
                <a:lnTo>
                  <a:pt x="77723" y="94487"/>
                </a:lnTo>
                <a:lnTo>
                  <a:pt x="123443" y="59435"/>
                </a:lnTo>
                <a:lnTo>
                  <a:pt x="161543" y="42671"/>
                </a:lnTo>
                <a:lnTo>
                  <a:pt x="201167" y="33527"/>
                </a:lnTo>
                <a:lnTo>
                  <a:pt x="245363" y="28955"/>
                </a:lnTo>
                <a:lnTo>
                  <a:pt x="268223" y="30479"/>
                </a:lnTo>
                <a:lnTo>
                  <a:pt x="310895" y="38099"/>
                </a:lnTo>
                <a:lnTo>
                  <a:pt x="348995" y="51815"/>
                </a:lnTo>
                <a:lnTo>
                  <a:pt x="384047" y="70103"/>
                </a:lnTo>
                <a:lnTo>
                  <a:pt x="425195" y="108203"/>
                </a:lnTo>
                <a:lnTo>
                  <a:pt x="452627" y="153923"/>
                </a:lnTo>
                <a:lnTo>
                  <a:pt x="460247" y="188975"/>
                </a:lnTo>
                <a:lnTo>
                  <a:pt x="460247" y="196595"/>
                </a:lnTo>
                <a:lnTo>
                  <a:pt x="461771" y="205739"/>
                </a:lnTo>
                <a:lnTo>
                  <a:pt x="461771" y="300663"/>
                </a:lnTo>
                <a:lnTo>
                  <a:pt x="470915" y="284987"/>
                </a:lnTo>
                <a:lnTo>
                  <a:pt x="478535" y="266699"/>
                </a:lnTo>
                <a:lnTo>
                  <a:pt x="484631" y="246887"/>
                </a:lnTo>
                <a:lnTo>
                  <a:pt x="487679" y="225551"/>
                </a:lnTo>
                <a:lnTo>
                  <a:pt x="489203" y="216407"/>
                </a:lnTo>
                <a:close/>
              </a:path>
              <a:path w="489584" h="410210">
                <a:moveTo>
                  <a:pt x="461771" y="300663"/>
                </a:moveTo>
                <a:lnTo>
                  <a:pt x="461771" y="205739"/>
                </a:lnTo>
                <a:lnTo>
                  <a:pt x="460247" y="214883"/>
                </a:lnTo>
                <a:lnTo>
                  <a:pt x="460247" y="224027"/>
                </a:lnTo>
                <a:lnTo>
                  <a:pt x="458723" y="231647"/>
                </a:lnTo>
                <a:lnTo>
                  <a:pt x="443483" y="274319"/>
                </a:lnTo>
                <a:lnTo>
                  <a:pt x="411479" y="316991"/>
                </a:lnTo>
                <a:lnTo>
                  <a:pt x="348995" y="359663"/>
                </a:lnTo>
                <a:lnTo>
                  <a:pt x="309371" y="373379"/>
                </a:lnTo>
                <a:lnTo>
                  <a:pt x="266699" y="380999"/>
                </a:lnTo>
                <a:lnTo>
                  <a:pt x="222503" y="380999"/>
                </a:lnTo>
                <a:lnTo>
                  <a:pt x="179831" y="373379"/>
                </a:lnTo>
                <a:lnTo>
                  <a:pt x="140207" y="359663"/>
                </a:lnTo>
                <a:lnTo>
                  <a:pt x="106679" y="339851"/>
                </a:lnTo>
                <a:lnTo>
                  <a:pt x="65531" y="301751"/>
                </a:lnTo>
                <a:lnTo>
                  <a:pt x="38099" y="256031"/>
                </a:lnTo>
                <a:lnTo>
                  <a:pt x="28955" y="213359"/>
                </a:lnTo>
                <a:lnTo>
                  <a:pt x="28955" y="299574"/>
                </a:lnTo>
                <a:lnTo>
                  <a:pt x="57911" y="336803"/>
                </a:lnTo>
                <a:lnTo>
                  <a:pt x="109727" y="376427"/>
                </a:lnTo>
                <a:lnTo>
                  <a:pt x="150875" y="394715"/>
                </a:lnTo>
                <a:lnTo>
                  <a:pt x="196595" y="406907"/>
                </a:lnTo>
                <a:lnTo>
                  <a:pt x="220979" y="409955"/>
                </a:lnTo>
                <a:lnTo>
                  <a:pt x="269747" y="409955"/>
                </a:lnTo>
                <a:lnTo>
                  <a:pt x="316991" y="400811"/>
                </a:lnTo>
                <a:lnTo>
                  <a:pt x="361187" y="385571"/>
                </a:lnTo>
                <a:lnTo>
                  <a:pt x="400811" y="364235"/>
                </a:lnTo>
                <a:lnTo>
                  <a:pt x="432815" y="336803"/>
                </a:lnTo>
                <a:lnTo>
                  <a:pt x="460247" y="303275"/>
                </a:lnTo>
                <a:lnTo>
                  <a:pt x="461771" y="300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22263" y="5347715"/>
            <a:ext cx="990600" cy="533400"/>
          </a:xfrm>
          <a:custGeom>
            <a:avLst/>
            <a:gdLst/>
            <a:ahLst/>
            <a:cxnLst/>
            <a:rect l="l" t="t" r="r" b="b"/>
            <a:pathLst>
              <a:path w="990600" h="533400">
                <a:moveTo>
                  <a:pt x="0" y="0"/>
                </a:moveTo>
                <a:lnTo>
                  <a:pt x="0" y="533399"/>
                </a:lnTo>
                <a:lnTo>
                  <a:pt x="990599" y="533399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08547" y="5332476"/>
            <a:ext cx="1018540" cy="562610"/>
          </a:xfrm>
          <a:custGeom>
            <a:avLst/>
            <a:gdLst/>
            <a:ahLst/>
            <a:cxnLst/>
            <a:rect l="l" t="t" r="r" b="b"/>
            <a:pathLst>
              <a:path w="1018540" h="562610">
                <a:moveTo>
                  <a:pt x="1018031" y="562355"/>
                </a:moveTo>
                <a:lnTo>
                  <a:pt x="1018031" y="0"/>
                </a:lnTo>
                <a:lnTo>
                  <a:pt x="0" y="0"/>
                </a:lnTo>
                <a:lnTo>
                  <a:pt x="0" y="562355"/>
                </a:lnTo>
                <a:lnTo>
                  <a:pt x="13715" y="562355"/>
                </a:lnTo>
                <a:lnTo>
                  <a:pt x="13715" y="28955"/>
                </a:lnTo>
                <a:lnTo>
                  <a:pt x="27431" y="15239"/>
                </a:lnTo>
                <a:lnTo>
                  <a:pt x="27431" y="28955"/>
                </a:lnTo>
                <a:lnTo>
                  <a:pt x="990599" y="28955"/>
                </a:lnTo>
                <a:lnTo>
                  <a:pt x="990599" y="15239"/>
                </a:lnTo>
                <a:lnTo>
                  <a:pt x="1004315" y="28955"/>
                </a:lnTo>
                <a:lnTo>
                  <a:pt x="1004315" y="562355"/>
                </a:lnTo>
                <a:lnTo>
                  <a:pt x="1018031" y="562355"/>
                </a:lnTo>
                <a:close/>
              </a:path>
              <a:path w="1018540" h="562610">
                <a:moveTo>
                  <a:pt x="27431" y="28955"/>
                </a:moveTo>
                <a:lnTo>
                  <a:pt x="27431" y="15239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1018540" h="562610">
                <a:moveTo>
                  <a:pt x="27431" y="533399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533399"/>
                </a:lnTo>
                <a:lnTo>
                  <a:pt x="27431" y="533399"/>
                </a:lnTo>
                <a:close/>
              </a:path>
              <a:path w="1018540" h="562610">
                <a:moveTo>
                  <a:pt x="1004315" y="533399"/>
                </a:moveTo>
                <a:lnTo>
                  <a:pt x="13715" y="533399"/>
                </a:lnTo>
                <a:lnTo>
                  <a:pt x="27431" y="548639"/>
                </a:lnTo>
                <a:lnTo>
                  <a:pt x="27431" y="562355"/>
                </a:lnTo>
                <a:lnTo>
                  <a:pt x="990599" y="562355"/>
                </a:lnTo>
                <a:lnTo>
                  <a:pt x="990599" y="548639"/>
                </a:lnTo>
                <a:lnTo>
                  <a:pt x="1004315" y="533399"/>
                </a:lnTo>
                <a:close/>
              </a:path>
              <a:path w="1018540" h="562610">
                <a:moveTo>
                  <a:pt x="27431" y="562355"/>
                </a:moveTo>
                <a:lnTo>
                  <a:pt x="27431" y="548639"/>
                </a:lnTo>
                <a:lnTo>
                  <a:pt x="13715" y="533399"/>
                </a:lnTo>
                <a:lnTo>
                  <a:pt x="13715" y="562355"/>
                </a:lnTo>
                <a:lnTo>
                  <a:pt x="27431" y="562355"/>
                </a:lnTo>
                <a:close/>
              </a:path>
              <a:path w="1018540" h="562610">
                <a:moveTo>
                  <a:pt x="1004315" y="28955"/>
                </a:moveTo>
                <a:lnTo>
                  <a:pt x="990599" y="15239"/>
                </a:lnTo>
                <a:lnTo>
                  <a:pt x="990599" y="28955"/>
                </a:lnTo>
                <a:lnTo>
                  <a:pt x="1004315" y="28955"/>
                </a:lnTo>
                <a:close/>
              </a:path>
              <a:path w="1018540" h="562610">
                <a:moveTo>
                  <a:pt x="1004315" y="533399"/>
                </a:moveTo>
                <a:lnTo>
                  <a:pt x="1004315" y="28955"/>
                </a:lnTo>
                <a:lnTo>
                  <a:pt x="990599" y="28955"/>
                </a:lnTo>
                <a:lnTo>
                  <a:pt x="990599" y="533399"/>
                </a:lnTo>
                <a:lnTo>
                  <a:pt x="1004315" y="533399"/>
                </a:lnTo>
                <a:close/>
              </a:path>
              <a:path w="1018540" h="562610">
                <a:moveTo>
                  <a:pt x="1004315" y="562355"/>
                </a:moveTo>
                <a:lnTo>
                  <a:pt x="1004315" y="533399"/>
                </a:lnTo>
                <a:lnTo>
                  <a:pt x="990599" y="548639"/>
                </a:lnTo>
                <a:lnTo>
                  <a:pt x="990599" y="562355"/>
                </a:lnTo>
                <a:lnTo>
                  <a:pt x="1004315" y="562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12864" y="489051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0" y="380999"/>
                </a:lnTo>
                <a:lnTo>
                  <a:pt x="380999" y="380999"/>
                </a:lnTo>
                <a:lnTo>
                  <a:pt x="380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99147" y="4875276"/>
            <a:ext cx="408940" cy="410209"/>
          </a:xfrm>
          <a:custGeom>
            <a:avLst/>
            <a:gdLst/>
            <a:ahLst/>
            <a:cxnLst/>
            <a:rect l="l" t="t" r="r" b="b"/>
            <a:pathLst>
              <a:path w="408940" h="410210">
                <a:moveTo>
                  <a:pt x="408431" y="409955"/>
                </a:moveTo>
                <a:lnTo>
                  <a:pt x="408431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7431" y="15239"/>
                </a:lnTo>
                <a:lnTo>
                  <a:pt x="27431" y="28955"/>
                </a:lnTo>
                <a:lnTo>
                  <a:pt x="380999" y="28955"/>
                </a:lnTo>
                <a:lnTo>
                  <a:pt x="380999" y="15239"/>
                </a:lnTo>
                <a:lnTo>
                  <a:pt x="394715" y="28955"/>
                </a:lnTo>
                <a:lnTo>
                  <a:pt x="394715" y="409955"/>
                </a:lnTo>
                <a:lnTo>
                  <a:pt x="408431" y="409955"/>
                </a:lnTo>
                <a:close/>
              </a:path>
              <a:path w="408940" h="410210">
                <a:moveTo>
                  <a:pt x="27431" y="28955"/>
                </a:moveTo>
                <a:lnTo>
                  <a:pt x="27431" y="15239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408940" h="410210">
                <a:moveTo>
                  <a:pt x="27431" y="380999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7431" y="380999"/>
                </a:lnTo>
                <a:close/>
              </a:path>
              <a:path w="408940" h="410210">
                <a:moveTo>
                  <a:pt x="394715" y="380999"/>
                </a:moveTo>
                <a:lnTo>
                  <a:pt x="13715" y="380999"/>
                </a:lnTo>
                <a:lnTo>
                  <a:pt x="27431" y="396239"/>
                </a:lnTo>
                <a:lnTo>
                  <a:pt x="27431" y="409955"/>
                </a:lnTo>
                <a:lnTo>
                  <a:pt x="380999" y="409955"/>
                </a:lnTo>
                <a:lnTo>
                  <a:pt x="380999" y="396239"/>
                </a:lnTo>
                <a:lnTo>
                  <a:pt x="394715" y="380999"/>
                </a:lnTo>
                <a:close/>
              </a:path>
              <a:path w="408940" h="410210">
                <a:moveTo>
                  <a:pt x="27431" y="409955"/>
                </a:moveTo>
                <a:lnTo>
                  <a:pt x="27431" y="396239"/>
                </a:lnTo>
                <a:lnTo>
                  <a:pt x="13715" y="380999"/>
                </a:lnTo>
                <a:lnTo>
                  <a:pt x="13715" y="409955"/>
                </a:lnTo>
                <a:lnTo>
                  <a:pt x="27431" y="409955"/>
                </a:lnTo>
                <a:close/>
              </a:path>
              <a:path w="408940" h="410210">
                <a:moveTo>
                  <a:pt x="394715" y="28955"/>
                </a:moveTo>
                <a:lnTo>
                  <a:pt x="380999" y="15239"/>
                </a:lnTo>
                <a:lnTo>
                  <a:pt x="380999" y="28955"/>
                </a:lnTo>
                <a:lnTo>
                  <a:pt x="394715" y="28955"/>
                </a:lnTo>
                <a:close/>
              </a:path>
              <a:path w="408940" h="410210">
                <a:moveTo>
                  <a:pt x="394715" y="380999"/>
                </a:moveTo>
                <a:lnTo>
                  <a:pt x="394715" y="28955"/>
                </a:lnTo>
                <a:lnTo>
                  <a:pt x="380999" y="28955"/>
                </a:lnTo>
                <a:lnTo>
                  <a:pt x="380999" y="380999"/>
                </a:lnTo>
                <a:lnTo>
                  <a:pt x="394715" y="380999"/>
                </a:lnTo>
                <a:close/>
              </a:path>
              <a:path w="408940" h="410210">
                <a:moveTo>
                  <a:pt x="394715" y="409955"/>
                </a:moveTo>
                <a:lnTo>
                  <a:pt x="394715" y="380999"/>
                </a:lnTo>
                <a:lnTo>
                  <a:pt x="380999" y="396239"/>
                </a:lnTo>
                <a:lnTo>
                  <a:pt x="380999" y="409955"/>
                </a:lnTo>
                <a:lnTo>
                  <a:pt x="3947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22337" y="4934710"/>
            <a:ext cx="1214120" cy="828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7350">
              <a:lnSpc>
                <a:spcPct val="100000"/>
              </a:lnSpc>
              <a:tabLst>
                <a:tab pos="960119" algn="l"/>
              </a:tabLst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n	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31864" y="527151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760464" y="51183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839" y="656335"/>
            <a:ext cx="7534909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Machine </a:t>
            </a:r>
            <a:r>
              <a:rPr dirty="0" sz="4000" spc="-10"/>
              <a:t>Model 2b:</a:t>
            </a:r>
            <a:r>
              <a:rPr dirty="0" sz="4000" spc="20"/>
              <a:t> </a:t>
            </a:r>
            <a:r>
              <a:rPr dirty="0" sz="4000" spc="-5"/>
              <a:t>Internet/Grids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660400" indent="-342900">
              <a:lnSpc>
                <a:spcPct val="100000"/>
              </a:lnSpc>
              <a:buChar char="•"/>
              <a:tabLst>
                <a:tab pos="660400" algn="l"/>
              </a:tabLst>
            </a:pPr>
            <a:r>
              <a:rPr dirty="0" sz="2400" spc="-5"/>
              <a:t>SETI@Home: Running on 500,000</a:t>
            </a:r>
            <a:r>
              <a:rPr dirty="0" sz="2400" spc="-10"/>
              <a:t> </a:t>
            </a:r>
            <a:r>
              <a:rPr dirty="0" sz="2400" spc="-5"/>
              <a:t>PCs</a:t>
            </a:r>
            <a:endParaRPr sz="2400"/>
          </a:p>
          <a:p>
            <a:pPr lvl="1" marL="10610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061720" algn="l"/>
              </a:tabLst>
            </a:pPr>
            <a:r>
              <a:rPr dirty="0" sz="2000">
                <a:latin typeface="Arial"/>
                <a:cs typeface="Arial"/>
              </a:rPr>
              <a:t>~1000 CPU Years per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Day</a:t>
            </a:r>
            <a:endParaRPr sz="2000">
              <a:latin typeface="Arial"/>
              <a:cs typeface="Arial"/>
            </a:endParaRPr>
          </a:p>
          <a:p>
            <a:pPr lvl="1" marL="10610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061720" algn="l"/>
              </a:tabLst>
            </a:pPr>
            <a:r>
              <a:rPr dirty="0" sz="2000">
                <a:latin typeface="Arial"/>
                <a:cs typeface="Arial"/>
              </a:rPr>
              <a:t>485,821 CPU Years so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far</a:t>
            </a:r>
            <a:endParaRPr sz="2000">
              <a:latin typeface="Arial"/>
              <a:cs typeface="Arial"/>
            </a:endParaRPr>
          </a:p>
          <a:p>
            <a:pPr marL="6604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660400" algn="l"/>
              </a:tabLst>
            </a:pPr>
            <a:r>
              <a:rPr dirty="0" sz="2400" spc="-5"/>
              <a:t>Sophisticated Data </a:t>
            </a:r>
            <a:r>
              <a:rPr dirty="0" sz="2400"/>
              <a:t>&amp; </a:t>
            </a:r>
            <a:r>
              <a:rPr dirty="0" sz="2400" spc="-5"/>
              <a:t>Signal Processing</a:t>
            </a:r>
            <a:r>
              <a:rPr dirty="0" sz="2400" spc="40"/>
              <a:t> </a:t>
            </a:r>
            <a:r>
              <a:rPr dirty="0" sz="2400" spc="-5"/>
              <a:t>Analysis</a:t>
            </a:r>
            <a:endParaRPr sz="2400"/>
          </a:p>
          <a:p>
            <a:pPr marL="6604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660400" algn="l"/>
              </a:tabLst>
            </a:pPr>
            <a:r>
              <a:rPr dirty="0" sz="2400" spc="-5"/>
              <a:t>Distributes Datasets from Arecibo Radio</a:t>
            </a:r>
            <a:r>
              <a:rPr dirty="0" sz="2400" spc="45"/>
              <a:t> </a:t>
            </a:r>
            <a:r>
              <a:rPr dirty="0" sz="2400" spc="-5"/>
              <a:t>Telescope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38400" y="3733800"/>
            <a:ext cx="3962400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7" y="659383"/>
            <a:ext cx="8354059" cy="6362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434965" algn="l"/>
              </a:tabLst>
            </a:pPr>
            <a:r>
              <a:rPr dirty="0" sz="4000" spc="-10" u="none"/>
              <a:t>Programming </a:t>
            </a:r>
            <a:r>
              <a:rPr dirty="0" sz="4000" spc="120" u="none"/>
              <a:t> </a:t>
            </a:r>
            <a:r>
              <a:rPr dirty="0" sz="4000" spc="-10" u="none"/>
              <a:t>Model </a:t>
            </a:r>
            <a:r>
              <a:rPr dirty="0" sz="4000" spc="70" u="none"/>
              <a:t> </a:t>
            </a:r>
            <a:r>
              <a:rPr dirty="0" sz="4000" spc="-5" u="none"/>
              <a:t>3:	Data</a:t>
            </a:r>
            <a:r>
              <a:rPr dirty="0" sz="4000" spc="-90" u="none"/>
              <a:t> </a:t>
            </a:r>
            <a:r>
              <a:rPr dirty="0" sz="4000" spc="-5" u="none"/>
              <a:t>Parallel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65631" y="1223772"/>
            <a:ext cx="8328659" cy="0"/>
          </a:xfrm>
          <a:custGeom>
            <a:avLst/>
            <a:gdLst/>
            <a:ahLst/>
            <a:cxnLst/>
            <a:rect l="l" t="t" r="r" b="b"/>
            <a:pathLst>
              <a:path w="8328659" h="0">
                <a:moveTo>
                  <a:pt x="0" y="0"/>
                </a:moveTo>
                <a:lnTo>
                  <a:pt x="8328659" y="0"/>
                </a:lnTo>
              </a:path>
            </a:pathLst>
          </a:custGeom>
          <a:ln w="24383">
            <a:solidFill>
              <a:srgbClr val="003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5539" y="1409699"/>
            <a:ext cx="7943850" cy="305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Single thread of control consisting of parallel</a:t>
            </a:r>
            <a:r>
              <a:rPr dirty="0" sz="2400" spc="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  <a:p>
            <a:pPr marL="355600" marR="3619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Parallel operations applied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all (or a defined subset) of  </a:t>
            </a:r>
            <a:r>
              <a:rPr dirty="0" sz="2400" spc="-5">
                <a:latin typeface="Arial"/>
                <a:cs typeface="Arial"/>
              </a:rPr>
              <a:t>a data structure, usually an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Communication is implicit in parallel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operators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7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Elegant and easy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understand and reason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about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Coordination </a:t>
            </a:r>
            <a:r>
              <a:rPr dirty="0" sz="2000" spc="-5">
                <a:latin typeface="Arial"/>
                <a:cs typeface="Arial"/>
              </a:rPr>
              <a:t>is implicit </a:t>
            </a:r>
            <a:r>
              <a:rPr dirty="0" sz="2000">
                <a:latin typeface="Arial"/>
                <a:cs typeface="Arial"/>
              </a:rPr>
              <a:t>– </a:t>
            </a:r>
            <a:r>
              <a:rPr dirty="0" sz="2000" spc="-5">
                <a:latin typeface="Arial"/>
                <a:cs typeface="Arial"/>
              </a:rPr>
              <a:t>statements </a:t>
            </a:r>
            <a:r>
              <a:rPr dirty="0" sz="2000">
                <a:latin typeface="Arial"/>
                <a:cs typeface="Arial"/>
              </a:rPr>
              <a:t>executed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synchronously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Drawbacks: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2079" y="5282183"/>
            <a:ext cx="2895600" cy="152400"/>
          </a:xfrm>
          <a:custGeom>
            <a:avLst/>
            <a:gdLst/>
            <a:ahLst/>
            <a:cxnLst/>
            <a:rect l="l" t="t" r="r" b="b"/>
            <a:pathLst>
              <a:path w="2895600" h="152400">
                <a:moveTo>
                  <a:pt x="2895599" y="152399"/>
                </a:moveTo>
                <a:lnTo>
                  <a:pt x="2895599" y="0"/>
                </a:lnTo>
                <a:lnTo>
                  <a:pt x="0" y="0"/>
                </a:lnTo>
                <a:lnTo>
                  <a:pt x="0" y="152399"/>
                </a:lnTo>
                <a:lnTo>
                  <a:pt x="13715" y="1523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2871215" y="25907"/>
                </a:lnTo>
                <a:lnTo>
                  <a:pt x="2871215" y="12191"/>
                </a:lnTo>
                <a:lnTo>
                  <a:pt x="2883407" y="25907"/>
                </a:lnTo>
                <a:lnTo>
                  <a:pt x="2883407" y="152399"/>
                </a:lnTo>
                <a:lnTo>
                  <a:pt x="2895599" y="152399"/>
                </a:lnTo>
                <a:close/>
              </a:path>
              <a:path w="2895600" h="1524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2895600" h="152400">
                <a:moveTo>
                  <a:pt x="25907" y="1264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126491"/>
                </a:lnTo>
                <a:lnTo>
                  <a:pt x="25907" y="126491"/>
                </a:lnTo>
                <a:close/>
              </a:path>
              <a:path w="2895600" h="152400">
                <a:moveTo>
                  <a:pt x="2883407" y="126491"/>
                </a:moveTo>
                <a:lnTo>
                  <a:pt x="13715" y="126491"/>
                </a:lnTo>
                <a:lnTo>
                  <a:pt x="25907" y="140207"/>
                </a:lnTo>
                <a:lnTo>
                  <a:pt x="25907" y="152399"/>
                </a:lnTo>
                <a:lnTo>
                  <a:pt x="2871215" y="152399"/>
                </a:lnTo>
                <a:lnTo>
                  <a:pt x="2871215" y="140207"/>
                </a:lnTo>
                <a:lnTo>
                  <a:pt x="2883407" y="126491"/>
                </a:lnTo>
                <a:close/>
              </a:path>
              <a:path w="2895600" h="152400">
                <a:moveTo>
                  <a:pt x="25907" y="152399"/>
                </a:moveTo>
                <a:lnTo>
                  <a:pt x="25907" y="140207"/>
                </a:lnTo>
                <a:lnTo>
                  <a:pt x="13715" y="126491"/>
                </a:lnTo>
                <a:lnTo>
                  <a:pt x="13715" y="152399"/>
                </a:lnTo>
                <a:lnTo>
                  <a:pt x="25907" y="152399"/>
                </a:lnTo>
                <a:close/>
              </a:path>
              <a:path w="2895600" h="152400">
                <a:moveTo>
                  <a:pt x="2883407" y="25907"/>
                </a:moveTo>
                <a:lnTo>
                  <a:pt x="2871215" y="12191"/>
                </a:lnTo>
                <a:lnTo>
                  <a:pt x="2871215" y="25907"/>
                </a:lnTo>
                <a:lnTo>
                  <a:pt x="2883407" y="25907"/>
                </a:lnTo>
                <a:close/>
              </a:path>
              <a:path w="2895600" h="152400">
                <a:moveTo>
                  <a:pt x="2883407" y="126491"/>
                </a:moveTo>
                <a:lnTo>
                  <a:pt x="2883407" y="25907"/>
                </a:lnTo>
                <a:lnTo>
                  <a:pt x="2871215" y="25907"/>
                </a:lnTo>
                <a:lnTo>
                  <a:pt x="2871215" y="126491"/>
                </a:lnTo>
                <a:lnTo>
                  <a:pt x="2883407" y="126491"/>
                </a:lnTo>
                <a:close/>
              </a:path>
              <a:path w="2895600" h="152400">
                <a:moveTo>
                  <a:pt x="2883407" y="152399"/>
                </a:moveTo>
                <a:lnTo>
                  <a:pt x="2883407" y="126491"/>
                </a:lnTo>
                <a:lnTo>
                  <a:pt x="2871215" y="140207"/>
                </a:lnTo>
                <a:lnTo>
                  <a:pt x="2871215" y="152399"/>
                </a:lnTo>
                <a:lnTo>
                  <a:pt x="2883407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644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168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692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16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740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264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88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12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836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360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884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408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932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456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980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504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028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55279" y="52821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83679" y="634898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152399" y="0"/>
                </a:lnTo>
                <a:lnTo>
                  <a:pt x="0" y="0"/>
                </a:lnTo>
                <a:lnTo>
                  <a:pt x="0" y="152399"/>
                </a:lnTo>
                <a:lnTo>
                  <a:pt x="13715" y="1523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128015" y="25907"/>
                </a:lnTo>
                <a:lnTo>
                  <a:pt x="128015" y="12191"/>
                </a:lnTo>
                <a:lnTo>
                  <a:pt x="140207" y="25907"/>
                </a:lnTo>
                <a:lnTo>
                  <a:pt x="140207" y="152399"/>
                </a:lnTo>
                <a:lnTo>
                  <a:pt x="152399" y="152399"/>
                </a:lnTo>
                <a:close/>
              </a:path>
              <a:path w="152400" h="1524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152400" h="152400">
                <a:moveTo>
                  <a:pt x="25907" y="1264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126491"/>
                </a:lnTo>
                <a:lnTo>
                  <a:pt x="25907" y="126491"/>
                </a:lnTo>
                <a:close/>
              </a:path>
              <a:path w="152400" h="152400">
                <a:moveTo>
                  <a:pt x="140207" y="126491"/>
                </a:moveTo>
                <a:lnTo>
                  <a:pt x="13715" y="126491"/>
                </a:lnTo>
                <a:lnTo>
                  <a:pt x="25907" y="140207"/>
                </a:lnTo>
                <a:lnTo>
                  <a:pt x="25907" y="152399"/>
                </a:lnTo>
                <a:lnTo>
                  <a:pt x="128015" y="152399"/>
                </a:lnTo>
                <a:lnTo>
                  <a:pt x="128015" y="140207"/>
                </a:lnTo>
                <a:lnTo>
                  <a:pt x="140207" y="126491"/>
                </a:lnTo>
                <a:close/>
              </a:path>
              <a:path w="152400" h="152400">
                <a:moveTo>
                  <a:pt x="25907" y="152399"/>
                </a:moveTo>
                <a:lnTo>
                  <a:pt x="25907" y="140207"/>
                </a:lnTo>
                <a:lnTo>
                  <a:pt x="13715" y="126491"/>
                </a:lnTo>
                <a:lnTo>
                  <a:pt x="13715" y="152399"/>
                </a:lnTo>
                <a:lnTo>
                  <a:pt x="25907" y="152399"/>
                </a:lnTo>
                <a:close/>
              </a:path>
              <a:path w="152400" h="152400">
                <a:moveTo>
                  <a:pt x="140207" y="25907"/>
                </a:moveTo>
                <a:lnTo>
                  <a:pt x="128015" y="12191"/>
                </a:lnTo>
                <a:lnTo>
                  <a:pt x="128015" y="25907"/>
                </a:lnTo>
                <a:lnTo>
                  <a:pt x="140207" y="25907"/>
                </a:lnTo>
                <a:close/>
              </a:path>
              <a:path w="152400" h="152400">
                <a:moveTo>
                  <a:pt x="140207" y="126491"/>
                </a:moveTo>
                <a:lnTo>
                  <a:pt x="140207" y="25907"/>
                </a:lnTo>
                <a:lnTo>
                  <a:pt x="128015" y="25907"/>
                </a:lnTo>
                <a:lnTo>
                  <a:pt x="128015" y="126491"/>
                </a:lnTo>
                <a:lnTo>
                  <a:pt x="140207" y="126491"/>
                </a:lnTo>
                <a:close/>
              </a:path>
              <a:path w="152400" h="152400">
                <a:moveTo>
                  <a:pt x="140207" y="152399"/>
                </a:moveTo>
                <a:lnTo>
                  <a:pt x="140207" y="126491"/>
                </a:lnTo>
                <a:lnTo>
                  <a:pt x="128015" y="140207"/>
                </a:lnTo>
                <a:lnTo>
                  <a:pt x="128015" y="152399"/>
                </a:lnTo>
                <a:lnTo>
                  <a:pt x="140207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816854" y="5219697"/>
            <a:ext cx="2540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12079" y="5815583"/>
            <a:ext cx="2895600" cy="152400"/>
          </a:xfrm>
          <a:custGeom>
            <a:avLst/>
            <a:gdLst/>
            <a:ahLst/>
            <a:cxnLst/>
            <a:rect l="l" t="t" r="r" b="b"/>
            <a:pathLst>
              <a:path w="2895600" h="152400">
                <a:moveTo>
                  <a:pt x="2895599" y="152399"/>
                </a:moveTo>
                <a:lnTo>
                  <a:pt x="2895599" y="0"/>
                </a:lnTo>
                <a:lnTo>
                  <a:pt x="0" y="0"/>
                </a:lnTo>
                <a:lnTo>
                  <a:pt x="0" y="152399"/>
                </a:lnTo>
                <a:lnTo>
                  <a:pt x="13715" y="1523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2871215" y="25907"/>
                </a:lnTo>
                <a:lnTo>
                  <a:pt x="2871215" y="12191"/>
                </a:lnTo>
                <a:lnTo>
                  <a:pt x="2883407" y="25907"/>
                </a:lnTo>
                <a:lnTo>
                  <a:pt x="2883407" y="152399"/>
                </a:lnTo>
                <a:lnTo>
                  <a:pt x="2895599" y="152399"/>
                </a:lnTo>
                <a:close/>
              </a:path>
              <a:path w="2895600" h="1524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2895600" h="152400">
                <a:moveTo>
                  <a:pt x="25907" y="1264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126491"/>
                </a:lnTo>
                <a:lnTo>
                  <a:pt x="25907" y="126491"/>
                </a:lnTo>
                <a:close/>
              </a:path>
              <a:path w="2895600" h="152400">
                <a:moveTo>
                  <a:pt x="2883407" y="126491"/>
                </a:moveTo>
                <a:lnTo>
                  <a:pt x="13715" y="126491"/>
                </a:lnTo>
                <a:lnTo>
                  <a:pt x="25907" y="140207"/>
                </a:lnTo>
                <a:lnTo>
                  <a:pt x="25907" y="152399"/>
                </a:lnTo>
                <a:lnTo>
                  <a:pt x="2871215" y="152399"/>
                </a:lnTo>
                <a:lnTo>
                  <a:pt x="2871215" y="140207"/>
                </a:lnTo>
                <a:lnTo>
                  <a:pt x="2883407" y="126491"/>
                </a:lnTo>
                <a:close/>
              </a:path>
              <a:path w="2895600" h="152400">
                <a:moveTo>
                  <a:pt x="25907" y="152399"/>
                </a:moveTo>
                <a:lnTo>
                  <a:pt x="25907" y="140207"/>
                </a:lnTo>
                <a:lnTo>
                  <a:pt x="13715" y="126491"/>
                </a:lnTo>
                <a:lnTo>
                  <a:pt x="13715" y="152399"/>
                </a:lnTo>
                <a:lnTo>
                  <a:pt x="25907" y="152399"/>
                </a:lnTo>
                <a:close/>
              </a:path>
              <a:path w="2895600" h="152400">
                <a:moveTo>
                  <a:pt x="2883407" y="25907"/>
                </a:moveTo>
                <a:lnTo>
                  <a:pt x="2871215" y="12191"/>
                </a:lnTo>
                <a:lnTo>
                  <a:pt x="2871215" y="25907"/>
                </a:lnTo>
                <a:lnTo>
                  <a:pt x="2883407" y="25907"/>
                </a:lnTo>
                <a:close/>
              </a:path>
              <a:path w="2895600" h="152400">
                <a:moveTo>
                  <a:pt x="2883407" y="126491"/>
                </a:moveTo>
                <a:lnTo>
                  <a:pt x="2883407" y="25907"/>
                </a:lnTo>
                <a:lnTo>
                  <a:pt x="2871215" y="25907"/>
                </a:lnTo>
                <a:lnTo>
                  <a:pt x="2871215" y="126491"/>
                </a:lnTo>
                <a:lnTo>
                  <a:pt x="2883407" y="126491"/>
                </a:lnTo>
                <a:close/>
              </a:path>
              <a:path w="2895600" h="152400">
                <a:moveTo>
                  <a:pt x="2883407" y="152399"/>
                </a:moveTo>
                <a:lnTo>
                  <a:pt x="2883407" y="126491"/>
                </a:lnTo>
                <a:lnTo>
                  <a:pt x="2871215" y="140207"/>
                </a:lnTo>
                <a:lnTo>
                  <a:pt x="2871215" y="152399"/>
                </a:lnTo>
                <a:lnTo>
                  <a:pt x="2883407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644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168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692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216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740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264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788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312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836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360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884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408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932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456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980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504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028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55279" y="5815583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45579" y="5434583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14299" y="228599"/>
                </a:moveTo>
                <a:lnTo>
                  <a:pt x="0" y="152399"/>
                </a:lnTo>
                <a:lnTo>
                  <a:pt x="76199" y="304799"/>
                </a:lnTo>
                <a:lnTo>
                  <a:pt x="76199" y="228599"/>
                </a:lnTo>
                <a:lnTo>
                  <a:pt x="114299" y="228599"/>
                </a:lnTo>
                <a:close/>
              </a:path>
              <a:path w="228600" h="381000">
                <a:moveTo>
                  <a:pt x="152399" y="203199"/>
                </a:moveTo>
                <a:lnTo>
                  <a:pt x="152399" y="0"/>
                </a:lnTo>
                <a:lnTo>
                  <a:pt x="76199" y="0"/>
                </a:lnTo>
                <a:lnTo>
                  <a:pt x="76199" y="203199"/>
                </a:lnTo>
                <a:lnTo>
                  <a:pt x="114299" y="228599"/>
                </a:lnTo>
                <a:lnTo>
                  <a:pt x="152399" y="203199"/>
                </a:lnTo>
                <a:close/>
              </a:path>
              <a:path w="228600" h="381000">
                <a:moveTo>
                  <a:pt x="152399" y="304799"/>
                </a:moveTo>
                <a:lnTo>
                  <a:pt x="152399" y="228599"/>
                </a:lnTo>
                <a:lnTo>
                  <a:pt x="76199" y="228599"/>
                </a:lnTo>
                <a:lnTo>
                  <a:pt x="76199" y="304799"/>
                </a:lnTo>
                <a:lnTo>
                  <a:pt x="114299" y="380999"/>
                </a:lnTo>
                <a:lnTo>
                  <a:pt x="152399" y="304799"/>
                </a:lnTo>
                <a:close/>
              </a:path>
              <a:path w="228600" h="381000">
                <a:moveTo>
                  <a:pt x="228599" y="152399"/>
                </a:moveTo>
                <a:lnTo>
                  <a:pt x="114299" y="228599"/>
                </a:lnTo>
                <a:lnTo>
                  <a:pt x="152399" y="228599"/>
                </a:lnTo>
                <a:lnTo>
                  <a:pt x="152399" y="304799"/>
                </a:lnTo>
                <a:lnTo>
                  <a:pt x="22859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45579" y="5967983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114299" y="228599"/>
                </a:moveTo>
                <a:lnTo>
                  <a:pt x="0" y="152399"/>
                </a:lnTo>
                <a:lnTo>
                  <a:pt x="76199" y="304799"/>
                </a:lnTo>
                <a:lnTo>
                  <a:pt x="76199" y="228599"/>
                </a:lnTo>
                <a:lnTo>
                  <a:pt x="114299" y="228599"/>
                </a:lnTo>
                <a:close/>
              </a:path>
              <a:path w="228600" h="381000">
                <a:moveTo>
                  <a:pt x="152399" y="203199"/>
                </a:moveTo>
                <a:lnTo>
                  <a:pt x="152399" y="0"/>
                </a:lnTo>
                <a:lnTo>
                  <a:pt x="76199" y="0"/>
                </a:lnTo>
                <a:lnTo>
                  <a:pt x="76199" y="203199"/>
                </a:lnTo>
                <a:lnTo>
                  <a:pt x="114299" y="228599"/>
                </a:lnTo>
                <a:lnTo>
                  <a:pt x="152399" y="203199"/>
                </a:lnTo>
                <a:close/>
              </a:path>
              <a:path w="228600" h="381000">
                <a:moveTo>
                  <a:pt x="152399" y="304799"/>
                </a:moveTo>
                <a:lnTo>
                  <a:pt x="152399" y="228599"/>
                </a:lnTo>
                <a:lnTo>
                  <a:pt x="76199" y="228599"/>
                </a:lnTo>
                <a:lnTo>
                  <a:pt x="76199" y="304799"/>
                </a:lnTo>
                <a:lnTo>
                  <a:pt x="114299" y="380999"/>
                </a:lnTo>
                <a:lnTo>
                  <a:pt x="152399" y="304799"/>
                </a:lnTo>
                <a:close/>
              </a:path>
              <a:path w="228600" h="381000">
                <a:moveTo>
                  <a:pt x="228599" y="152399"/>
                </a:moveTo>
                <a:lnTo>
                  <a:pt x="114299" y="228599"/>
                </a:lnTo>
                <a:lnTo>
                  <a:pt x="152399" y="228599"/>
                </a:lnTo>
                <a:lnTo>
                  <a:pt x="152399" y="304799"/>
                </a:lnTo>
                <a:lnTo>
                  <a:pt x="22859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798053" y="5341526"/>
            <a:ext cx="406400" cy="934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66700"/>
              </a:lnSpc>
            </a:pPr>
            <a:r>
              <a:rPr dirty="0" sz="1800">
                <a:latin typeface="Times New Roman"/>
                <a:cs typeface="Times New Roman"/>
              </a:rPr>
              <a:t>f  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um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43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599691" y="5408673"/>
            <a:ext cx="1861820" cy="843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= array of all</a:t>
            </a:r>
            <a:r>
              <a:rPr dirty="0" sz="1800" spc="-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 </a:t>
            </a:r>
            <a:r>
              <a:rPr dirty="0" sz="1800" spc="-5">
                <a:latin typeface="Times New Roman"/>
                <a:cs typeface="Times New Roman"/>
              </a:rPr>
              <a:t>fA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f(A)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sum(fA)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6854" y="5753097"/>
            <a:ext cx="330200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1800" spc="-5">
                <a:latin typeface="Times New Roman"/>
                <a:cs typeface="Times New Roman"/>
              </a:rPr>
              <a:t>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407" y="654811"/>
            <a:ext cx="7705725" cy="6362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87240" algn="l"/>
              </a:tabLst>
            </a:pPr>
            <a:r>
              <a:rPr dirty="0" sz="4000" spc="-5" u="none"/>
              <a:t>Machine </a:t>
            </a:r>
            <a:r>
              <a:rPr dirty="0" sz="4000" spc="40" u="none"/>
              <a:t> </a:t>
            </a:r>
            <a:r>
              <a:rPr dirty="0" sz="4000" spc="-10" u="none"/>
              <a:t>Model </a:t>
            </a:r>
            <a:r>
              <a:rPr dirty="0" sz="4000" spc="75" u="none"/>
              <a:t> </a:t>
            </a:r>
            <a:r>
              <a:rPr dirty="0" sz="4000" spc="-10" u="none"/>
              <a:t>3a:	</a:t>
            </a:r>
            <a:r>
              <a:rPr dirty="0" sz="4000" spc="-5" u="none"/>
              <a:t>SIMD</a:t>
            </a:r>
            <a:r>
              <a:rPr dirty="0" sz="4000" spc="-65" u="none"/>
              <a:t> </a:t>
            </a:r>
            <a:r>
              <a:rPr dirty="0" sz="4000" spc="-5" u="none"/>
              <a:t>System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46631" y="1219200"/>
            <a:ext cx="7679690" cy="0"/>
          </a:xfrm>
          <a:custGeom>
            <a:avLst/>
            <a:gdLst/>
            <a:ahLst/>
            <a:cxnLst/>
            <a:rect l="l" t="t" r="r" b="b"/>
            <a:pathLst>
              <a:path w="7679690" h="0">
                <a:moveTo>
                  <a:pt x="0" y="0"/>
                </a:moveTo>
                <a:lnTo>
                  <a:pt x="7679435" y="0"/>
                </a:lnTo>
              </a:path>
            </a:pathLst>
          </a:custGeom>
          <a:ln w="24383">
            <a:solidFill>
              <a:srgbClr val="003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562099"/>
            <a:ext cx="8011159" cy="265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large number of (usually) small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processors.</a:t>
            </a:r>
            <a:endParaRPr sz="2400">
              <a:latin typeface="Arial"/>
              <a:cs typeface="Arial"/>
            </a:endParaRPr>
          </a:p>
          <a:p>
            <a:pPr lvl="1" marL="92075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921385" algn="l"/>
              </a:tabLst>
            </a:pPr>
            <a:r>
              <a:rPr dirty="0" sz="2000">
                <a:latin typeface="Arial"/>
                <a:cs typeface="Arial"/>
              </a:rPr>
              <a:t>A single “control processor” issues each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instruction.</a:t>
            </a:r>
            <a:endParaRPr sz="2000">
              <a:latin typeface="Arial"/>
              <a:cs typeface="Arial"/>
            </a:endParaRPr>
          </a:p>
          <a:p>
            <a:pPr lvl="1" marL="92075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921385" algn="l"/>
              </a:tabLst>
            </a:pPr>
            <a:r>
              <a:rPr dirty="0" sz="2000">
                <a:latin typeface="Arial"/>
                <a:cs typeface="Arial"/>
              </a:rPr>
              <a:t>Each processor executes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instruction.</a:t>
            </a:r>
            <a:endParaRPr sz="2000">
              <a:latin typeface="Arial"/>
              <a:cs typeface="Arial"/>
            </a:endParaRPr>
          </a:p>
          <a:p>
            <a:pPr lvl="1" marL="92075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921385" algn="l"/>
              </a:tabLst>
            </a:pPr>
            <a:r>
              <a:rPr dirty="0" sz="2000">
                <a:latin typeface="Arial"/>
                <a:cs typeface="Arial"/>
              </a:rPr>
              <a:t>Some processors may be turned </a:t>
            </a:r>
            <a:r>
              <a:rPr dirty="0" sz="2000" spc="-5">
                <a:latin typeface="Arial"/>
                <a:cs typeface="Arial"/>
              </a:rPr>
              <a:t>off </a:t>
            </a:r>
            <a:r>
              <a:rPr dirty="0" sz="2000">
                <a:latin typeface="Arial"/>
                <a:cs typeface="Arial"/>
              </a:rPr>
              <a:t>on some</a:t>
            </a:r>
            <a:r>
              <a:rPr dirty="0" sz="2000" spc="-2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instructions.</a:t>
            </a:r>
            <a:endParaRPr sz="2000">
              <a:latin typeface="Arial"/>
              <a:cs typeface="Arial"/>
            </a:endParaRPr>
          </a:p>
          <a:p>
            <a:pPr marL="355600" marR="10541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Originally machines were specialized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scientific  </a:t>
            </a:r>
            <a:r>
              <a:rPr dirty="0" sz="2400" spc="-5">
                <a:latin typeface="Arial"/>
                <a:cs typeface="Arial"/>
              </a:rPr>
              <a:t>computing, few made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(e.g.,CM2)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Programming model can be implemented in the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compiler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6129527"/>
            <a:ext cx="7557770" cy="457200"/>
          </a:xfrm>
          <a:custGeom>
            <a:avLst/>
            <a:gdLst/>
            <a:ahLst/>
            <a:cxnLst/>
            <a:rect l="l" t="t" r="r" b="b"/>
            <a:pathLst>
              <a:path w="7557770" h="457200">
                <a:moveTo>
                  <a:pt x="7481315" y="457199"/>
                </a:moveTo>
                <a:lnTo>
                  <a:pt x="7481315" y="0"/>
                </a:lnTo>
                <a:lnTo>
                  <a:pt x="76199" y="0"/>
                </a:lnTo>
                <a:lnTo>
                  <a:pt x="35121" y="12512"/>
                </a:lnTo>
                <a:lnTo>
                  <a:pt x="7234" y="44481"/>
                </a:lnTo>
                <a:lnTo>
                  <a:pt x="0" y="76199"/>
                </a:lnTo>
                <a:lnTo>
                  <a:pt x="0" y="380999"/>
                </a:lnTo>
                <a:lnTo>
                  <a:pt x="9713" y="418169"/>
                </a:lnTo>
                <a:lnTo>
                  <a:pt x="39706" y="447802"/>
                </a:lnTo>
                <a:lnTo>
                  <a:pt x="76199" y="457199"/>
                </a:lnTo>
                <a:lnTo>
                  <a:pt x="7481315" y="457199"/>
                </a:lnTo>
                <a:close/>
              </a:path>
              <a:path w="7557770" h="457200">
                <a:moveTo>
                  <a:pt x="7557515" y="380999"/>
                </a:moveTo>
                <a:lnTo>
                  <a:pt x="7557515" y="76199"/>
                </a:lnTo>
                <a:lnTo>
                  <a:pt x="7557301" y="70629"/>
                </a:lnTo>
                <a:lnTo>
                  <a:pt x="7541899" y="30743"/>
                </a:lnTo>
                <a:lnTo>
                  <a:pt x="7541899" y="427109"/>
                </a:lnTo>
                <a:lnTo>
                  <a:pt x="7557301" y="386759"/>
                </a:lnTo>
                <a:lnTo>
                  <a:pt x="7557515" y="3809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57883" y="6115811"/>
            <a:ext cx="7585075" cy="486409"/>
          </a:xfrm>
          <a:custGeom>
            <a:avLst/>
            <a:gdLst/>
            <a:ahLst/>
            <a:cxnLst/>
            <a:rect l="l" t="t" r="r" b="b"/>
            <a:pathLst>
              <a:path w="7585075" h="486409">
                <a:moveTo>
                  <a:pt x="15239" y="445007"/>
                </a:moveTo>
                <a:lnTo>
                  <a:pt x="15239" y="41147"/>
                </a:lnTo>
                <a:lnTo>
                  <a:pt x="10667" y="47243"/>
                </a:lnTo>
                <a:lnTo>
                  <a:pt x="7619" y="56387"/>
                </a:lnTo>
                <a:lnTo>
                  <a:pt x="4571" y="64007"/>
                </a:lnTo>
                <a:lnTo>
                  <a:pt x="1523" y="73151"/>
                </a:lnTo>
                <a:lnTo>
                  <a:pt x="0" y="82295"/>
                </a:lnTo>
                <a:lnTo>
                  <a:pt x="0" y="405383"/>
                </a:lnTo>
                <a:lnTo>
                  <a:pt x="1523" y="414527"/>
                </a:lnTo>
                <a:lnTo>
                  <a:pt x="4571" y="422147"/>
                </a:lnTo>
                <a:lnTo>
                  <a:pt x="7619" y="431291"/>
                </a:lnTo>
                <a:lnTo>
                  <a:pt x="12191" y="438911"/>
                </a:lnTo>
                <a:lnTo>
                  <a:pt x="15239" y="445007"/>
                </a:lnTo>
                <a:close/>
              </a:path>
              <a:path w="7585075" h="486409">
                <a:moveTo>
                  <a:pt x="7559039" y="460247"/>
                </a:moveTo>
                <a:lnTo>
                  <a:pt x="7559039" y="25907"/>
                </a:lnTo>
                <a:lnTo>
                  <a:pt x="7557515" y="25907"/>
                </a:lnTo>
                <a:lnTo>
                  <a:pt x="7546847" y="16763"/>
                </a:lnTo>
                <a:lnTo>
                  <a:pt x="7545323" y="15239"/>
                </a:lnTo>
                <a:lnTo>
                  <a:pt x="7530083" y="6095"/>
                </a:lnTo>
                <a:lnTo>
                  <a:pt x="7520939" y="4571"/>
                </a:lnTo>
                <a:lnTo>
                  <a:pt x="7511795" y="1523"/>
                </a:lnTo>
                <a:lnTo>
                  <a:pt x="7502651" y="0"/>
                </a:lnTo>
                <a:lnTo>
                  <a:pt x="80771" y="0"/>
                </a:lnTo>
                <a:lnTo>
                  <a:pt x="71627" y="1523"/>
                </a:lnTo>
                <a:lnTo>
                  <a:pt x="62483" y="4571"/>
                </a:lnTo>
                <a:lnTo>
                  <a:pt x="47243" y="10667"/>
                </a:lnTo>
                <a:lnTo>
                  <a:pt x="41147" y="15239"/>
                </a:lnTo>
                <a:lnTo>
                  <a:pt x="39623" y="15239"/>
                </a:lnTo>
                <a:lnTo>
                  <a:pt x="39623" y="16763"/>
                </a:lnTo>
                <a:lnTo>
                  <a:pt x="27431" y="25907"/>
                </a:lnTo>
                <a:lnTo>
                  <a:pt x="25907" y="27431"/>
                </a:lnTo>
                <a:lnTo>
                  <a:pt x="16763" y="38099"/>
                </a:lnTo>
                <a:lnTo>
                  <a:pt x="16763" y="39623"/>
                </a:lnTo>
                <a:lnTo>
                  <a:pt x="15239" y="39623"/>
                </a:lnTo>
                <a:lnTo>
                  <a:pt x="15239" y="446531"/>
                </a:lnTo>
                <a:lnTo>
                  <a:pt x="16763" y="446531"/>
                </a:lnTo>
                <a:lnTo>
                  <a:pt x="25907" y="458723"/>
                </a:lnTo>
                <a:lnTo>
                  <a:pt x="27431" y="460247"/>
                </a:lnTo>
                <a:lnTo>
                  <a:pt x="28955" y="461390"/>
                </a:lnTo>
                <a:lnTo>
                  <a:pt x="28955" y="83819"/>
                </a:lnTo>
                <a:lnTo>
                  <a:pt x="33527" y="65531"/>
                </a:lnTo>
                <a:lnTo>
                  <a:pt x="36575" y="60959"/>
                </a:lnTo>
                <a:lnTo>
                  <a:pt x="38099" y="57911"/>
                </a:lnTo>
                <a:lnTo>
                  <a:pt x="38099" y="56387"/>
                </a:lnTo>
                <a:lnTo>
                  <a:pt x="45719" y="47497"/>
                </a:lnTo>
                <a:lnTo>
                  <a:pt x="45719" y="47243"/>
                </a:lnTo>
                <a:lnTo>
                  <a:pt x="47243" y="45719"/>
                </a:lnTo>
                <a:lnTo>
                  <a:pt x="47243" y="46100"/>
                </a:lnTo>
                <a:lnTo>
                  <a:pt x="54863" y="40385"/>
                </a:lnTo>
                <a:lnTo>
                  <a:pt x="54863" y="39623"/>
                </a:lnTo>
                <a:lnTo>
                  <a:pt x="62483" y="35051"/>
                </a:lnTo>
                <a:lnTo>
                  <a:pt x="67055" y="33527"/>
                </a:lnTo>
                <a:lnTo>
                  <a:pt x="73151" y="30479"/>
                </a:lnTo>
                <a:lnTo>
                  <a:pt x="79247" y="28955"/>
                </a:lnTo>
                <a:lnTo>
                  <a:pt x="7502651" y="28955"/>
                </a:lnTo>
                <a:lnTo>
                  <a:pt x="7507223" y="30479"/>
                </a:lnTo>
                <a:lnTo>
                  <a:pt x="7519415" y="33527"/>
                </a:lnTo>
                <a:lnTo>
                  <a:pt x="7525511" y="36575"/>
                </a:lnTo>
                <a:lnTo>
                  <a:pt x="7528559" y="38607"/>
                </a:lnTo>
                <a:lnTo>
                  <a:pt x="7528559" y="38099"/>
                </a:lnTo>
                <a:lnTo>
                  <a:pt x="7537703" y="45937"/>
                </a:lnTo>
                <a:lnTo>
                  <a:pt x="7537703" y="45719"/>
                </a:lnTo>
                <a:lnTo>
                  <a:pt x="7539227" y="47243"/>
                </a:lnTo>
                <a:lnTo>
                  <a:pt x="7539227" y="47497"/>
                </a:lnTo>
                <a:lnTo>
                  <a:pt x="7546847" y="56387"/>
                </a:lnTo>
                <a:lnTo>
                  <a:pt x="7546847" y="56895"/>
                </a:lnTo>
                <a:lnTo>
                  <a:pt x="7549895" y="60959"/>
                </a:lnTo>
                <a:lnTo>
                  <a:pt x="7551419" y="67055"/>
                </a:lnTo>
                <a:lnTo>
                  <a:pt x="7554467" y="73151"/>
                </a:lnTo>
                <a:lnTo>
                  <a:pt x="7555991" y="79247"/>
                </a:lnTo>
                <a:lnTo>
                  <a:pt x="7555991" y="461554"/>
                </a:lnTo>
                <a:lnTo>
                  <a:pt x="7557515" y="460247"/>
                </a:lnTo>
                <a:lnTo>
                  <a:pt x="7559039" y="460247"/>
                </a:lnTo>
                <a:close/>
              </a:path>
              <a:path w="7585075" h="486409">
                <a:moveTo>
                  <a:pt x="39623" y="429767"/>
                </a:moveTo>
                <a:lnTo>
                  <a:pt x="36575" y="423671"/>
                </a:lnTo>
                <a:lnTo>
                  <a:pt x="33527" y="419099"/>
                </a:lnTo>
                <a:lnTo>
                  <a:pt x="28955" y="400811"/>
                </a:lnTo>
                <a:lnTo>
                  <a:pt x="28955" y="461390"/>
                </a:lnTo>
                <a:lnTo>
                  <a:pt x="38099" y="468248"/>
                </a:lnTo>
                <a:lnTo>
                  <a:pt x="38099" y="428243"/>
                </a:lnTo>
                <a:lnTo>
                  <a:pt x="39623" y="429767"/>
                </a:lnTo>
                <a:close/>
              </a:path>
              <a:path w="7585075" h="486409">
                <a:moveTo>
                  <a:pt x="39623" y="54863"/>
                </a:moveTo>
                <a:lnTo>
                  <a:pt x="38099" y="56387"/>
                </a:lnTo>
                <a:lnTo>
                  <a:pt x="38099" y="57911"/>
                </a:lnTo>
                <a:lnTo>
                  <a:pt x="39623" y="54863"/>
                </a:lnTo>
                <a:close/>
              </a:path>
              <a:path w="7585075" h="486409">
                <a:moveTo>
                  <a:pt x="47243" y="474573"/>
                </a:moveTo>
                <a:lnTo>
                  <a:pt x="47243" y="440435"/>
                </a:lnTo>
                <a:lnTo>
                  <a:pt x="38099" y="428243"/>
                </a:lnTo>
                <a:lnTo>
                  <a:pt x="38099" y="468248"/>
                </a:lnTo>
                <a:lnTo>
                  <a:pt x="39623" y="469391"/>
                </a:lnTo>
                <a:lnTo>
                  <a:pt x="39623" y="470915"/>
                </a:lnTo>
                <a:lnTo>
                  <a:pt x="41147" y="470915"/>
                </a:lnTo>
                <a:lnTo>
                  <a:pt x="47243" y="474573"/>
                </a:lnTo>
                <a:close/>
              </a:path>
              <a:path w="7585075" h="486409">
                <a:moveTo>
                  <a:pt x="47243" y="45719"/>
                </a:moveTo>
                <a:lnTo>
                  <a:pt x="45719" y="47243"/>
                </a:lnTo>
                <a:lnTo>
                  <a:pt x="46329" y="46786"/>
                </a:lnTo>
                <a:lnTo>
                  <a:pt x="47243" y="45719"/>
                </a:lnTo>
                <a:close/>
              </a:path>
              <a:path w="7585075" h="486409">
                <a:moveTo>
                  <a:pt x="46329" y="46786"/>
                </a:moveTo>
                <a:lnTo>
                  <a:pt x="45719" y="47243"/>
                </a:lnTo>
                <a:lnTo>
                  <a:pt x="45719" y="47497"/>
                </a:lnTo>
                <a:lnTo>
                  <a:pt x="46329" y="46786"/>
                </a:lnTo>
                <a:close/>
              </a:path>
              <a:path w="7585075" h="486409">
                <a:moveTo>
                  <a:pt x="56387" y="478535"/>
                </a:moveTo>
                <a:lnTo>
                  <a:pt x="56387" y="448055"/>
                </a:lnTo>
                <a:lnTo>
                  <a:pt x="45719" y="437387"/>
                </a:lnTo>
                <a:lnTo>
                  <a:pt x="47243" y="440435"/>
                </a:lnTo>
                <a:lnTo>
                  <a:pt x="47243" y="474573"/>
                </a:lnTo>
                <a:lnTo>
                  <a:pt x="48767" y="475487"/>
                </a:lnTo>
                <a:lnTo>
                  <a:pt x="56387" y="478535"/>
                </a:lnTo>
                <a:close/>
              </a:path>
              <a:path w="7585075" h="486409">
                <a:moveTo>
                  <a:pt x="47243" y="46100"/>
                </a:moveTo>
                <a:lnTo>
                  <a:pt x="47243" y="45719"/>
                </a:lnTo>
                <a:lnTo>
                  <a:pt x="46329" y="46786"/>
                </a:lnTo>
                <a:lnTo>
                  <a:pt x="47243" y="46100"/>
                </a:lnTo>
                <a:close/>
              </a:path>
              <a:path w="7585075" h="486409">
                <a:moveTo>
                  <a:pt x="57911" y="38099"/>
                </a:moveTo>
                <a:lnTo>
                  <a:pt x="54863" y="39623"/>
                </a:lnTo>
                <a:lnTo>
                  <a:pt x="54863" y="40385"/>
                </a:lnTo>
                <a:lnTo>
                  <a:pt x="57911" y="38099"/>
                </a:lnTo>
                <a:close/>
              </a:path>
              <a:path w="7585075" h="486409">
                <a:moveTo>
                  <a:pt x="7539227" y="437387"/>
                </a:moveTo>
                <a:lnTo>
                  <a:pt x="7528559" y="448055"/>
                </a:lnTo>
                <a:lnTo>
                  <a:pt x="7523987" y="449579"/>
                </a:lnTo>
                <a:lnTo>
                  <a:pt x="7517891" y="452627"/>
                </a:lnTo>
                <a:lnTo>
                  <a:pt x="7511795" y="454151"/>
                </a:lnTo>
                <a:lnTo>
                  <a:pt x="7507223" y="455675"/>
                </a:lnTo>
                <a:lnTo>
                  <a:pt x="7501127" y="457199"/>
                </a:lnTo>
                <a:lnTo>
                  <a:pt x="83819" y="457199"/>
                </a:lnTo>
                <a:lnTo>
                  <a:pt x="65531" y="452627"/>
                </a:lnTo>
                <a:lnTo>
                  <a:pt x="60959" y="449579"/>
                </a:lnTo>
                <a:lnTo>
                  <a:pt x="54863" y="446531"/>
                </a:lnTo>
                <a:lnTo>
                  <a:pt x="56387" y="448055"/>
                </a:lnTo>
                <a:lnTo>
                  <a:pt x="56387" y="478535"/>
                </a:lnTo>
                <a:lnTo>
                  <a:pt x="64007" y="481583"/>
                </a:lnTo>
                <a:lnTo>
                  <a:pt x="73151" y="484631"/>
                </a:lnTo>
                <a:lnTo>
                  <a:pt x="82295" y="484631"/>
                </a:lnTo>
                <a:lnTo>
                  <a:pt x="89915" y="486155"/>
                </a:lnTo>
                <a:lnTo>
                  <a:pt x="7495031" y="486155"/>
                </a:lnTo>
                <a:lnTo>
                  <a:pt x="7522463" y="481583"/>
                </a:lnTo>
                <a:lnTo>
                  <a:pt x="7530083" y="478535"/>
                </a:lnTo>
                <a:lnTo>
                  <a:pt x="7537703" y="474725"/>
                </a:lnTo>
                <a:lnTo>
                  <a:pt x="7537703" y="440435"/>
                </a:lnTo>
                <a:lnTo>
                  <a:pt x="7539227" y="437387"/>
                </a:lnTo>
                <a:close/>
              </a:path>
              <a:path w="7585075" h="486409">
                <a:moveTo>
                  <a:pt x="7530083" y="39623"/>
                </a:moveTo>
                <a:lnTo>
                  <a:pt x="7528559" y="38099"/>
                </a:lnTo>
                <a:lnTo>
                  <a:pt x="7528559" y="38607"/>
                </a:lnTo>
                <a:lnTo>
                  <a:pt x="7530083" y="39623"/>
                </a:lnTo>
                <a:close/>
              </a:path>
              <a:path w="7585075" h="486409">
                <a:moveTo>
                  <a:pt x="7539227" y="47243"/>
                </a:moveTo>
                <a:lnTo>
                  <a:pt x="7537703" y="45719"/>
                </a:lnTo>
                <a:lnTo>
                  <a:pt x="7538407" y="46540"/>
                </a:lnTo>
                <a:lnTo>
                  <a:pt x="7539227" y="47243"/>
                </a:lnTo>
                <a:close/>
              </a:path>
              <a:path w="7585075" h="486409">
                <a:moveTo>
                  <a:pt x="7538407" y="46540"/>
                </a:moveTo>
                <a:lnTo>
                  <a:pt x="7537703" y="45719"/>
                </a:lnTo>
                <a:lnTo>
                  <a:pt x="7537703" y="45937"/>
                </a:lnTo>
                <a:lnTo>
                  <a:pt x="7538407" y="46540"/>
                </a:lnTo>
                <a:close/>
              </a:path>
              <a:path w="7585075" h="486409">
                <a:moveTo>
                  <a:pt x="7555991" y="461554"/>
                </a:moveTo>
                <a:lnTo>
                  <a:pt x="7555991" y="408431"/>
                </a:lnTo>
                <a:lnTo>
                  <a:pt x="7554467" y="414527"/>
                </a:lnTo>
                <a:lnTo>
                  <a:pt x="7551419" y="420623"/>
                </a:lnTo>
                <a:lnTo>
                  <a:pt x="7545323" y="429767"/>
                </a:lnTo>
                <a:lnTo>
                  <a:pt x="7537703" y="440435"/>
                </a:lnTo>
                <a:lnTo>
                  <a:pt x="7537703" y="474725"/>
                </a:lnTo>
                <a:lnTo>
                  <a:pt x="7539227" y="473963"/>
                </a:lnTo>
                <a:lnTo>
                  <a:pt x="7546847" y="469391"/>
                </a:lnTo>
                <a:lnTo>
                  <a:pt x="7555991" y="461554"/>
                </a:lnTo>
                <a:close/>
              </a:path>
              <a:path w="7585075" h="486409">
                <a:moveTo>
                  <a:pt x="7539227" y="47497"/>
                </a:moveTo>
                <a:lnTo>
                  <a:pt x="7539227" y="47243"/>
                </a:lnTo>
                <a:lnTo>
                  <a:pt x="7538407" y="46540"/>
                </a:lnTo>
                <a:lnTo>
                  <a:pt x="7539227" y="47497"/>
                </a:lnTo>
                <a:close/>
              </a:path>
              <a:path w="7585075" h="486409">
                <a:moveTo>
                  <a:pt x="7546847" y="56895"/>
                </a:moveTo>
                <a:lnTo>
                  <a:pt x="7546847" y="56387"/>
                </a:lnTo>
                <a:lnTo>
                  <a:pt x="7545323" y="54863"/>
                </a:lnTo>
                <a:lnTo>
                  <a:pt x="7546847" y="56895"/>
                </a:lnTo>
                <a:close/>
              </a:path>
              <a:path w="7585075" h="486409">
                <a:moveTo>
                  <a:pt x="7584947" y="403859"/>
                </a:moveTo>
                <a:lnTo>
                  <a:pt x="7584947" y="80771"/>
                </a:lnTo>
                <a:lnTo>
                  <a:pt x="7583423" y="71627"/>
                </a:lnTo>
                <a:lnTo>
                  <a:pt x="7580375" y="62483"/>
                </a:lnTo>
                <a:lnTo>
                  <a:pt x="7574279" y="47243"/>
                </a:lnTo>
                <a:lnTo>
                  <a:pt x="7569707" y="41147"/>
                </a:lnTo>
                <a:lnTo>
                  <a:pt x="7569707" y="38099"/>
                </a:lnTo>
                <a:lnTo>
                  <a:pt x="7559039" y="27431"/>
                </a:lnTo>
                <a:lnTo>
                  <a:pt x="7559039" y="458723"/>
                </a:lnTo>
                <a:lnTo>
                  <a:pt x="7569707" y="445007"/>
                </a:lnTo>
                <a:lnTo>
                  <a:pt x="7578851" y="429767"/>
                </a:lnTo>
                <a:lnTo>
                  <a:pt x="7581899" y="422147"/>
                </a:lnTo>
                <a:lnTo>
                  <a:pt x="7584947" y="403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69966" y="6213345"/>
            <a:ext cx="115887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onne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4227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80" h="219710">
                <a:moveTo>
                  <a:pt x="309371" y="109727"/>
                </a:moveTo>
                <a:lnTo>
                  <a:pt x="298519" y="68951"/>
                </a:lnTo>
                <a:lnTo>
                  <a:pt x="272834" y="38508"/>
                </a:lnTo>
                <a:lnTo>
                  <a:pt x="240358" y="18029"/>
                </a:lnTo>
                <a:lnTo>
                  <a:pt x="200581" y="4735"/>
                </a:lnTo>
                <a:lnTo>
                  <a:pt x="162149" y="100"/>
                </a:lnTo>
                <a:lnTo>
                  <a:pt x="155447" y="0"/>
                </a:lnTo>
                <a:lnTo>
                  <a:pt x="148742" y="100"/>
                </a:lnTo>
                <a:lnTo>
                  <a:pt x="110178" y="4735"/>
                </a:lnTo>
                <a:lnTo>
                  <a:pt x="70069" y="18029"/>
                </a:lnTo>
                <a:lnTo>
                  <a:pt x="37179" y="38508"/>
                </a:lnTo>
                <a:lnTo>
                  <a:pt x="11068" y="68951"/>
                </a:lnTo>
                <a:lnTo>
                  <a:pt x="0" y="109727"/>
                </a:lnTo>
                <a:lnTo>
                  <a:pt x="144" y="114514"/>
                </a:lnTo>
                <a:lnTo>
                  <a:pt x="13564" y="154654"/>
                </a:lnTo>
                <a:lnTo>
                  <a:pt x="41357" y="184261"/>
                </a:lnTo>
                <a:lnTo>
                  <a:pt x="75405" y="203797"/>
                </a:lnTo>
                <a:lnTo>
                  <a:pt x="116377" y="215952"/>
                </a:lnTo>
                <a:lnTo>
                  <a:pt x="155447" y="219455"/>
                </a:lnTo>
                <a:lnTo>
                  <a:pt x="162149" y="219355"/>
                </a:lnTo>
                <a:lnTo>
                  <a:pt x="200581" y="214720"/>
                </a:lnTo>
                <a:lnTo>
                  <a:pt x="240358" y="201426"/>
                </a:lnTo>
                <a:lnTo>
                  <a:pt x="272834" y="180947"/>
                </a:lnTo>
                <a:lnTo>
                  <a:pt x="298519" y="150504"/>
                </a:lnTo>
                <a:lnTo>
                  <a:pt x="309371" y="1097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10511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5" h="248920">
                <a:moveTo>
                  <a:pt x="336803" y="138683"/>
                </a:moveTo>
                <a:lnTo>
                  <a:pt x="336803" y="111251"/>
                </a:lnTo>
                <a:lnTo>
                  <a:pt x="333755" y="97535"/>
                </a:lnTo>
                <a:lnTo>
                  <a:pt x="315467" y="62483"/>
                </a:lnTo>
                <a:lnTo>
                  <a:pt x="286511" y="35051"/>
                </a:lnTo>
                <a:lnTo>
                  <a:pt x="246887" y="15239"/>
                </a:lnTo>
                <a:lnTo>
                  <a:pt x="233171" y="9143"/>
                </a:lnTo>
                <a:lnTo>
                  <a:pt x="217931" y="6095"/>
                </a:lnTo>
                <a:lnTo>
                  <a:pt x="201167" y="3047"/>
                </a:lnTo>
                <a:lnTo>
                  <a:pt x="185927" y="1523"/>
                </a:lnTo>
                <a:lnTo>
                  <a:pt x="169163" y="0"/>
                </a:lnTo>
                <a:lnTo>
                  <a:pt x="135635" y="3047"/>
                </a:lnTo>
                <a:lnTo>
                  <a:pt x="89915" y="15239"/>
                </a:lnTo>
                <a:lnTo>
                  <a:pt x="50291" y="35051"/>
                </a:lnTo>
                <a:lnTo>
                  <a:pt x="21335" y="64007"/>
                </a:lnTo>
                <a:lnTo>
                  <a:pt x="3047" y="99059"/>
                </a:lnTo>
                <a:lnTo>
                  <a:pt x="1523" y="111251"/>
                </a:lnTo>
                <a:lnTo>
                  <a:pt x="0" y="112775"/>
                </a:lnTo>
                <a:lnTo>
                  <a:pt x="0" y="137159"/>
                </a:lnTo>
                <a:lnTo>
                  <a:pt x="1523" y="137159"/>
                </a:lnTo>
                <a:lnTo>
                  <a:pt x="1523" y="138683"/>
                </a:lnTo>
                <a:lnTo>
                  <a:pt x="4571" y="152399"/>
                </a:lnTo>
                <a:lnTo>
                  <a:pt x="9143" y="164591"/>
                </a:lnTo>
                <a:lnTo>
                  <a:pt x="21335" y="185927"/>
                </a:lnTo>
                <a:lnTo>
                  <a:pt x="28955" y="194817"/>
                </a:lnTo>
                <a:lnTo>
                  <a:pt x="28955" y="117347"/>
                </a:lnTo>
                <a:lnTo>
                  <a:pt x="32003" y="105155"/>
                </a:lnTo>
                <a:lnTo>
                  <a:pt x="59435" y="65531"/>
                </a:lnTo>
                <a:lnTo>
                  <a:pt x="100583" y="41147"/>
                </a:lnTo>
                <a:lnTo>
                  <a:pt x="140207" y="30479"/>
                </a:lnTo>
                <a:lnTo>
                  <a:pt x="155447" y="28955"/>
                </a:lnTo>
                <a:lnTo>
                  <a:pt x="184403" y="28955"/>
                </a:lnTo>
                <a:lnTo>
                  <a:pt x="198119" y="30479"/>
                </a:lnTo>
                <a:lnTo>
                  <a:pt x="225551" y="36575"/>
                </a:lnTo>
                <a:lnTo>
                  <a:pt x="237743" y="41147"/>
                </a:lnTo>
                <a:lnTo>
                  <a:pt x="249935" y="47243"/>
                </a:lnTo>
                <a:lnTo>
                  <a:pt x="260603" y="51815"/>
                </a:lnTo>
                <a:lnTo>
                  <a:pt x="271271" y="59435"/>
                </a:lnTo>
                <a:lnTo>
                  <a:pt x="280415" y="65531"/>
                </a:lnTo>
                <a:lnTo>
                  <a:pt x="288035" y="73151"/>
                </a:lnTo>
                <a:lnTo>
                  <a:pt x="294131" y="82295"/>
                </a:lnTo>
                <a:lnTo>
                  <a:pt x="300227" y="89915"/>
                </a:lnTo>
                <a:lnTo>
                  <a:pt x="304799" y="99059"/>
                </a:lnTo>
                <a:lnTo>
                  <a:pt x="307847" y="108203"/>
                </a:lnTo>
                <a:lnTo>
                  <a:pt x="309371" y="117347"/>
                </a:lnTo>
                <a:lnTo>
                  <a:pt x="309371" y="193547"/>
                </a:lnTo>
                <a:lnTo>
                  <a:pt x="316991" y="185927"/>
                </a:lnTo>
                <a:lnTo>
                  <a:pt x="324611" y="173735"/>
                </a:lnTo>
                <a:lnTo>
                  <a:pt x="330707" y="163067"/>
                </a:lnTo>
                <a:lnTo>
                  <a:pt x="335279" y="149351"/>
                </a:lnTo>
                <a:lnTo>
                  <a:pt x="336803" y="138683"/>
                </a:lnTo>
                <a:close/>
              </a:path>
              <a:path w="338455" h="248920">
                <a:moveTo>
                  <a:pt x="309371" y="193547"/>
                </a:moveTo>
                <a:lnTo>
                  <a:pt x="309371" y="132587"/>
                </a:lnTo>
                <a:lnTo>
                  <a:pt x="306323" y="143255"/>
                </a:lnTo>
                <a:lnTo>
                  <a:pt x="303275" y="152399"/>
                </a:lnTo>
                <a:lnTo>
                  <a:pt x="278891" y="184403"/>
                </a:lnTo>
                <a:lnTo>
                  <a:pt x="248411" y="202691"/>
                </a:lnTo>
                <a:lnTo>
                  <a:pt x="237743" y="208787"/>
                </a:lnTo>
                <a:lnTo>
                  <a:pt x="224027" y="211835"/>
                </a:lnTo>
                <a:lnTo>
                  <a:pt x="211835" y="216407"/>
                </a:lnTo>
                <a:lnTo>
                  <a:pt x="198119" y="217931"/>
                </a:lnTo>
                <a:lnTo>
                  <a:pt x="182879" y="219455"/>
                </a:lnTo>
                <a:lnTo>
                  <a:pt x="169163" y="220979"/>
                </a:lnTo>
                <a:lnTo>
                  <a:pt x="138683" y="217931"/>
                </a:lnTo>
                <a:lnTo>
                  <a:pt x="88391" y="202691"/>
                </a:lnTo>
                <a:lnTo>
                  <a:pt x="50291" y="175259"/>
                </a:lnTo>
                <a:lnTo>
                  <a:pt x="30479" y="141731"/>
                </a:lnTo>
                <a:lnTo>
                  <a:pt x="28955" y="132587"/>
                </a:lnTo>
                <a:lnTo>
                  <a:pt x="28955" y="194817"/>
                </a:lnTo>
                <a:lnTo>
                  <a:pt x="64007" y="222503"/>
                </a:lnTo>
                <a:lnTo>
                  <a:pt x="105155" y="239267"/>
                </a:lnTo>
                <a:lnTo>
                  <a:pt x="152399" y="248411"/>
                </a:lnTo>
                <a:lnTo>
                  <a:pt x="185927" y="248411"/>
                </a:lnTo>
                <a:lnTo>
                  <a:pt x="248411" y="234695"/>
                </a:lnTo>
                <a:lnTo>
                  <a:pt x="286511" y="213359"/>
                </a:lnTo>
                <a:lnTo>
                  <a:pt x="298703" y="205739"/>
                </a:lnTo>
                <a:lnTo>
                  <a:pt x="307847" y="195071"/>
                </a:lnTo>
                <a:lnTo>
                  <a:pt x="309371" y="193547"/>
                </a:lnTo>
                <a:close/>
              </a:path>
              <a:path w="338455" h="248920">
                <a:moveTo>
                  <a:pt x="338327" y="123443"/>
                </a:moveTo>
                <a:lnTo>
                  <a:pt x="336803" y="112775"/>
                </a:lnTo>
                <a:lnTo>
                  <a:pt x="336803" y="137159"/>
                </a:lnTo>
                <a:lnTo>
                  <a:pt x="338327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38655" y="5632703"/>
            <a:ext cx="833755" cy="335280"/>
          </a:xfrm>
          <a:custGeom>
            <a:avLst/>
            <a:gdLst/>
            <a:ahLst/>
            <a:cxnLst/>
            <a:rect l="l" t="t" r="r" b="b"/>
            <a:pathLst>
              <a:path w="833755" h="335279">
                <a:moveTo>
                  <a:pt x="833627" y="335279"/>
                </a:moveTo>
                <a:lnTo>
                  <a:pt x="833627" y="0"/>
                </a:lnTo>
                <a:lnTo>
                  <a:pt x="0" y="0"/>
                </a:lnTo>
                <a:lnTo>
                  <a:pt x="0" y="335279"/>
                </a:lnTo>
                <a:lnTo>
                  <a:pt x="15239" y="335279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804671" y="27431"/>
                </a:lnTo>
                <a:lnTo>
                  <a:pt x="804671" y="13715"/>
                </a:lnTo>
                <a:lnTo>
                  <a:pt x="819911" y="27431"/>
                </a:lnTo>
                <a:lnTo>
                  <a:pt x="819911" y="335279"/>
                </a:lnTo>
                <a:lnTo>
                  <a:pt x="833627" y="335279"/>
                </a:lnTo>
                <a:close/>
              </a:path>
              <a:path w="833755" h="335279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833755" h="335279">
                <a:moveTo>
                  <a:pt x="28955" y="30784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07847"/>
                </a:lnTo>
                <a:lnTo>
                  <a:pt x="28955" y="307847"/>
                </a:lnTo>
                <a:close/>
              </a:path>
              <a:path w="833755" h="335279">
                <a:moveTo>
                  <a:pt x="819911" y="307847"/>
                </a:moveTo>
                <a:lnTo>
                  <a:pt x="15239" y="307847"/>
                </a:lnTo>
                <a:lnTo>
                  <a:pt x="28955" y="321563"/>
                </a:lnTo>
                <a:lnTo>
                  <a:pt x="28955" y="335279"/>
                </a:lnTo>
                <a:lnTo>
                  <a:pt x="804671" y="335279"/>
                </a:lnTo>
                <a:lnTo>
                  <a:pt x="804671" y="321563"/>
                </a:lnTo>
                <a:lnTo>
                  <a:pt x="819911" y="307847"/>
                </a:lnTo>
                <a:close/>
              </a:path>
              <a:path w="833755" h="335279">
                <a:moveTo>
                  <a:pt x="28955" y="335279"/>
                </a:moveTo>
                <a:lnTo>
                  <a:pt x="28955" y="321563"/>
                </a:lnTo>
                <a:lnTo>
                  <a:pt x="15239" y="307847"/>
                </a:lnTo>
                <a:lnTo>
                  <a:pt x="15239" y="335279"/>
                </a:lnTo>
                <a:lnTo>
                  <a:pt x="28955" y="335279"/>
                </a:lnTo>
                <a:close/>
              </a:path>
              <a:path w="833755" h="335279">
                <a:moveTo>
                  <a:pt x="819911" y="27431"/>
                </a:moveTo>
                <a:lnTo>
                  <a:pt x="804671" y="13715"/>
                </a:lnTo>
                <a:lnTo>
                  <a:pt x="804671" y="27431"/>
                </a:lnTo>
                <a:lnTo>
                  <a:pt x="819911" y="27431"/>
                </a:lnTo>
                <a:close/>
              </a:path>
              <a:path w="833755" h="335279">
                <a:moveTo>
                  <a:pt x="819911" y="307847"/>
                </a:moveTo>
                <a:lnTo>
                  <a:pt x="819911" y="27431"/>
                </a:lnTo>
                <a:lnTo>
                  <a:pt x="804671" y="27431"/>
                </a:lnTo>
                <a:lnTo>
                  <a:pt x="804671" y="307847"/>
                </a:lnTo>
                <a:lnTo>
                  <a:pt x="819911" y="307847"/>
                </a:lnTo>
                <a:close/>
              </a:path>
              <a:path w="833755" h="335279">
                <a:moveTo>
                  <a:pt x="819911" y="335279"/>
                </a:moveTo>
                <a:lnTo>
                  <a:pt x="819911" y="307847"/>
                </a:lnTo>
                <a:lnTo>
                  <a:pt x="804671" y="321563"/>
                </a:lnTo>
                <a:lnTo>
                  <a:pt x="804671" y="335279"/>
                </a:lnTo>
                <a:lnTo>
                  <a:pt x="819911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53895" y="5646419"/>
            <a:ext cx="805180" cy="30797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5588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8567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80" h="219710">
                <a:moveTo>
                  <a:pt x="0" y="0"/>
                </a:moveTo>
                <a:lnTo>
                  <a:pt x="0" y="219455"/>
                </a:lnTo>
                <a:lnTo>
                  <a:pt x="309371" y="219455"/>
                </a:lnTo>
                <a:lnTo>
                  <a:pt x="309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43327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5" h="248920">
                <a:moveTo>
                  <a:pt x="338327" y="248411"/>
                </a:moveTo>
                <a:lnTo>
                  <a:pt x="338327" y="0"/>
                </a:lnTo>
                <a:lnTo>
                  <a:pt x="0" y="0"/>
                </a:lnTo>
                <a:lnTo>
                  <a:pt x="0" y="248411"/>
                </a:lnTo>
                <a:lnTo>
                  <a:pt x="15239" y="248411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309371" y="28955"/>
                </a:lnTo>
                <a:lnTo>
                  <a:pt x="309371" y="15239"/>
                </a:lnTo>
                <a:lnTo>
                  <a:pt x="324611" y="28955"/>
                </a:lnTo>
                <a:lnTo>
                  <a:pt x="324611" y="248411"/>
                </a:lnTo>
                <a:lnTo>
                  <a:pt x="338327" y="248411"/>
                </a:lnTo>
                <a:close/>
              </a:path>
              <a:path w="338455" h="248920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338455" h="248920">
                <a:moveTo>
                  <a:pt x="28955" y="220979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220979"/>
                </a:lnTo>
                <a:lnTo>
                  <a:pt x="28955" y="220979"/>
                </a:lnTo>
                <a:close/>
              </a:path>
              <a:path w="338455" h="248920">
                <a:moveTo>
                  <a:pt x="324611" y="220979"/>
                </a:moveTo>
                <a:lnTo>
                  <a:pt x="15239" y="220979"/>
                </a:lnTo>
                <a:lnTo>
                  <a:pt x="28955" y="234695"/>
                </a:lnTo>
                <a:lnTo>
                  <a:pt x="28955" y="248411"/>
                </a:lnTo>
                <a:lnTo>
                  <a:pt x="309371" y="248411"/>
                </a:lnTo>
                <a:lnTo>
                  <a:pt x="309371" y="234695"/>
                </a:lnTo>
                <a:lnTo>
                  <a:pt x="324611" y="220979"/>
                </a:lnTo>
                <a:close/>
              </a:path>
              <a:path w="338455" h="248920">
                <a:moveTo>
                  <a:pt x="28955" y="248411"/>
                </a:moveTo>
                <a:lnTo>
                  <a:pt x="28955" y="234695"/>
                </a:lnTo>
                <a:lnTo>
                  <a:pt x="15239" y="220979"/>
                </a:lnTo>
                <a:lnTo>
                  <a:pt x="15239" y="248411"/>
                </a:lnTo>
                <a:lnTo>
                  <a:pt x="28955" y="248411"/>
                </a:lnTo>
                <a:close/>
              </a:path>
              <a:path w="338455" h="248920">
                <a:moveTo>
                  <a:pt x="324611" y="28955"/>
                </a:moveTo>
                <a:lnTo>
                  <a:pt x="309371" y="15239"/>
                </a:lnTo>
                <a:lnTo>
                  <a:pt x="309371" y="28955"/>
                </a:lnTo>
                <a:lnTo>
                  <a:pt x="324611" y="28955"/>
                </a:lnTo>
                <a:close/>
              </a:path>
              <a:path w="338455" h="248920">
                <a:moveTo>
                  <a:pt x="324611" y="220979"/>
                </a:moveTo>
                <a:lnTo>
                  <a:pt x="324611" y="28955"/>
                </a:lnTo>
                <a:lnTo>
                  <a:pt x="309371" y="28955"/>
                </a:lnTo>
                <a:lnTo>
                  <a:pt x="309371" y="220979"/>
                </a:lnTo>
                <a:lnTo>
                  <a:pt x="324611" y="220979"/>
                </a:lnTo>
                <a:close/>
              </a:path>
              <a:path w="338455" h="248920">
                <a:moveTo>
                  <a:pt x="324611" y="248411"/>
                </a:moveTo>
                <a:lnTo>
                  <a:pt x="324611" y="220979"/>
                </a:lnTo>
                <a:lnTo>
                  <a:pt x="309371" y="234695"/>
                </a:lnTo>
                <a:lnTo>
                  <a:pt x="309371" y="248411"/>
                </a:lnTo>
                <a:lnTo>
                  <a:pt x="324611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86203" y="5394957"/>
            <a:ext cx="622300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8309" algn="l"/>
              </a:tabLst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1	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3955" y="5624321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551459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27731" y="5602223"/>
            <a:ext cx="30480" cy="527685"/>
          </a:xfrm>
          <a:custGeom>
            <a:avLst/>
            <a:gdLst/>
            <a:ahLst/>
            <a:cxnLst/>
            <a:rect l="l" t="t" r="r" b="b"/>
            <a:pathLst>
              <a:path w="30480" h="527685">
                <a:moveTo>
                  <a:pt x="30479" y="527303"/>
                </a:moveTo>
                <a:lnTo>
                  <a:pt x="28955" y="0"/>
                </a:lnTo>
                <a:lnTo>
                  <a:pt x="0" y="0"/>
                </a:lnTo>
                <a:lnTo>
                  <a:pt x="1523" y="527303"/>
                </a:lnTo>
                <a:lnTo>
                  <a:pt x="30479" y="527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74637" y="5481825"/>
            <a:ext cx="3098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. .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86783" y="4710683"/>
            <a:ext cx="2600325" cy="329565"/>
          </a:xfrm>
          <a:custGeom>
            <a:avLst/>
            <a:gdLst/>
            <a:ahLst/>
            <a:cxnLst/>
            <a:rect l="l" t="t" r="r" b="b"/>
            <a:pathLst>
              <a:path w="2600325" h="329564">
                <a:moveTo>
                  <a:pt x="2599943" y="329183"/>
                </a:moveTo>
                <a:lnTo>
                  <a:pt x="2599943" y="0"/>
                </a:lnTo>
                <a:lnTo>
                  <a:pt x="0" y="0"/>
                </a:lnTo>
                <a:lnTo>
                  <a:pt x="0" y="329183"/>
                </a:lnTo>
                <a:lnTo>
                  <a:pt x="13715" y="329183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2572511" y="28955"/>
                </a:lnTo>
                <a:lnTo>
                  <a:pt x="2572511" y="13715"/>
                </a:lnTo>
                <a:lnTo>
                  <a:pt x="2586227" y="28955"/>
                </a:lnTo>
                <a:lnTo>
                  <a:pt x="2586227" y="329183"/>
                </a:lnTo>
                <a:lnTo>
                  <a:pt x="2599943" y="329183"/>
                </a:lnTo>
                <a:close/>
              </a:path>
              <a:path w="2600325" h="329564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2600325" h="329564">
                <a:moveTo>
                  <a:pt x="28955" y="300227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00227"/>
                </a:lnTo>
                <a:lnTo>
                  <a:pt x="28955" y="300227"/>
                </a:lnTo>
                <a:close/>
              </a:path>
              <a:path w="2600325" h="329564">
                <a:moveTo>
                  <a:pt x="2586227" y="300227"/>
                </a:moveTo>
                <a:lnTo>
                  <a:pt x="13715" y="300227"/>
                </a:lnTo>
                <a:lnTo>
                  <a:pt x="28955" y="313943"/>
                </a:lnTo>
                <a:lnTo>
                  <a:pt x="28955" y="329183"/>
                </a:lnTo>
                <a:lnTo>
                  <a:pt x="2572511" y="329183"/>
                </a:lnTo>
                <a:lnTo>
                  <a:pt x="2572511" y="313943"/>
                </a:lnTo>
                <a:lnTo>
                  <a:pt x="2586227" y="300227"/>
                </a:lnTo>
                <a:close/>
              </a:path>
              <a:path w="2600325" h="329564">
                <a:moveTo>
                  <a:pt x="28955" y="329183"/>
                </a:moveTo>
                <a:lnTo>
                  <a:pt x="28955" y="313943"/>
                </a:lnTo>
                <a:lnTo>
                  <a:pt x="13715" y="300227"/>
                </a:lnTo>
                <a:lnTo>
                  <a:pt x="13715" y="329183"/>
                </a:lnTo>
                <a:lnTo>
                  <a:pt x="28955" y="329183"/>
                </a:lnTo>
                <a:close/>
              </a:path>
              <a:path w="2600325" h="329564">
                <a:moveTo>
                  <a:pt x="2586227" y="28955"/>
                </a:moveTo>
                <a:lnTo>
                  <a:pt x="2572511" y="13715"/>
                </a:lnTo>
                <a:lnTo>
                  <a:pt x="2572511" y="28955"/>
                </a:lnTo>
                <a:lnTo>
                  <a:pt x="2586227" y="28955"/>
                </a:lnTo>
                <a:close/>
              </a:path>
              <a:path w="2600325" h="329564">
                <a:moveTo>
                  <a:pt x="2586227" y="300227"/>
                </a:moveTo>
                <a:lnTo>
                  <a:pt x="2586227" y="28955"/>
                </a:lnTo>
                <a:lnTo>
                  <a:pt x="2572511" y="28955"/>
                </a:lnTo>
                <a:lnTo>
                  <a:pt x="2572511" y="300227"/>
                </a:lnTo>
                <a:lnTo>
                  <a:pt x="2586227" y="300227"/>
                </a:lnTo>
                <a:close/>
              </a:path>
              <a:path w="2600325" h="329564">
                <a:moveTo>
                  <a:pt x="2586227" y="329183"/>
                </a:moveTo>
                <a:lnTo>
                  <a:pt x="2586227" y="300227"/>
                </a:lnTo>
                <a:lnTo>
                  <a:pt x="2572511" y="313943"/>
                </a:lnTo>
                <a:lnTo>
                  <a:pt x="2572511" y="329183"/>
                </a:lnTo>
                <a:lnTo>
                  <a:pt x="2586227" y="329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00500" y="4724400"/>
            <a:ext cx="2573020" cy="30035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4445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46147" y="5010911"/>
            <a:ext cx="2176780" cy="386080"/>
          </a:xfrm>
          <a:custGeom>
            <a:avLst/>
            <a:gdLst/>
            <a:ahLst/>
            <a:cxnLst/>
            <a:rect l="l" t="t" r="r" b="b"/>
            <a:pathLst>
              <a:path w="2176779" h="386079">
                <a:moveTo>
                  <a:pt x="2176271" y="28955"/>
                </a:moveTo>
                <a:lnTo>
                  <a:pt x="2171699" y="0"/>
                </a:lnTo>
                <a:lnTo>
                  <a:pt x="0" y="356615"/>
                </a:lnTo>
                <a:lnTo>
                  <a:pt x="4571" y="385571"/>
                </a:lnTo>
                <a:lnTo>
                  <a:pt x="217627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73951" y="5010911"/>
            <a:ext cx="1274445" cy="386080"/>
          </a:xfrm>
          <a:custGeom>
            <a:avLst/>
            <a:gdLst/>
            <a:ahLst/>
            <a:cxnLst/>
            <a:rect l="l" t="t" r="r" b="b"/>
            <a:pathLst>
              <a:path w="1274445" h="386079">
                <a:moveTo>
                  <a:pt x="1274063" y="358139"/>
                </a:moveTo>
                <a:lnTo>
                  <a:pt x="7619" y="0"/>
                </a:lnTo>
                <a:lnTo>
                  <a:pt x="0" y="27431"/>
                </a:lnTo>
                <a:lnTo>
                  <a:pt x="1266443" y="385571"/>
                </a:lnTo>
                <a:lnTo>
                  <a:pt x="1274063" y="358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92195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18885" y="162680"/>
                </a:moveTo>
                <a:lnTo>
                  <a:pt x="18885" y="56775"/>
                </a:lnTo>
                <a:lnTo>
                  <a:pt x="15983" y="60741"/>
                </a:lnTo>
                <a:lnTo>
                  <a:pt x="562" y="100209"/>
                </a:lnTo>
                <a:lnTo>
                  <a:pt x="0" y="109727"/>
                </a:lnTo>
                <a:lnTo>
                  <a:pt x="141" y="114514"/>
                </a:lnTo>
                <a:lnTo>
                  <a:pt x="13303" y="154654"/>
                </a:lnTo>
                <a:lnTo>
                  <a:pt x="18885" y="162680"/>
                </a:lnTo>
                <a:close/>
              </a:path>
              <a:path w="309879" h="219710">
                <a:moveTo>
                  <a:pt x="309371" y="109727"/>
                </a:moveTo>
                <a:lnTo>
                  <a:pt x="298303" y="68951"/>
                </a:lnTo>
                <a:lnTo>
                  <a:pt x="272192" y="38508"/>
                </a:lnTo>
                <a:lnTo>
                  <a:pt x="239302" y="18029"/>
                </a:lnTo>
                <a:lnTo>
                  <a:pt x="199193" y="4735"/>
                </a:lnTo>
                <a:lnTo>
                  <a:pt x="160629" y="100"/>
                </a:lnTo>
                <a:lnTo>
                  <a:pt x="153923" y="0"/>
                </a:lnTo>
                <a:lnTo>
                  <a:pt x="147222" y="100"/>
                </a:lnTo>
                <a:lnTo>
                  <a:pt x="147222" y="219355"/>
                </a:lnTo>
                <a:lnTo>
                  <a:pt x="153923" y="219455"/>
                </a:lnTo>
                <a:lnTo>
                  <a:pt x="160629" y="219355"/>
                </a:lnTo>
                <a:lnTo>
                  <a:pt x="199193" y="214720"/>
                </a:lnTo>
                <a:lnTo>
                  <a:pt x="239302" y="201426"/>
                </a:lnTo>
                <a:lnTo>
                  <a:pt x="272192" y="180947"/>
                </a:lnTo>
                <a:lnTo>
                  <a:pt x="298303" y="150504"/>
                </a:lnTo>
                <a:lnTo>
                  <a:pt x="309371" y="1097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76955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1523" y="137159"/>
                </a:moveTo>
                <a:lnTo>
                  <a:pt x="1523" y="112775"/>
                </a:lnTo>
                <a:lnTo>
                  <a:pt x="0" y="126491"/>
                </a:lnTo>
                <a:lnTo>
                  <a:pt x="1523" y="137159"/>
                </a:lnTo>
                <a:close/>
              </a:path>
              <a:path w="338454" h="248920">
                <a:moveTo>
                  <a:pt x="338327" y="137159"/>
                </a:moveTo>
                <a:lnTo>
                  <a:pt x="338327" y="111251"/>
                </a:lnTo>
                <a:lnTo>
                  <a:pt x="336803" y="111251"/>
                </a:lnTo>
                <a:lnTo>
                  <a:pt x="333755" y="97535"/>
                </a:lnTo>
                <a:lnTo>
                  <a:pt x="329183" y="85343"/>
                </a:lnTo>
                <a:lnTo>
                  <a:pt x="323087" y="74675"/>
                </a:lnTo>
                <a:lnTo>
                  <a:pt x="316991" y="62483"/>
                </a:lnTo>
                <a:lnTo>
                  <a:pt x="307847" y="53339"/>
                </a:lnTo>
                <a:lnTo>
                  <a:pt x="286511" y="35051"/>
                </a:lnTo>
                <a:lnTo>
                  <a:pt x="262127" y="19811"/>
                </a:lnTo>
                <a:lnTo>
                  <a:pt x="248411" y="15239"/>
                </a:lnTo>
                <a:lnTo>
                  <a:pt x="233171" y="9143"/>
                </a:lnTo>
                <a:lnTo>
                  <a:pt x="202691" y="3047"/>
                </a:lnTo>
                <a:lnTo>
                  <a:pt x="169163" y="0"/>
                </a:lnTo>
                <a:lnTo>
                  <a:pt x="135635" y="3047"/>
                </a:lnTo>
                <a:lnTo>
                  <a:pt x="89915" y="15239"/>
                </a:lnTo>
                <a:lnTo>
                  <a:pt x="51815" y="35051"/>
                </a:lnTo>
                <a:lnTo>
                  <a:pt x="21335" y="64007"/>
                </a:lnTo>
                <a:lnTo>
                  <a:pt x="3047" y="99059"/>
                </a:lnTo>
                <a:lnTo>
                  <a:pt x="1523" y="111251"/>
                </a:lnTo>
                <a:lnTo>
                  <a:pt x="1523" y="138683"/>
                </a:lnTo>
                <a:lnTo>
                  <a:pt x="4571" y="152399"/>
                </a:lnTo>
                <a:lnTo>
                  <a:pt x="9143" y="164591"/>
                </a:lnTo>
                <a:lnTo>
                  <a:pt x="15239" y="175259"/>
                </a:lnTo>
                <a:lnTo>
                  <a:pt x="28955" y="194462"/>
                </a:lnTo>
                <a:lnTo>
                  <a:pt x="28955" y="117347"/>
                </a:lnTo>
                <a:lnTo>
                  <a:pt x="32003" y="105155"/>
                </a:lnTo>
                <a:lnTo>
                  <a:pt x="59435" y="65531"/>
                </a:lnTo>
                <a:lnTo>
                  <a:pt x="114299" y="36575"/>
                </a:lnTo>
                <a:lnTo>
                  <a:pt x="155447" y="28955"/>
                </a:lnTo>
                <a:lnTo>
                  <a:pt x="184403" y="28955"/>
                </a:lnTo>
                <a:lnTo>
                  <a:pt x="225551" y="36575"/>
                </a:lnTo>
                <a:lnTo>
                  <a:pt x="249935" y="47243"/>
                </a:lnTo>
                <a:lnTo>
                  <a:pt x="260603" y="51815"/>
                </a:lnTo>
                <a:lnTo>
                  <a:pt x="271271" y="59435"/>
                </a:lnTo>
                <a:lnTo>
                  <a:pt x="280415" y="65531"/>
                </a:lnTo>
                <a:lnTo>
                  <a:pt x="288035" y="73151"/>
                </a:lnTo>
                <a:lnTo>
                  <a:pt x="294131" y="82295"/>
                </a:lnTo>
                <a:lnTo>
                  <a:pt x="300227" y="89915"/>
                </a:lnTo>
                <a:lnTo>
                  <a:pt x="304799" y="99059"/>
                </a:lnTo>
                <a:lnTo>
                  <a:pt x="307847" y="108203"/>
                </a:lnTo>
                <a:lnTo>
                  <a:pt x="309371" y="117347"/>
                </a:lnTo>
                <a:lnTo>
                  <a:pt x="309371" y="195071"/>
                </a:lnTo>
                <a:lnTo>
                  <a:pt x="316991" y="185927"/>
                </a:lnTo>
                <a:lnTo>
                  <a:pt x="324611" y="173735"/>
                </a:lnTo>
                <a:lnTo>
                  <a:pt x="330707" y="163067"/>
                </a:lnTo>
                <a:lnTo>
                  <a:pt x="335279" y="149351"/>
                </a:lnTo>
                <a:lnTo>
                  <a:pt x="336803" y="138683"/>
                </a:lnTo>
                <a:lnTo>
                  <a:pt x="338327" y="137159"/>
                </a:lnTo>
                <a:close/>
              </a:path>
              <a:path w="338454" h="248920">
                <a:moveTo>
                  <a:pt x="309371" y="195071"/>
                </a:moveTo>
                <a:lnTo>
                  <a:pt x="309371" y="132587"/>
                </a:lnTo>
                <a:lnTo>
                  <a:pt x="306323" y="143255"/>
                </a:lnTo>
                <a:lnTo>
                  <a:pt x="303275" y="152399"/>
                </a:lnTo>
                <a:lnTo>
                  <a:pt x="278891" y="184403"/>
                </a:lnTo>
                <a:lnTo>
                  <a:pt x="249935" y="202691"/>
                </a:lnTo>
                <a:lnTo>
                  <a:pt x="237743" y="208787"/>
                </a:lnTo>
                <a:lnTo>
                  <a:pt x="225551" y="211835"/>
                </a:lnTo>
                <a:lnTo>
                  <a:pt x="211835" y="216407"/>
                </a:lnTo>
                <a:lnTo>
                  <a:pt x="184403" y="219455"/>
                </a:lnTo>
                <a:lnTo>
                  <a:pt x="169163" y="220979"/>
                </a:lnTo>
                <a:lnTo>
                  <a:pt x="153923" y="219455"/>
                </a:lnTo>
                <a:lnTo>
                  <a:pt x="126491" y="216407"/>
                </a:lnTo>
                <a:lnTo>
                  <a:pt x="112775" y="211835"/>
                </a:lnTo>
                <a:lnTo>
                  <a:pt x="88391" y="202691"/>
                </a:lnTo>
                <a:lnTo>
                  <a:pt x="67055" y="190499"/>
                </a:lnTo>
                <a:lnTo>
                  <a:pt x="59435" y="182879"/>
                </a:lnTo>
                <a:lnTo>
                  <a:pt x="50291" y="175259"/>
                </a:lnTo>
                <a:lnTo>
                  <a:pt x="38099" y="160019"/>
                </a:lnTo>
                <a:lnTo>
                  <a:pt x="33527" y="150875"/>
                </a:lnTo>
                <a:lnTo>
                  <a:pt x="30479" y="141731"/>
                </a:lnTo>
                <a:lnTo>
                  <a:pt x="28955" y="132587"/>
                </a:lnTo>
                <a:lnTo>
                  <a:pt x="28955" y="194462"/>
                </a:lnTo>
                <a:lnTo>
                  <a:pt x="64007" y="222503"/>
                </a:lnTo>
                <a:lnTo>
                  <a:pt x="105155" y="239267"/>
                </a:lnTo>
                <a:lnTo>
                  <a:pt x="152399" y="248411"/>
                </a:lnTo>
                <a:lnTo>
                  <a:pt x="187451" y="248411"/>
                </a:lnTo>
                <a:lnTo>
                  <a:pt x="234695" y="239267"/>
                </a:lnTo>
                <a:lnTo>
                  <a:pt x="275843" y="220979"/>
                </a:lnTo>
                <a:lnTo>
                  <a:pt x="298703" y="205739"/>
                </a:lnTo>
                <a:lnTo>
                  <a:pt x="309371" y="195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05100" y="5632703"/>
            <a:ext cx="833755" cy="335280"/>
          </a:xfrm>
          <a:custGeom>
            <a:avLst/>
            <a:gdLst/>
            <a:ahLst/>
            <a:cxnLst/>
            <a:rect l="l" t="t" r="r" b="b"/>
            <a:pathLst>
              <a:path w="833754" h="335279">
                <a:moveTo>
                  <a:pt x="833627" y="335279"/>
                </a:moveTo>
                <a:lnTo>
                  <a:pt x="833627" y="0"/>
                </a:lnTo>
                <a:lnTo>
                  <a:pt x="0" y="0"/>
                </a:lnTo>
                <a:lnTo>
                  <a:pt x="0" y="335279"/>
                </a:lnTo>
                <a:lnTo>
                  <a:pt x="15239" y="335279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806195" y="27431"/>
                </a:lnTo>
                <a:lnTo>
                  <a:pt x="806195" y="13715"/>
                </a:lnTo>
                <a:lnTo>
                  <a:pt x="819911" y="27431"/>
                </a:lnTo>
                <a:lnTo>
                  <a:pt x="819911" y="335279"/>
                </a:lnTo>
                <a:lnTo>
                  <a:pt x="833627" y="335279"/>
                </a:lnTo>
                <a:close/>
              </a:path>
              <a:path w="833754" h="335279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833754" h="335279">
                <a:moveTo>
                  <a:pt x="28955" y="30784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07847"/>
                </a:lnTo>
                <a:lnTo>
                  <a:pt x="28955" y="307847"/>
                </a:lnTo>
                <a:close/>
              </a:path>
              <a:path w="833754" h="335279">
                <a:moveTo>
                  <a:pt x="819911" y="307847"/>
                </a:moveTo>
                <a:lnTo>
                  <a:pt x="15239" y="307847"/>
                </a:lnTo>
                <a:lnTo>
                  <a:pt x="28955" y="321563"/>
                </a:lnTo>
                <a:lnTo>
                  <a:pt x="28955" y="335279"/>
                </a:lnTo>
                <a:lnTo>
                  <a:pt x="806195" y="335279"/>
                </a:lnTo>
                <a:lnTo>
                  <a:pt x="806195" y="321563"/>
                </a:lnTo>
                <a:lnTo>
                  <a:pt x="819911" y="307847"/>
                </a:lnTo>
                <a:close/>
              </a:path>
              <a:path w="833754" h="335279">
                <a:moveTo>
                  <a:pt x="28955" y="335279"/>
                </a:moveTo>
                <a:lnTo>
                  <a:pt x="28955" y="321563"/>
                </a:lnTo>
                <a:lnTo>
                  <a:pt x="15239" y="307847"/>
                </a:lnTo>
                <a:lnTo>
                  <a:pt x="15239" y="335279"/>
                </a:lnTo>
                <a:lnTo>
                  <a:pt x="28955" y="335279"/>
                </a:lnTo>
                <a:close/>
              </a:path>
              <a:path w="833754" h="335279">
                <a:moveTo>
                  <a:pt x="819911" y="27431"/>
                </a:moveTo>
                <a:lnTo>
                  <a:pt x="806195" y="13715"/>
                </a:lnTo>
                <a:lnTo>
                  <a:pt x="806195" y="27431"/>
                </a:lnTo>
                <a:lnTo>
                  <a:pt x="819911" y="27431"/>
                </a:lnTo>
                <a:close/>
              </a:path>
              <a:path w="833754" h="335279">
                <a:moveTo>
                  <a:pt x="819911" y="307847"/>
                </a:moveTo>
                <a:lnTo>
                  <a:pt x="819911" y="27431"/>
                </a:lnTo>
                <a:lnTo>
                  <a:pt x="806195" y="27431"/>
                </a:lnTo>
                <a:lnTo>
                  <a:pt x="806195" y="307847"/>
                </a:lnTo>
                <a:lnTo>
                  <a:pt x="819911" y="307847"/>
                </a:lnTo>
                <a:close/>
              </a:path>
              <a:path w="833754" h="335279">
                <a:moveTo>
                  <a:pt x="819911" y="335279"/>
                </a:moveTo>
                <a:lnTo>
                  <a:pt x="819911" y="307847"/>
                </a:lnTo>
                <a:lnTo>
                  <a:pt x="806195" y="321563"/>
                </a:lnTo>
                <a:lnTo>
                  <a:pt x="806195" y="335279"/>
                </a:lnTo>
                <a:lnTo>
                  <a:pt x="819911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20339" y="5646419"/>
            <a:ext cx="805180" cy="30797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5588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25011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0" y="0"/>
                </a:moveTo>
                <a:lnTo>
                  <a:pt x="0" y="219455"/>
                </a:lnTo>
                <a:lnTo>
                  <a:pt x="309371" y="219455"/>
                </a:lnTo>
                <a:lnTo>
                  <a:pt x="309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11295" y="5367527"/>
            <a:ext cx="337185" cy="248920"/>
          </a:xfrm>
          <a:custGeom>
            <a:avLst/>
            <a:gdLst/>
            <a:ahLst/>
            <a:cxnLst/>
            <a:rect l="l" t="t" r="r" b="b"/>
            <a:pathLst>
              <a:path w="337185" h="248920">
                <a:moveTo>
                  <a:pt x="336803" y="248411"/>
                </a:moveTo>
                <a:lnTo>
                  <a:pt x="336803" y="0"/>
                </a:lnTo>
                <a:lnTo>
                  <a:pt x="0" y="0"/>
                </a:lnTo>
                <a:lnTo>
                  <a:pt x="0" y="248411"/>
                </a:lnTo>
                <a:lnTo>
                  <a:pt x="13715" y="248411"/>
                </a:lnTo>
                <a:lnTo>
                  <a:pt x="13715" y="28955"/>
                </a:lnTo>
                <a:lnTo>
                  <a:pt x="27431" y="15239"/>
                </a:lnTo>
                <a:lnTo>
                  <a:pt x="27431" y="28955"/>
                </a:lnTo>
                <a:lnTo>
                  <a:pt x="309371" y="28955"/>
                </a:lnTo>
                <a:lnTo>
                  <a:pt x="309371" y="15239"/>
                </a:lnTo>
                <a:lnTo>
                  <a:pt x="323087" y="28955"/>
                </a:lnTo>
                <a:lnTo>
                  <a:pt x="323087" y="248411"/>
                </a:lnTo>
                <a:lnTo>
                  <a:pt x="336803" y="248411"/>
                </a:lnTo>
                <a:close/>
              </a:path>
              <a:path w="337185" h="248920">
                <a:moveTo>
                  <a:pt x="27431" y="28955"/>
                </a:moveTo>
                <a:lnTo>
                  <a:pt x="27431" y="15239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337185" h="248920">
                <a:moveTo>
                  <a:pt x="27431" y="220979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220979"/>
                </a:lnTo>
                <a:lnTo>
                  <a:pt x="27431" y="220979"/>
                </a:lnTo>
                <a:close/>
              </a:path>
              <a:path w="337185" h="248920">
                <a:moveTo>
                  <a:pt x="323087" y="220979"/>
                </a:moveTo>
                <a:lnTo>
                  <a:pt x="13715" y="220979"/>
                </a:lnTo>
                <a:lnTo>
                  <a:pt x="27431" y="234695"/>
                </a:lnTo>
                <a:lnTo>
                  <a:pt x="27431" y="248411"/>
                </a:lnTo>
                <a:lnTo>
                  <a:pt x="309371" y="248411"/>
                </a:lnTo>
                <a:lnTo>
                  <a:pt x="309371" y="234695"/>
                </a:lnTo>
                <a:lnTo>
                  <a:pt x="323087" y="220979"/>
                </a:lnTo>
                <a:close/>
              </a:path>
              <a:path w="337185" h="248920">
                <a:moveTo>
                  <a:pt x="27431" y="248411"/>
                </a:moveTo>
                <a:lnTo>
                  <a:pt x="27431" y="234695"/>
                </a:lnTo>
                <a:lnTo>
                  <a:pt x="13715" y="220979"/>
                </a:lnTo>
                <a:lnTo>
                  <a:pt x="13715" y="248411"/>
                </a:lnTo>
                <a:lnTo>
                  <a:pt x="27431" y="248411"/>
                </a:lnTo>
                <a:close/>
              </a:path>
              <a:path w="337185" h="248920">
                <a:moveTo>
                  <a:pt x="323087" y="28955"/>
                </a:moveTo>
                <a:lnTo>
                  <a:pt x="309371" y="15239"/>
                </a:lnTo>
                <a:lnTo>
                  <a:pt x="309371" y="28955"/>
                </a:lnTo>
                <a:lnTo>
                  <a:pt x="323087" y="28955"/>
                </a:lnTo>
                <a:close/>
              </a:path>
              <a:path w="337185" h="248920">
                <a:moveTo>
                  <a:pt x="323087" y="220979"/>
                </a:moveTo>
                <a:lnTo>
                  <a:pt x="323087" y="28955"/>
                </a:lnTo>
                <a:lnTo>
                  <a:pt x="309371" y="28955"/>
                </a:lnTo>
                <a:lnTo>
                  <a:pt x="309371" y="220979"/>
                </a:lnTo>
                <a:lnTo>
                  <a:pt x="323087" y="220979"/>
                </a:lnTo>
                <a:close/>
              </a:path>
              <a:path w="337185" h="248920">
                <a:moveTo>
                  <a:pt x="323087" y="248411"/>
                </a:moveTo>
                <a:lnTo>
                  <a:pt x="323087" y="220979"/>
                </a:lnTo>
                <a:lnTo>
                  <a:pt x="309371" y="234695"/>
                </a:lnTo>
                <a:lnTo>
                  <a:pt x="309371" y="248411"/>
                </a:lnTo>
                <a:lnTo>
                  <a:pt x="323087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152646" y="5394957"/>
            <a:ext cx="622300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8309" algn="l"/>
              </a:tabLst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1	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00400" y="5624321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01567" y="551459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95700" y="5602223"/>
            <a:ext cx="29209" cy="527685"/>
          </a:xfrm>
          <a:custGeom>
            <a:avLst/>
            <a:gdLst/>
            <a:ahLst/>
            <a:cxnLst/>
            <a:rect l="l" t="t" r="r" b="b"/>
            <a:pathLst>
              <a:path w="29210" h="527685">
                <a:moveTo>
                  <a:pt x="28955" y="527303"/>
                </a:moveTo>
                <a:lnTo>
                  <a:pt x="27431" y="0"/>
                </a:lnTo>
                <a:lnTo>
                  <a:pt x="0" y="0"/>
                </a:lnTo>
                <a:lnTo>
                  <a:pt x="0" y="527303"/>
                </a:lnTo>
                <a:lnTo>
                  <a:pt x="28955" y="527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72355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309371" y="109727"/>
                </a:moveTo>
                <a:lnTo>
                  <a:pt x="298519" y="68951"/>
                </a:lnTo>
                <a:lnTo>
                  <a:pt x="272834" y="38508"/>
                </a:lnTo>
                <a:lnTo>
                  <a:pt x="240358" y="18029"/>
                </a:lnTo>
                <a:lnTo>
                  <a:pt x="200581" y="4735"/>
                </a:lnTo>
                <a:lnTo>
                  <a:pt x="162149" y="100"/>
                </a:lnTo>
                <a:lnTo>
                  <a:pt x="155447" y="0"/>
                </a:lnTo>
                <a:lnTo>
                  <a:pt x="148742" y="100"/>
                </a:lnTo>
                <a:lnTo>
                  <a:pt x="110178" y="4735"/>
                </a:lnTo>
                <a:lnTo>
                  <a:pt x="70069" y="18029"/>
                </a:lnTo>
                <a:lnTo>
                  <a:pt x="37179" y="38508"/>
                </a:lnTo>
                <a:lnTo>
                  <a:pt x="11068" y="68951"/>
                </a:lnTo>
                <a:lnTo>
                  <a:pt x="0" y="109727"/>
                </a:lnTo>
                <a:lnTo>
                  <a:pt x="144" y="114514"/>
                </a:lnTo>
                <a:lnTo>
                  <a:pt x="13564" y="154654"/>
                </a:lnTo>
                <a:lnTo>
                  <a:pt x="41357" y="184261"/>
                </a:lnTo>
                <a:lnTo>
                  <a:pt x="75405" y="203797"/>
                </a:lnTo>
                <a:lnTo>
                  <a:pt x="116377" y="215952"/>
                </a:lnTo>
                <a:lnTo>
                  <a:pt x="155447" y="219455"/>
                </a:lnTo>
                <a:lnTo>
                  <a:pt x="162149" y="219355"/>
                </a:lnTo>
                <a:lnTo>
                  <a:pt x="200581" y="214720"/>
                </a:lnTo>
                <a:lnTo>
                  <a:pt x="240358" y="201426"/>
                </a:lnTo>
                <a:lnTo>
                  <a:pt x="272834" y="180947"/>
                </a:lnTo>
                <a:lnTo>
                  <a:pt x="298519" y="150504"/>
                </a:lnTo>
                <a:lnTo>
                  <a:pt x="309371" y="1097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58639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336803" y="138683"/>
                </a:moveTo>
                <a:lnTo>
                  <a:pt x="336803" y="111251"/>
                </a:lnTo>
                <a:lnTo>
                  <a:pt x="333755" y="97535"/>
                </a:lnTo>
                <a:lnTo>
                  <a:pt x="315467" y="62483"/>
                </a:lnTo>
                <a:lnTo>
                  <a:pt x="286511" y="35051"/>
                </a:lnTo>
                <a:lnTo>
                  <a:pt x="246887" y="15239"/>
                </a:lnTo>
                <a:lnTo>
                  <a:pt x="233171" y="9143"/>
                </a:lnTo>
                <a:lnTo>
                  <a:pt x="217931" y="6095"/>
                </a:lnTo>
                <a:lnTo>
                  <a:pt x="201167" y="3047"/>
                </a:lnTo>
                <a:lnTo>
                  <a:pt x="167639" y="0"/>
                </a:lnTo>
                <a:lnTo>
                  <a:pt x="150875" y="1523"/>
                </a:lnTo>
                <a:lnTo>
                  <a:pt x="103631" y="10667"/>
                </a:lnTo>
                <a:lnTo>
                  <a:pt x="62483" y="27431"/>
                </a:lnTo>
                <a:lnTo>
                  <a:pt x="28955" y="53339"/>
                </a:lnTo>
                <a:lnTo>
                  <a:pt x="7619" y="86867"/>
                </a:lnTo>
                <a:lnTo>
                  <a:pt x="1523" y="111251"/>
                </a:lnTo>
                <a:lnTo>
                  <a:pt x="0" y="111251"/>
                </a:lnTo>
                <a:lnTo>
                  <a:pt x="0" y="138683"/>
                </a:lnTo>
                <a:lnTo>
                  <a:pt x="1523" y="138683"/>
                </a:lnTo>
                <a:lnTo>
                  <a:pt x="3047" y="152399"/>
                </a:lnTo>
                <a:lnTo>
                  <a:pt x="7619" y="164591"/>
                </a:lnTo>
                <a:lnTo>
                  <a:pt x="13715" y="175259"/>
                </a:lnTo>
                <a:lnTo>
                  <a:pt x="21335" y="185927"/>
                </a:lnTo>
                <a:lnTo>
                  <a:pt x="28955" y="194817"/>
                </a:lnTo>
                <a:lnTo>
                  <a:pt x="28955" y="117347"/>
                </a:lnTo>
                <a:lnTo>
                  <a:pt x="30479" y="105155"/>
                </a:lnTo>
                <a:lnTo>
                  <a:pt x="35051" y="97535"/>
                </a:lnTo>
                <a:lnTo>
                  <a:pt x="39623" y="88391"/>
                </a:lnTo>
                <a:lnTo>
                  <a:pt x="44195" y="80771"/>
                </a:lnTo>
                <a:lnTo>
                  <a:pt x="77723" y="51815"/>
                </a:lnTo>
                <a:lnTo>
                  <a:pt x="112775" y="36575"/>
                </a:lnTo>
                <a:lnTo>
                  <a:pt x="153923" y="28955"/>
                </a:lnTo>
                <a:lnTo>
                  <a:pt x="184403" y="28955"/>
                </a:lnTo>
                <a:lnTo>
                  <a:pt x="198119" y="30479"/>
                </a:lnTo>
                <a:lnTo>
                  <a:pt x="225551" y="36575"/>
                </a:lnTo>
                <a:lnTo>
                  <a:pt x="237743" y="41147"/>
                </a:lnTo>
                <a:lnTo>
                  <a:pt x="249935" y="47243"/>
                </a:lnTo>
                <a:lnTo>
                  <a:pt x="260603" y="51815"/>
                </a:lnTo>
                <a:lnTo>
                  <a:pt x="271271" y="59435"/>
                </a:lnTo>
                <a:lnTo>
                  <a:pt x="278891" y="65531"/>
                </a:lnTo>
                <a:lnTo>
                  <a:pt x="288035" y="73151"/>
                </a:lnTo>
                <a:lnTo>
                  <a:pt x="294131" y="82295"/>
                </a:lnTo>
                <a:lnTo>
                  <a:pt x="300227" y="89915"/>
                </a:lnTo>
                <a:lnTo>
                  <a:pt x="309371" y="117347"/>
                </a:lnTo>
                <a:lnTo>
                  <a:pt x="309371" y="193547"/>
                </a:lnTo>
                <a:lnTo>
                  <a:pt x="316991" y="185927"/>
                </a:lnTo>
                <a:lnTo>
                  <a:pt x="324611" y="173735"/>
                </a:lnTo>
                <a:lnTo>
                  <a:pt x="330707" y="163067"/>
                </a:lnTo>
                <a:lnTo>
                  <a:pt x="333755" y="149351"/>
                </a:lnTo>
                <a:lnTo>
                  <a:pt x="336803" y="138683"/>
                </a:lnTo>
                <a:close/>
              </a:path>
              <a:path w="338454" h="248920">
                <a:moveTo>
                  <a:pt x="309371" y="193547"/>
                </a:moveTo>
                <a:lnTo>
                  <a:pt x="309371" y="132587"/>
                </a:lnTo>
                <a:lnTo>
                  <a:pt x="306323" y="143255"/>
                </a:lnTo>
                <a:lnTo>
                  <a:pt x="303275" y="152399"/>
                </a:lnTo>
                <a:lnTo>
                  <a:pt x="278891" y="184403"/>
                </a:lnTo>
                <a:lnTo>
                  <a:pt x="248411" y="202691"/>
                </a:lnTo>
                <a:lnTo>
                  <a:pt x="236219" y="208787"/>
                </a:lnTo>
                <a:lnTo>
                  <a:pt x="224027" y="211835"/>
                </a:lnTo>
                <a:lnTo>
                  <a:pt x="211835" y="216407"/>
                </a:lnTo>
                <a:lnTo>
                  <a:pt x="198119" y="217931"/>
                </a:lnTo>
                <a:lnTo>
                  <a:pt x="167639" y="220979"/>
                </a:lnTo>
                <a:lnTo>
                  <a:pt x="153923" y="219455"/>
                </a:lnTo>
                <a:lnTo>
                  <a:pt x="138683" y="217931"/>
                </a:lnTo>
                <a:lnTo>
                  <a:pt x="124967" y="216407"/>
                </a:lnTo>
                <a:lnTo>
                  <a:pt x="112775" y="211835"/>
                </a:lnTo>
                <a:lnTo>
                  <a:pt x="99059" y="207263"/>
                </a:lnTo>
                <a:lnTo>
                  <a:pt x="57911" y="182879"/>
                </a:lnTo>
                <a:lnTo>
                  <a:pt x="33527" y="150875"/>
                </a:lnTo>
                <a:lnTo>
                  <a:pt x="28955" y="132587"/>
                </a:lnTo>
                <a:lnTo>
                  <a:pt x="28955" y="194817"/>
                </a:lnTo>
                <a:lnTo>
                  <a:pt x="64007" y="222503"/>
                </a:lnTo>
                <a:lnTo>
                  <a:pt x="120395" y="243839"/>
                </a:lnTo>
                <a:lnTo>
                  <a:pt x="152399" y="248411"/>
                </a:lnTo>
                <a:lnTo>
                  <a:pt x="185927" y="248411"/>
                </a:lnTo>
                <a:lnTo>
                  <a:pt x="248411" y="234695"/>
                </a:lnTo>
                <a:lnTo>
                  <a:pt x="298703" y="205739"/>
                </a:lnTo>
                <a:lnTo>
                  <a:pt x="307847" y="195071"/>
                </a:lnTo>
                <a:lnTo>
                  <a:pt x="309371" y="193547"/>
                </a:lnTo>
                <a:close/>
              </a:path>
              <a:path w="338454" h="248920">
                <a:moveTo>
                  <a:pt x="309371" y="126491"/>
                </a:moveTo>
                <a:lnTo>
                  <a:pt x="309371" y="117347"/>
                </a:lnTo>
                <a:lnTo>
                  <a:pt x="307847" y="114299"/>
                </a:lnTo>
                <a:lnTo>
                  <a:pt x="309371" y="126491"/>
                </a:lnTo>
                <a:close/>
              </a:path>
              <a:path w="338454" h="248920">
                <a:moveTo>
                  <a:pt x="309371" y="132587"/>
                </a:moveTo>
                <a:lnTo>
                  <a:pt x="309371" y="126491"/>
                </a:lnTo>
                <a:lnTo>
                  <a:pt x="307847" y="135635"/>
                </a:lnTo>
                <a:lnTo>
                  <a:pt x="309371" y="132587"/>
                </a:lnTo>
                <a:close/>
              </a:path>
              <a:path w="338454" h="248920">
                <a:moveTo>
                  <a:pt x="338327" y="123443"/>
                </a:moveTo>
                <a:lnTo>
                  <a:pt x="336803" y="112775"/>
                </a:lnTo>
                <a:lnTo>
                  <a:pt x="336803" y="137159"/>
                </a:lnTo>
                <a:lnTo>
                  <a:pt x="338327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86783" y="5632703"/>
            <a:ext cx="833755" cy="335280"/>
          </a:xfrm>
          <a:custGeom>
            <a:avLst/>
            <a:gdLst/>
            <a:ahLst/>
            <a:cxnLst/>
            <a:rect l="l" t="t" r="r" b="b"/>
            <a:pathLst>
              <a:path w="833754" h="335279">
                <a:moveTo>
                  <a:pt x="833627" y="335279"/>
                </a:moveTo>
                <a:lnTo>
                  <a:pt x="833627" y="0"/>
                </a:lnTo>
                <a:lnTo>
                  <a:pt x="0" y="0"/>
                </a:lnTo>
                <a:lnTo>
                  <a:pt x="0" y="335279"/>
                </a:lnTo>
                <a:lnTo>
                  <a:pt x="13715" y="335279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804671" y="27431"/>
                </a:lnTo>
                <a:lnTo>
                  <a:pt x="804671" y="13715"/>
                </a:lnTo>
                <a:lnTo>
                  <a:pt x="819911" y="27431"/>
                </a:lnTo>
                <a:lnTo>
                  <a:pt x="819911" y="335279"/>
                </a:lnTo>
                <a:lnTo>
                  <a:pt x="833627" y="335279"/>
                </a:lnTo>
                <a:close/>
              </a:path>
              <a:path w="833754" h="335279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833754" h="335279">
                <a:moveTo>
                  <a:pt x="28955" y="307847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307847"/>
                </a:lnTo>
                <a:lnTo>
                  <a:pt x="28955" y="307847"/>
                </a:lnTo>
                <a:close/>
              </a:path>
              <a:path w="833754" h="335279">
                <a:moveTo>
                  <a:pt x="819911" y="307847"/>
                </a:moveTo>
                <a:lnTo>
                  <a:pt x="13715" y="307847"/>
                </a:lnTo>
                <a:lnTo>
                  <a:pt x="28955" y="321563"/>
                </a:lnTo>
                <a:lnTo>
                  <a:pt x="28955" y="335279"/>
                </a:lnTo>
                <a:lnTo>
                  <a:pt x="804671" y="335279"/>
                </a:lnTo>
                <a:lnTo>
                  <a:pt x="804671" y="321563"/>
                </a:lnTo>
                <a:lnTo>
                  <a:pt x="819911" y="307847"/>
                </a:lnTo>
                <a:close/>
              </a:path>
              <a:path w="833754" h="335279">
                <a:moveTo>
                  <a:pt x="28955" y="335279"/>
                </a:moveTo>
                <a:lnTo>
                  <a:pt x="28955" y="321563"/>
                </a:lnTo>
                <a:lnTo>
                  <a:pt x="13715" y="307847"/>
                </a:lnTo>
                <a:lnTo>
                  <a:pt x="13715" y="335279"/>
                </a:lnTo>
                <a:lnTo>
                  <a:pt x="28955" y="335279"/>
                </a:lnTo>
                <a:close/>
              </a:path>
              <a:path w="833754" h="335279">
                <a:moveTo>
                  <a:pt x="819911" y="27431"/>
                </a:moveTo>
                <a:lnTo>
                  <a:pt x="804671" y="13715"/>
                </a:lnTo>
                <a:lnTo>
                  <a:pt x="804671" y="27431"/>
                </a:lnTo>
                <a:lnTo>
                  <a:pt x="819911" y="27431"/>
                </a:lnTo>
                <a:close/>
              </a:path>
              <a:path w="833754" h="335279">
                <a:moveTo>
                  <a:pt x="819911" y="307847"/>
                </a:moveTo>
                <a:lnTo>
                  <a:pt x="819911" y="27431"/>
                </a:lnTo>
                <a:lnTo>
                  <a:pt x="804671" y="27431"/>
                </a:lnTo>
                <a:lnTo>
                  <a:pt x="804671" y="307847"/>
                </a:lnTo>
                <a:lnTo>
                  <a:pt x="819911" y="307847"/>
                </a:lnTo>
                <a:close/>
              </a:path>
              <a:path w="833754" h="335279">
                <a:moveTo>
                  <a:pt x="819911" y="335279"/>
                </a:moveTo>
                <a:lnTo>
                  <a:pt x="819911" y="307847"/>
                </a:lnTo>
                <a:lnTo>
                  <a:pt x="804671" y="321563"/>
                </a:lnTo>
                <a:lnTo>
                  <a:pt x="804671" y="335279"/>
                </a:lnTo>
                <a:lnTo>
                  <a:pt x="819911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00500" y="5646419"/>
            <a:ext cx="806450" cy="30797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5588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06695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0" y="0"/>
                </a:moveTo>
                <a:lnTo>
                  <a:pt x="0" y="219455"/>
                </a:lnTo>
                <a:lnTo>
                  <a:pt x="309371" y="219455"/>
                </a:lnTo>
                <a:lnTo>
                  <a:pt x="309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91455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338327" y="248411"/>
                </a:moveTo>
                <a:lnTo>
                  <a:pt x="338327" y="0"/>
                </a:lnTo>
                <a:lnTo>
                  <a:pt x="0" y="0"/>
                </a:lnTo>
                <a:lnTo>
                  <a:pt x="0" y="248411"/>
                </a:lnTo>
                <a:lnTo>
                  <a:pt x="15239" y="248411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309371" y="28955"/>
                </a:lnTo>
                <a:lnTo>
                  <a:pt x="309371" y="15239"/>
                </a:lnTo>
                <a:lnTo>
                  <a:pt x="324611" y="28955"/>
                </a:lnTo>
                <a:lnTo>
                  <a:pt x="324611" y="248411"/>
                </a:lnTo>
                <a:lnTo>
                  <a:pt x="338327" y="248411"/>
                </a:lnTo>
                <a:close/>
              </a:path>
              <a:path w="338454" h="248920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338454" h="248920">
                <a:moveTo>
                  <a:pt x="28955" y="220979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220979"/>
                </a:lnTo>
                <a:lnTo>
                  <a:pt x="28955" y="220979"/>
                </a:lnTo>
                <a:close/>
              </a:path>
              <a:path w="338454" h="248920">
                <a:moveTo>
                  <a:pt x="324611" y="220979"/>
                </a:moveTo>
                <a:lnTo>
                  <a:pt x="15239" y="220979"/>
                </a:lnTo>
                <a:lnTo>
                  <a:pt x="28955" y="234695"/>
                </a:lnTo>
                <a:lnTo>
                  <a:pt x="28955" y="248411"/>
                </a:lnTo>
                <a:lnTo>
                  <a:pt x="309371" y="248411"/>
                </a:lnTo>
                <a:lnTo>
                  <a:pt x="309371" y="234695"/>
                </a:lnTo>
                <a:lnTo>
                  <a:pt x="324611" y="220979"/>
                </a:lnTo>
                <a:close/>
              </a:path>
              <a:path w="338454" h="248920">
                <a:moveTo>
                  <a:pt x="28955" y="248411"/>
                </a:moveTo>
                <a:lnTo>
                  <a:pt x="28955" y="234695"/>
                </a:lnTo>
                <a:lnTo>
                  <a:pt x="15239" y="220979"/>
                </a:lnTo>
                <a:lnTo>
                  <a:pt x="15239" y="248411"/>
                </a:lnTo>
                <a:lnTo>
                  <a:pt x="28955" y="248411"/>
                </a:lnTo>
                <a:close/>
              </a:path>
              <a:path w="338454" h="248920">
                <a:moveTo>
                  <a:pt x="324611" y="28955"/>
                </a:moveTo>
                <a:lnTo>
                  <a:pt x="309371" y="15239"/>
                </a:lnTo>
                <a:lnTo>
                  <a:pt x="309371" y="28955"/>
                </a:lnTo>
                <a:lnTo>
                  <a:pt x="324611" y="28955"/>
                </a:lnTo>
                <a:close/>
              </a:path>
              <a:path w="338454" h="248920">
                <a:moveTo>
                  <a:pt x="324611" y="220979"/>
                </a:moveTo>
                <a:lnTo>
                  <a:pt x="324611" y="28955"/>
                </a:lnTo>
                <a:lnTo>
                  <a:pt x="309371" y="28955"/>
                </a:lnTo>
                <a:lnTo>
                  <a:pt x="309371" y="220979"/>
                </a:lnTo>
                <a:lnTo>
                  <a:pt x="324611" y="220979"/>
                </a:lnTo>
                <a:close/>
              </a:path>
              <a:path w="338454" h="248920">
                <a:moveTo>
                  <a:pt x="324611" y="248411"/>
                </a:moveTo>
                <a:lnTo>
                  <a:pt x="324611" y="220979"/>
                </a:lnTo>
                <a:lnTo>
                  <a:pt x="309371" y="234695"/>
                </a:lnTo>
                <a:lnTo>
                  <a:pt x="309371" y="248411"/>
                </a:lnTo>
                <a:lnTo>
                  <a:pt x="324611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434330" y="5394957"/>
            <a:ext cx="62039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1	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82083" y="5624321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81727" y="551459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75859" y="5602223"/>
            <a:ext cx="30480" cy="527685"/>
          </a:xfrm>
          <a:custGeom>
            <a:avLst/>
            <a:gdLst/>
            <a:ahLst/>
            <a:cxnLst/>
            <a:rect l="l" t="t" r="r" b="b"/>
            <a:pathLst>
              <a:path w="30479" h="527685">
                <a:moveTo>
                  <a:pt x="30479" y="527303"/>
                </a:moveTo>
                <a:lnTo>
                  <a:pt x="28955" y="0"/>
                </a:lnTo>
                <a:lnTo>
                  <a:pt x="0" y="0"/>
                </a:lnTo>
                <a:lnTo>
                  <a:pt x="1523" y="527303"/>
                </a:lnTo>
                <a:lnTo>
                  <a:pt x="30479" y="527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53555" y="5358383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19245" y="162680"/>
                </a:moveTo>
                <a:lnTo>
                  <a:pt x="19245" y="56775"/>
                </a:lnTo>
                <a:lnTo>
                  <a:pt x="16292" y="60741"/>
                </a:lnTo>
                <a:lnTo>
                  <a:pt x="574" y="100209"/>
                </a:lnTo>
                <a:lnTo>
                  <a:pt x="0" y="109727"/>
                </a:lnTo>
                <a:lnTo>
                  <a:pt x="144" y="114514"/>
                </a:lnTo>
                <a:lnTo>
                  <a:pt x="13564" y="154654"/>
                </a:lnTo>
                <a:lnTo>
                  <a:pt x="19245" y="162680"/>
                </a:lnTo>
                <a:close/>
              </a:path>
              <a:path w="309879" h="219710">
                <a:moveTo>
                  <a:pt x="155447" y="219455"/>
                </a:moveTo>
                <a:lnTo>
                  <a:pt x="155447" y="0"/>
                </a:lnTo>
                <a:lnTo>
                  <a:pt x="148742" y="100"/>
                </a:lnTo>
                <a:lnTo>
                  <a:pt x="148742" y="219355"/>
                </a:lnTo>
                <a:lnTo>
                  <a:pt x="155447" y="219455"/>
                </a:lnTo>
                <a:close/>
              </a:path>
              <a:path w="309879" h="219710">
                <a:moveTo>
                  <a:pt x="309371" y="109727"/>
                </a:moveTo>
                <a:lnTo>
                  <a:pt x="298519" y="68951"/>
                </a:lnTo>
                <a:lnTo>
                  <a:pt x="290486" y="56775"/>
                </a:lnTo>
                <a:lnTo>
                  <a:pt x="290486" y="162680"/>
                </a:lnTo>
                <a:lnTo>
                  <a:pt x="308115" y="123919"/>
                </a:lnTo>
                <a:lnTo>
                  <a:pt x="309371" y="1097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39839" y="534466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336803" y="138683"/>
                </a:moveTo>
                <a:lnTo>
                  <a:pt x="336803" y="109727"/>
                </a:lnTo>
                <a:lnTo>
                  <a:pt x="333755" y="97535"/>
                </a:lnTo>
                <a:lnTo>
                  <a:pt x="315467" y="62483"/>
                </a:lnTo>
                <a:lnTo>
                  <a:pt x="286511" y="33527"/>
                </a:lnTo>
                <a:lnTo>
                  <a:pt x="246887" y="13715"/>
                </a:lnTo>
                <a:lnTo>
                  <a:pt x="201167" y="1523"/>
                </a:lnTo>
                <a:lnTo>
                  <a:pt x="184403" y="0"/>
                </a:lnTo>
                <a:lnTo>
                  <a:pt x="150875" y="0"/>
                </a:lnTo>
                <a:lnTo>
                  <a:pt x="103631" y="9143"/>
                </a:lnTo>
                <a:lnTo>
                  <a:pt x="62483" y="27431"/>
                </a:lnTo>
                <a:lnTo>
                  <a:pt x="28955" y="53339"/>
                </a:lnTo>
                <a:lnTo>
                  <a:pt x="7619" y="86867"/>
                </a:lnTo>
                <a:lnTo>
                  <a:pt x="1523" y="109727"/>
                </a:lnTo>
                <a:lnTo>
                  <a:pt x="0" y="109727"/>
                </a:lnTo>
                <a:lnTo>
                  <a:pt x="0" y="137159"/>
                </a:lnTo>
                <a:lnTo>
                  <a:pt x="1523" y="138683"/>
                </a:lnTo>
                <a:lnTo>
                  <a:pt x="3047" y="150875"/>
                </a:lnTo>
                <a:lnTo>
                  <a:pt x="7619" y="163067"/>
                </a:lnTo>
                <a:lnTo>
                  <a:pt x="13715" y="175259"/>
                </a:lnTo>
                <a:lnTo>
                  <a:pt x="21335" y="185927"/>
                </a:lnTo>
                <a:lnTo>
                  <a:pt x="28955" y="193547"/>
                </a:lnTo>
                <a:lnTo>
                  <a:pt x="28955" y="115823"/>
                </a:lnTo>
                <a:lnTo>
                  <a:pt x="30479" y="105155"/>
                </a:lnTo>
                <a:lnTo>
                  <a:pt x="39623" y="86867"/>
                </a:lnTo>
                <a:lnTo>
                  <a:pt x="44195" y="79247"/>
                </a:lnTo>
                <a:lnTo>
                  <a:pt x="59435" y="64007"/>
                </a:lnTo>
                <a:lnTo>
                  <a:pt x="68579" y="57911"/>
                </a:lnTo>
                <a:lnTo>
                  <a:pt x="77723" y="50291"/>
                </a:lnTo>
                <a:lnTo>
                  <a:pt x="88391" y="45719"/>
                </a:lnTo>
                <a:lnTo>
                  <a:pt x="100583" y="39623"/>
                </a:lnTo>
                <a:lnTo>
                  <a:pt x="112775" y="36575"/>
                </a:lnTo>
                <a:lnTo>
                  <a:pt x="126491" y="32003"/>
                </a:lnTo>
                <a:lnTo>
                  <a:pt x="153923" y="28955"/>
                </a:lnTo>
                <a:lnTo>
                  <a:pt x="169163" y="27431"/>
                </a:lnTo>
                <a:lnTo>
                  <a:pt x="184403" y="28955"/>
                </a:lnTo>
                <a:lnTo>
                  <a:pt x="225551" y="36575"/>
                </a:lnTo>
                <a:lnTo>
                  <a:pt x="271271" y="57911"/>
                </a:lnTo>
                <a:lnTo>
                  <a:pt x="278891" y="65531"/>
                </a:lnTo>
                <a:lnTo>
                  <a:pt x="288035" y="73151"/>
                </a:lnTo>
                <a:lnTo>
                  <a:pt x="300227" y="88391"/>
                </a:lnTo>
                <a:lnTo>
                  <a:pt x="309371" y="115823"/>
                </a:lnTo>
                <a:lnTo>
                  <a:pt x="309371" y="193293"/>
                </a:lnTo>
                <a:lnTo>
                  <a:pt x="316991" y="184403"/>
                </a:lnTo>
                <a:lnTo>
                  <a:pt x="324611" y="173735"/>
                </a:lnTo>
                <a:lnTo>
                  <a:pt x="330707" y="161543"/>
                </a:lnTo>
                <a:lnTo>
                  <a:pt x="333755" y="149351"/>
                </a:lnTo>
                <a:lnTo>
                  <a:pt x="336803" y="138683"/>
                </a:lnTo>
                <a:close/>
              </a:path>
              <a:path w="338454" h="248920">
                <a:moveTo>
                  <a:pt x="309371" y="193293"/>
                </a:moveTo>
                <a:lnTo>
                  <a:pt x="309371" y="132587"/>
                </a:lnTo>
                <a:lnTo>
                  <a:pt x="306323" y="143255"/>
                </a:lnTo>
                <a:lnTo>
                  <a:pt x="303275" y="152399"/>
                </a:lnTo>
                <a:lnTo>
                  <a:pt x="298703" y="160019"/>
                </a:lnTo>
                <a:lnTo>
                  <a:pt x="292607" y="167639"/>
                </a:lnTo>
                <a:lnTo>
                  <a:pt x="286511" y="176783"/>
                </a:lnTo>
                <a:lnTo>
                  <a:pt x="278891" y="182879"/>
                </a:lnTo>
                <a:lnTo>
                  <a:pt x="269747" y="190499"/>
                </a:lnTo>
                <a:lnTo>
                  <a:pt x="248411" y="202691"/>
                </a:lnTo>
                <a:lnTo>
                  <a:pt x="224027" y="211835"/>
                </a:lnTo>
                <a:lnTo>
                  <a:pt x="211835" y="214883"/>
                </a:lnTo>
                <a:lnTo>
                  <a:pt x="198119" y="217931"/>
                </a:lnTo>
                <a:lnTo>
                  <a:pt x="182879" y="219455"/>
                </a:lnTo>
                <a:lnTo>
                  <a:pt x="153923" y="219455"/>
                </a:lnTo>
                <a:lnTo>
                  <a:pt x="112775" y="211835"/>
                </a:lnTo>
                <a:lnTo>
                  <a:pt x="88391" y="201167"/>
                </a:lnTo>
                <a:lnTo>
                  <a:pt x="77723" y="196595"/>
                </a:lnTo>
                <a:lnTo>
                  <a:pt x="67055" y="188975"/>
                </a:lnTo>
                <a:lnTo>
                  <a:pt x="57911" y="182879"/>
                </a:lnTo>
                <a:lnTo>
                  <a:pt x="50291" y="175259"/>
                </a:lnTo>
                <a:lnTo>
                  <a:pt x="30479" y="141731"/>
                </a:lnTo>
                <a:lnTo>
                  <a:pt x="28955" y="132587"/>
                </a:lnTo>
                <a:lnTo>
                  <a:pt x="28955" y="193547"/>
                </a:lnTo>
                <a:lnTo>
                  <a:pt x="76199" y="228599"/>
                </a:lnTo>
                <a:lnTo>
                  <a:pt x="135635" y="245363"/>
                </a:lnTo>
                <a:lnTo>
                  <a:pt x="169163" y="248411"/>
                </a:lnTo>
                <a:lnTo>
                  <a:pt x="202691" y="245363"/>
                </a:lnTo>
                <a:lnTo>
                  <a:pt x="248411" y="233171"/>
                </a:lnTo>
                <a:lnTo>
                  <a:pt x="286511" y="213359"/>
                </a:lnTo>
                <a:lnTo>
                  <a:pt x="307847" y="195071"/>
                </a:lnTo>
                <a:lnTo>
                  <a:pt x="309371" y="193293"/>
                </a:lnTo>
                <a:close/>
              </a:path>
              <a:path w="338454" h="248920">
                <a:moveTo>
                  <a:pt x="309371" y="124967"/>
                </a:moveTo>
                <a:lnTo>
                  <a:pt x="309371" y="115823"/>
                </a:lnTo>
                <a:lnTo>
                  <a:pt x="307847" y="114299"/>
                </a:lnTo>
                <a:lnTo>
                  <a:pt x="309371" y="124967"/>
                </a:lnTo>
                <a:close/>
              </a:path>
              <a:path w="338454" h="248920">
                <a:moveTo>
                  <a:pt x="309371" y="132587"/>
                </a:moveTo>
                <a:lnTo>
                  <a:pt x="309371" y="124967"/>
                </a:lnTo>
                <a:lnTo>
                  <a:pt x="307847" y="134111"/>
                </a:lnTo>
                <a:lnTo>
                  <a:pt x="309371" y="132587"/>
                </a:lnTo>
                <a:close/>
              </a:path>
              <a:path w="338454" h="248920">
                <a:moveTo>
                  <a:pt x="338327" y="123443"/>
                </a:moveTo>
                <a:lnTo>
                  <a:pt x="336803" y="111251"/>
                </a:lnTo>
                <a:lnTo>
                  <a:pt x="336803" y="135635"/>
                </a:lnTo>
                <a:lnTo>
                  <a:pt x="338327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67983" y="5608319"/>
            <a:ext cx="833755" cy="337185"/>
          </a:xfrm>
          <a:custGeom>
            <a:avLst/>
            <a:gdLst/>
            <a:ahLst/>
            <a:cxnLst/>
            <a:rect l="l" t="t" r="r" b="b"/>
            <a:pathLst>
              <a:path w="833754" h="337185">
                <a:moveTo>
                  <a:pt x="833627" y="336803"/>
                </a:moveTo>
                <a:lnTo>
                  <a:pt x="833627" y="0"/>
                </a:lnTo>
                <a:lnTo>
                  <a:pt x="0" y="0"/>
                </a:lnTo>
                <a:lnTo>
                  <a:pt x="0" y="336803"/>
                </a:lnTo>
                <a:lnTo>
                  <a:pt x="13715" y="336803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804671" y="28955"/>
                </a:lnTo>
                <a:lnTo>
                  <a:pt x="804671" y="13715"/>
                </a:lnTo>
                <a:lnTo>
                  <a:pt x="819911" y="28955"/>
                </a:lnTo>
                <a:lnTo>
                  <a:pt x="819911" y="336803"/>
                </a:lnTo>
                <a:lnTo>
                  <a:pt x="833627" y="336803"/>
                </a:lnTo>
                <a:close/>
              </a:path>
              <a:path w="833754" h="337185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833754" h="337185">
                <a:moveTo>
                  <a:pt x="28955" y="307847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07847"/>
                </a:lnTo>
                <a:lnTo>
                  <a:pt x="28955" y="307847"/>
                </a:lnTo>
                <a:close/>
              </a:path>
              <a:path w="833754" h="337185">
                <a:moveTo>
                  <a:pt x="819911" y="307847"/>
                </a:moveTo>
                <a:lnTo>
                  <a:pt x="13715" y="307847"/>
                </a:lnTo>
                <a:lnTo>
                  <a:pt x="28955" y="321563"/>
                </a:lnTo>
                <a:lnTo>
                  <a:pt x="28955" y="336803"/>
                </a:lnTo>
                <a:lnTo>
                  <a:pt x="804671" y="336803"/>
                </a:lnTo>
                <a:lnTo>
                  <a:pt x="804671" y="321563"/>
                </a:lnTo>
                <a:lnTo>
                  <a:pt x="819911" y="307847"/>
                </a:lnTo>
                <a:close/>
              </a:path>
              <a:path w="833754" h="337185">
                <a:moveTo>
                  <a:pt x="28955" y="336803"/>
                </a:moveTo>
                <a:lnTo>
                  <a:pt x="28955" y="321563"/>
                </a:lnTo>
                <a:lnTo>
                  <a:pt x="13715" y="307847"/>
                </a:lnTo>
                <a:lnTo>
                  <a:pt x="13715" y="336803"/>
                </a:lnTo>
                <a:lnTo>
                  <a:pt x="28955" y="336803"/>
                </a:lnTo>
                <a:close/>
              </a:path>
              <a:path w="833754" h="337185">
                <a:moveTo>
                  <a:pt x="819911" y="28955"/>
                </a:moveTo>
                <a:lnTo>
                  <a:pt x="804671" y="13715"/>
                </a:lnTo>
                <a:lnTo>
                  <a:pt x="804671" y="28955"/>
                </a:lnTo>
                <a:lnTo>
                  <a:pt x="819911" y="28955"/>
                </a:lnTo>
                <a:close/>
              </a:path>
              <a:path w="833754" h="337185">
                <a:moveTo>
                  <a:pt x="819911" y="307847"/>
                </a:moveTo>
                <a:lnTo>
                  <a:pt x="819911" y="28955"/>
                </a:lnTo>
                <a:lnTo>
                  <a:pt x="804671" y="28955"/>
                </a:lnTo>
                <a:lnTo>
                  <a:pt x="804671" y="307847"/>
                </a:lnTo>
                <a:lnTo>
                  <a:pt x="819911" y="307847"/>
                </a:lnTo>
                <a:close/>
              </a:path>
              <a:path w="833754" h="337185">
                <a:moveTo>
                  <a:pt x="819911" y="336803"/>
                </a:moveTo>
                <a:lnTo>
                  <a:pt x="819911" y="307847"/>
                </a:lnTo>
                <a:lnTo>
                  <a:pt x="804671" y="321563"/>
                </a:lnTo>
                <a:lnTo>
                  <a:pt x="804671" y="336803"/>
                </a:lnTo>
                <a:lnTo>
                  <a:pt x="819911" y="336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981700" y="5622035"/>
            <a:ext cx="806450" cy="30797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57785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455"/>
              </a:spcBef>
            </a:pPr>
            <a:r>
              <a:rPr dirty="0" sz="1200" spc="-5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87895" y="5358383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0" y="0"/>
                </a:moveTo>
                <a:lnTo>
                  <a:pt x="0" y="219455"/>
                </a:lnTo>
                <a:lnTo>
                  <a:pt x="309371" y="219455"/>
                </a:lnTo>
                <a:lnTo>
                  <a:pt x="309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772655" y="534466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338327" y="248411"/>
                </a:moveTo>
                <a:lnTo>
                  <a:pt x="338327" y="0"/>
                </a:lnTo>
                <a:lnTo>
                  <a:pt x="0" y="0"/>
                </a:lnTo>
                <a:lnTo>
                  <a:pt x="0" y="248411"/>
                </a:lnTo>
                <a:lnTo>
                  <a:pt x="15239" y="248411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309371" y="27431"/>
                </a:lnTo>
                <a:lnTo>
                  <a:pt x="309371" y="13715"/>
                </a:lnTo>
                <a:lnTo>
                  <a:pt x="324611" y="27431"/>
                </a:lnTo>
                <a:lnTo>
                  <a:pt x="324611" y="248411"/>
                </a:lnTo>
                <a:lnTo>
                  <a:pt x="338327" y="248411"/>
                </a:lnTo>
                <a:close/>
              </a:path>
              <a:path w="338454" h="248920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338454" h="248920">
                <a:moveTo>
                  <a:pt x="28955" y="219455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219455"/>
                </a:lnTo>
                <a:lnTo>
                  <a:pt x="28955" y="219455"/>
                </a:lnTo>
                <a:close/>
              </a:path>
              <a:path w="338454" h="248920">
                <a:moveTo>
                  <a:pt x="324611" y="219455"/>
                </a:moveTo>
                <a:lnTo>
                  <a:pt x="15239" y="219455"/>
                </a:lnTo>
                <a:lnTo>
                  <a:pt x="28955" y="233171"/>
                </a:lnTo>
                <a:lnTo>
                  <a:pt x="28955" y="248411"/>
                </a:lnTo>
                <a:lnTo>
                  <a:pt x="309371" y="248411"/>
                </a:lnTo>
                <a:lnTo>
                  <a:pt x="309371" y="233171"/>
                </a:lnTo>
                <a:lnTo>
                  <a:pt x="324611" y="219455"/>
                </a:lnTo>
                <a:close/>
              </a:path>
              <a:path w="338454" h="248920">
                <a:moveTo>
                  <a:pt x="28955" y="248411"/>
                </a:moveTo>
                <a:lnTo>
                  <a:pt x="28955" y="233171"/>
                </a:lnTo>
                <a:lnTo>
                  <a:pt x="15239" y="219455"/>
                </a:lnTo>
                <a:lnTo>
                  <a:pt x="15239" y="248411"/>
                </a:lnTo>
                <a:lnTo>
                  <a:pt x="28955" y="248411"/>
                </a:lnTo>
                <a:close/>
              </a:path>
              <a:path w="338454" h="248920">
                <a:moveTo>
                  <a:pt x="324611" y="27431"/>
                </a:moveTo>
                <a:lnTo>
                  <a:pt x="309371" y="13715"/>
                </a:lnTo>
                <a:lnTo>
                  <a:pt x="309371" y="27431"/>
                </a:lnTo>
                <a:lnTo>
                  <a:pt x="324611" y="27431"/>
                </a:lnTo>
                <a:close/>
              </a:path>
              <a:path w="338454" h="248920">
                <a:moveTo>
                  <a:pt x="324611" y="219455"/>
                </a:moveTo>
                <a:lnTo>
                  <a:pt x="324611" y="27431"/>
                </a:lnTo>
                <a:lnTo>
                  <a:pt x="309371" y="27431"/>
                </a:lnTo>
                <a:lnTo>
                  <a:pt x="309371" y="219455"/>
                </a:lnTo>
                <a:lnTo>
                  <a:pt x="324611" y="219455"/>
                </a:lnTo>
                <a:close/>
              </a:path>
              <a:path w="338454" h="248920">
                <a:moveTo>
                  <a:pt x="324611" y="248411"/>
                </a:moveTo>
                <a:lnTo>
                  <a:pt x="324611" y="219455"/>
                </a:lnTo>
                <a:lnTo>
                  <a:pt x="309371" y="233171"/>
                </a:lnTo>
                <a:lnTo>
                  <a:pt x="309371" y="248411"/>
                </a:lnTo>
                <a:lnTo>
                  <a:pt x="324611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415529" y="5372097"/>
            <a:ext cx="620395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6405" algn="l"/>
              </a:tabLst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1	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463283" y="559993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62928" y="5490209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 h="0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957059" y="5577839"/>
            <a:ext cx="30480" cy="528955"/>
          </a:xfrm>
          <a:custGeom>
            <a:avLst/>
            <a:gdLst/>
            <a:ahLst/>
            <a:cxnLst/>
            <a:rect l="l" t="t" r="r" b="b"/>
            <a:pathLst>
              <a:path w="30479" h="528954">
                <a:moveTo>
                  <a:pt x="30479" y="528827"/>
                </a:moveTo>
                <a:lnTo>
                  <a:pt x="28955" y="0"/>
                </a:lnTo>
                <a:lnTo>
                  <a:pt x="0" y="0"/>
                </a:lnTo>
                <a:lnTo>
                  <a:pt x="1523" y="528827"/>
                </a:lnTo>
                <a:lnTo>
                  <a:pt x="30479" y="528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20000" y="5382767"/>
            <a:ext cx="311150" cy="219710"/>
          </a:xfrm>
          <a:custGeom>
            <a:avLst/>
            <a:gdLst/>
            <a:ahLst/>
            <a:cxnLst/>
            <a:rect l="l" t="t" r="r" b="b"/>
            <a:pathLst>
              <a:path w="311150" h="219710">
                <a:moveTo>
                  <a:pt x="19245" y="162680"/>
                </a:moveTo>
                <a:lnTo>
                  <a:pt x="19245" y="56775"/>
                </a:lnTo>
                <a:lnTo>
                  <a:pt x="16292" y="60741"/>
                </a:lnTo>
                <a:lnTo>
                  <a:pt x="574" y="100209"/>
                </a:lnTo>
                <a:lnTo>
                  <a:pt x="0" y="109727"/>
                </a:lnTo>
                <a:lnTo>
                  <a:pt x="144" y="114514"/>
                </a:lnTo>
                <a:lnTo>
                  <a:pt x="13564" y="154654"/>
                </a:lnTo>
                <a:lnTo>
                  <a:pt x="19245" y="162680"/>
                </a:lnTo>
                <a:close/>
              </a:path>
              <a:path w="311150" h="219710">
                <a:moveTo>
                  <a:pt x="155447" y="219455"/>
                </a:moveTo>
                <a:lnTo>
                  <a:pt x="155447" y="0"/>
                </a:lnTo>
                <a:lnTo>
                  <a:pt x="148742" y="100"/>
                </a:lnTo>
                <a:lnTo>
                  <a:pt x="148742" y="219355"/>
                </a:lnTo>
                <a:lnTo>
                  <a:pt x="155447" y="219455"/>
                </a:lnTo>
                <a:close/>
              </a:path>
              <a:path w="311150" h="219710">
                <a:moveTo>
                  <a:pt x="310895" y="109727"/>
                </a:moveTo>
                <a:lnTo>
                  <a:pt x="299827" y="68951"/>
                </a:lnTo>
                <a:lnTo>
                  <a:pt x="291650" y="56775"/>
                </a:lnTo>
                <a:lnTo>
                  <a:pt x="291650" y="162680"/>
                </a:lnTo>
                <a:lnTo>
                  <a:pt x="308629" y="128530"/>
                </a:lnTo>
                <a:lnTo>
                  <a:pt x="310895" y="10972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06283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1523" y="137159"/>
                </a:moveTo>
                <a:lnTo>
                  <a:pt x="1523" y="112775"/>
                </a:lnTo>
                <a:lnTo>
                  <a:pt x="0" y="126491"/>
                </a:lnTo>
                <a:lnTo>
                  <a:pt x="1523" y="137159"/>
                </a:lnTo>
                <a:close/>
              </a:path>
              <a:path w="338454" h="248920">
                <a:moveTo>
                  <a:pt x="336803" y="138683"/>
                </a:moveTo>
                <a:lnTo>
                  <a:pt x="336803" y="111251"/>
                </a:lnTo>
                <a:lnTo>
                  <a:pt x="333755" y="97535"/>
                </a:lnTo>
                <a:lnTo>
                  <a:pt x="315467" y="62483"/>
                </a:lnTo>
                <a:lnTo>
                  <a:pt x="286511" y="35051"/>
                </a:lnTo>
                <a:lnTo>
                  <a:pt x="246887" y="15239"/>
                </a:lnTo>
                <a:lnTo>
                  <a:pt x="233171" y="9143"/>
                </a:lnTo>
                <a:lnTo>
                  <a:pt x="202691" y="3047"/>
                </a:lnTo>
                <a:lnTo>
                  <a:pt x="169163" y="0"/>
                </a:lnTo>
                <a:lnTo>
                  <a:pt x="135635" y="3047"/>
                </a:lnTo>
                <a:lnTo>
                  <a:pt x="118871" y="6095"/>
                </a:lnTo>
                <a:lnTo>
                  <a:pt x="105155" y="10667"/>
                </a:lnTo>
                <a:lnTo>
                  <a:pt x="89915" y="15239"/>
                </a:lnTo>
                <a:lnTo>
                  <a:pt x="50291" y="35051"/>
                </a:lnTo>
                <a:lnTo>
                  <a:pt x="21335" y="64007"/>
                </a:lnTo>
                <a:lnTo>
                  <a:pt x="3047" y="99059"/>
                </a:lnTo>
                <a:lnTo>
                  <a:pt x="1523" y="111251"/>
                </a:lnTo>
                <a:lnTo>
                  <a:pt x="1523" y="138683"/>
                </a:lnTo>
                <a:lnTo>
                  <a:pt x="4571" y="152399"/>
                </a:lnTo>
                <a:lnTo>
                  <a:pt x="9143" y="164591"/>
                </a:lnTo>
                <a:lnTo>
                  <a:pt x="15239" y="175259"/>
                </a:lnTo>
                <a:lnTo>
                  <a:pt x="28955" y="194462"/>
                </a:lnTo>
                <a:lnTo>
                  <a:pt x="28955" y="117347"/>
                </a:lnTo>
                <a:lnTo>
                  <a:pt x="32003" y="105155"/>
                </a:lnTo>
                <a:lnTo>
                  <a:pt x="59435" y="65531"/>
                </a:lnTo>
                <a:lnTo>
                  <a:pt x="100583" y="41147"/>
                </a:lnTo>
                <a:lnTo>
                  <a:pt x="140207" y="30479"/>
                </a:lnTo>
                <a:lnTo>
                  <a:pt x="155447" y="28955"/>
                </a:lnTo>
                <a:lnTo>
                  <a:pt x="184403" y="28955"/>
                </a:lnTo>
                <a:lnTo>
                  <a:pt x="199643" y="30479"/>
                </a:lnTo>
                <a:lnTo>
                  <a:pt x="211835" y="33527"/>
                </a:lnTo>
                <a:lnTo>
                  <a:pt x="225551" y="36575"/>
                </a:lnTo>
                <a:lnTo>
                  <a:pt x="237743" y="41147"/>
                </a:lnTo>
                <a:lnTo>
                  <a:pt x="249935" y="47243"/>
                </a:lnTo>
                <a:lnTo>
                  <a:pt x="260603" y="51815"/>
                </a:lnTo>
                <a:lnTo>
                  <a:pt x="271271" y="59435"/>
                </a:lnTo>
                <a:lnTo>
                  <a:pt x="280415" y="65531"/>
                </a:lnTo>
                <a:lnTo>
                  <a:pt x="288035" y="73151"/>
                </a:lnTo>
                <a:lnTo>
                  <a:pt x="294131" y="82295"/>
                </a:lnTo>
                <a:lnTo>
                  <a:pt x="300227" y="89915"/>
                </a:lnTo>
                <a:lnTo>
                  <a:pt x="304799" y="99059"/>
                </a:lnTo>
                <a:lnTo>
                  <a:pt x="307847" y="108203"/>
                </a:lnTo>
                <a:lnTo>
                  <a:pt x="309371" y="117347"/>
                </a:lnTo>
                <a:lnTo>
                  <a:pt x="309371" y="193547"/>
                </a:lnTo>
                <a:lnTo>
                  <a:pt x="316991" y="185927"/>
                </a:lnTo>
                <a:lnTo>
                  <a:pt x="324611" y="173735"/>
                </a:lnTo>
                <a:lnTo>
                  <a:pt x="330707" y="163067"/>
                </a:lnTo>
                <a:lnTo>
                  <a:pt x="335279" y="149351"/>
                </a:lnTo>
                <a:lnTo>
                  <a:pt x="336803" y="138683"/>
                </a:lnTo>
                <a:close/>
              </a:path>
              <a:path w="338454" h="248920">
                <a:moveTo>
                  <a:pt x="309371" y="193547"/>
                </a:moveTo>
                <a:lnTo>
                  <a:pt x="309371" y="132587"/>
                </a:lnTo>
                <a:lnTo>
                  <a:pt x="306323" y="143255"/>
                </a:lnTo>
                <a:lnTo>
                  <a:pt x="303275" y="152399"/>
                </a:lnTo>
                <a:lnTo>
                  <a:pt x="278891" y="184403"/>
                </a:lnTo>
                <a:lnTo>
                  <a:pt x="248411" y="202691"/>
                </a:lnTo>
                <a:lnTo>
                  <a:pt x="237743" y="208787"/>
                </a:lnTo>
                <a:lnTo>
                  <a:pt x="225551" y="211835"/>
                </a:lnTo>
                <a:lnTo>
                  <a:pt x="211835" y="216407"/>
                </a:lnTo>
                <a:lnTo>
                  <a:pt x="198119" y="217931"/>
                </a:lnTo>
                <a:lnTo>
                  <a:pt x="182879" y="219455"/>
                </a:lnTo>
                <a:lnTo>
                  <a:pt x="169163" y="220979"/>
                </a:lnTo>
                <a:lnTo>
                  <a:pt x="153923" y="219455"/>
                </a:lnTo>
                <a:lnTo>
                  <a:pt x="112775" y="211835"/>
                </a:lnTo>
                <a:lnTo>
                  <a:pt x="67055" y="190499"/>
                </a:lnTo>
                <a:lnTo>
                  <a:pt x="38099" y="160019"/>
                </a:lnTo>
                <a:lnTo>
                  <a:pt x="28955" y="132587"/>
                </a:lnTo>
                <a:lnTo>
                  <a:pt x="28955" y="194462"/>
                </a:lnTo>
                <a:lnTo>
                  <a:pt x="64007" y="222503"/>
                </a:lnTo>
                <a:lnTo>
                  <a:pt x="105155" y="239267"/>
                </a:lnTo>
                <a:lnTo>
                  <a:pt x="152399" y="248411"/>
                </a:lnTo>
                <a:lnTo>
                  <a:pt x="185927" y="248411"/>
                </a:lnTo>
                <a:lnTo>
                  <a:pt x="234695" y="239267"/>
                </a:lnTo>
                <a:lnTo>
                  <a:pt x="275843" y="220979"/>
                </a:lnTo>
                <a:lnTo>
                  <a:pt x="307847" y="195071"/>
                </a:lnTo>
                <a:lnTo>
                  <a:pt x="309371" y="193547"/>
                </a:lnTo>
                <a:close/>
              </a:path>
              <a:path w="338454" h="248920">
                <a:moveTo>
                  <a:pt x="338327" y="123443"/>
                </a:moveTo>
                <a:lnTo>
                  <a:pt x="336803" y="112775"/>
                </a:lnTo>
                <a:lnTo>
                  <a:pt x="336803" y="137159"/>
                </a:lnTo>
                <a:lnTo>
                  <a:pt x="338327" y="12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34428" y="5632703"/>
            <a:ext cx="833755" cy="335280"/>
          </a:xfrm>
          <a:custGeom>
            <a:avLst/>
            <a:gdLst/>
            <a:ahLst/>
            <a:cxnLst/>
            <a:rect l="l" t="t" r="r" b="b"/>
            <a:pathLst>
              <a:path w="833754" h="335279">
                <a:moveTo>
                  <a:pt x="833627" y="335279"/>
                </a:moveTo>
                <a:lnTo>
                  <a:pt x="833627" y="0"/>
                </a:lnTo>
                <a:lnTo>
                  <a:pt x="0" y="0"/>
                </a:lnTo>
                <a:lnTo>
                  <a:pt x="0" y="335279"/>
                </a:lnTo>
                <a:lnTo>
                  <a:pt x="15239" y="335279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804671" y="27431"/>
                </a:lnTo>
                <a:lnTo>
                  <a:pt x="804671" y="13715"/>
                </a:lnTo>
                <a:lnTo>
                  <a:pt x="819911" y="27431"/>
                </a:lnTo>
                <a:lnTo>
                  <a:pt x="819911" y="335279"/>
                </a:lnTo>
                <a:lnTo>
                  <a:pt x="833627" y="335279"/>
                </a:lnTo>
                <a:close/>
              </a:path>
              <a:path w="833754" h="335279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833754" h="335279">
                <a:moveTo>
                  <a:pt x="28955" y="30784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07847"/>
                </a:lnTo>
                <a:lnTo>
                  <a:pt x="28955" y="307847"/>
                </a:lnTo>
                <a:close/>
              </a:path>
              <a:path w="833754" h="335279">
                <a:moveTo>
                  <a:pt x="819911" y="307847"/>
                </a:moveTo>
                <a:lnTo>
                  <a:pt x="15239" y="307847"/>
                </a:lnTo>
                <a:lnTo>
                  <a:pt x="28955" y="321563"/>
                </a:lnTo>
                <a:lnTo>
                  <a:pt x="28955" y="335279"/>
                </a:lnTo>
                <a:lnTo>
                  <a:pt x="804671" y="335279"/>
                </a:lnTo>
                <a:lnTo>
                  <a:pt x="804671" y="321563"/>
                </a:lnTo>
                <a:lnTo>
                  <a:pt x="819911" y="307847"/>
                </a:lnTo>
                <a:close/>
              </a:path>
              <a:path w="833754" h="335279">
                <a:moveTo>
                  <a:pt x="28955" y="335279"/>
                </a:moveTo>
                <a:lnTo>
                  <a:pt x="28955" y="321563"/>
                </a:lnTo>
                <a:lnTo>
                  <a:pt x="15239" y="307847"/>
                </a:lnTo>
                <a:lnTo>
                  <a:pt x="15239" y="335279"/>
                </a:lnTo>
                <a:lnTo>
                  <a:pt x="28955" y="335279"/>
                </a:lnTo>
                <a:close/>
              </a:path>
              <a:path w="833754" h="335279">
                <a:moveTo>
                  <a:pt x="819911" y="27431"/>
                </a:moveTo>
                <a:lnTo>
                  <a:pt x="804671" y="13715"/>
                </a:lnTo>
                <a:lnTo>
                  <a:pt x="804671" y="27431"/>
                </a:lnTo>
                <a:lnTo>
                  <a:pt x="819911" y="27431"/>
                </a:lnTo>
                <a:close/>
              </a:path>
              <a:path w="833754" h="335279">
                <a:moveTo>
                  <a:pt x="819911" y="307847"/>
                </a:moveTo>
                <a:lnTo>
                  <a:pt x="819911" y="27431"/>
                </a:lnTo>
                <a:lnTo>
                  <a:pt x="804671" y="27431"/>
                </a:lnTo>
                <a:lnTo>
                  <a:pt x="804671" y="307847"/>
                </a:lnTo>
                <a:lnTo>
                  <a:pt x="819911" y="307847"/>
                </a:lnTo>
                <a:close/>
              </a:path>
              <a:path w="833754" h="335279">
                <a:moveTo>
                  <a:pt x="819911" y="335279"/>
                </a:moveTo>
                <a:lnTo>
                  <a:pt x="819911" y="307847"/>
                </a:lnTo>
                <a:lnTo>
                  <a:pt x="804671" y="321563"/>
                </a:lnTo>
                <a:lnTo>
                  <a:pt x="804671" y="335279"/>
                </a:lnTo>
                <a:lnTo>
                  <a:pt x="819911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7249667" y="5646419"/>
            <a:ext cx="805180" cy="30797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5588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054340" y="5382767"/>
            <a:ext cx="309880" cy="219710"/>
          </a:xfrm>
          <a:custGeom>
            <a:avLst/>
            <a:gdLst/>
            <a:ahLst/>
            <a:cxnLst/>
            <a:rect l="l" t="t" r="r" b="b"/>
            <a:pathLst>
              <a:path w="309879" h="219710">
                <a:moveTo>
                  <a:pt x="0" y="0"/>
                </a:moveTo>
                <a:lnTo>
                  <a:pt x="0" y="219455"/>
                </a:lnTo>
                <a:lnTo>
                  <a:pt x="309371" y="219455"/>
                </a:lnTo>
                <a:lnTo>
                  <a:pt x="30937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39100" y="5367527"/>
            <a:ext cx="338455" cy="248920"/>
          </a:xfrm>
          <a:custGeom>
            <a:avLst/>
            <a:gdLst/>
            <a:ahLst/>
            <a:cxnLst/>
            <a:rect l="l" t="t" r="r" b="b"/>
            <a:pathLst>
              <a:path w="338454" h="248920">
                <a:moveTo>
                  <a:pt x="338327" y="248411"/>
                </a:moveTo>
                <a:lnTo>
                  <a:pt x="338327" y="0"/>
                </a:lnTo>
                <a:lnTo>
                  <a:pt x="0" y="0"/>
                </a:lnTo>
                <a:lnTo>
                  <a:pt x="0" y="248411"/>
                </a:lnTo>
                <a:lnTo>
                  <a:pt x="15239" y="248411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310895" y="28955"/>
                </a:lnTo>
                <a:lnTo>
                  <a:pt x="310895" y="15239"/>
                </a:lnTo>
                <a:lnTo>
                  <a:pt x="324611" y="28955"/>
                </a:lnTo>
                <a:lnTo>
                  <a:pt x="324611" y="248411"/>
                </a:lnTo>
                <a:lnTo>
                  <a:pt x="338327" y="248411"/>
                </a:lnTo>
                <a:close/>
              </a:path>
              <a:path w="338454" h="248920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338454" h="248920">
                <a:moveTo>
                  <a:pt x="28955" y="220979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220979"/>
                </a:lnTo>
                <a:lnTo>
                  <a:pt x="28955" y="220979"/>
                </a:lnTo>
                <a:close/>
              </a:path>
              <a:path w="338454" h="248920">
                <a:moveTo>
                  <a:pt x="324611" y="220979"/>
                </a:moveTo>
                <a:lnTo>
                  <a:pt x="15239" y="220979"/>
                </a:lnTo>
                <a:lnTo>
                  <a:pt x="28955" y="234695"/>
                </a:lnTo>
                <a:lnTo>
                  <a:pt x="28955" y="248411"/>
                </a:lnTo>
                <a:lnTo>
                  <a:pt x="310895" y="248411"/>
                </a:lnTo>
                <a:lnTo>
                  <a:pt x="310895" y="234695"/>
                </a:lnTo>
                <a:lnTo>
                  <a:pt x="324611" y="220979"/>
                </a:lnTo>
                <a:close/>
              </a:path>
              <a:path w="338454" h="248920">
                <a:moveTo>
                  <a:pt x="28955" y="248411"/>
                </a:moveTo>
                <a:lnTo>
                  <a:pt x="28955" y="234695"/>
                </a:lnTo>
                <a:lnTo>
                  <a:pt x="15239" y="220979"/>
                </a:lnTo>
                <a:lnTo>
                  <a:pt x="15239" y="248411"/>
                </a:lnTo>
                <a:lnTo>
                  <a:pt x="28955" y="248411"/>
                </a:lnTo>
                <a:close/>
              </a:path>
              <a:path w="338454" h="248920">
                <a:moveTo>
                  <a:pt x="324611" y="28955"/>
                </a:moveTo>
                <a:lnTo>
                  <a:pt x="310895" y="15239"/>
                </a:lnTo>
                <a:lnTo>
                  <a:pt x="310895" y="28955"/>
                </a:lnTo>
                <a:lnTo>
                  <a:pt x="324611" y="28955"/>
                </a:lnTo>
                <a:close/>
              </a:path>
              <a:path w="338454" h="248920">
                <a:moveTo>
                  <a:pt x="324611" y="220979"/>
                </a:moveTo>
                <a:lnTo>
                  <a:pt x="324611" y="28955"/>
                </a:lnTo>
                <a:lnTo>
                  <a:pt x="310895" y="28955"/>
                </a:lnTo>
                <a:lnTo>
                  <a:pt x="310895" y="220979"/>
                </a:lnTo>
                <a:lnTo>
                  <a:pt x="324611" y="220979"/>
                </a:lnTo>
                <a:close/>
              </a:path>
              <a:path w="338454" h="248920">
                <a:moveTo>
                  <a:pt x="324611" y="248411"/>
                </a:moveTo>
                <a:lnTo>
                  <a:pt x="324611" y="220979"/>
                </a:lnTo>
                <a:lnTo>
                  <a:pt x="310895" y="234695"/>
                </a:lnTo>
                <a:lnTo>
                  <a:pt x="310895" y="248411"/>
                </a:lnTo>
                <a:lnTo>
                  <a:pt x="324611" y="24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681972" y="5394957"/>
            <a:ext cx="622300" cy="200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8309" algn="l"/>
              </a:tabLst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1	</a:t>
            </a:r>
            <a:r>
              <a:rPr dirty="0" sz="1200" spc="-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29728" y="5624321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 h="0">
                <a:moveTo>
                  <a:pt x="0" y="0"/>
                </a:moveTo>
                <a:lnTo>
                  <a:pt x="28955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30895" y="5514594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25028" y="5602223"/>
            <a:ext cx="29209" cy="527685"/>
          </a:xfrm>
          <a:custGeom>
            <a:avLst/>
            <a:gdLst/>
            <a:ahLst/>
            <a:cxnLst/>
            <a:rect l="l" t="t" r="r" b="b"/>
            <a:pathLst>
              <a:path w="29209" h="527685">
                <a:moveTo>
                  <a:pt x="28955" y="527303"/>
                </a:moveTo>
                <a:lnTo>
                  <a:pt x="27431" y="0"/>
                </a:lnTo>
                <a:lnTo>
                  <a:pt x="0" y="0"/>
                </a:lnTo>
                <a:lnTo>
                  <a:pt x="0" y="527303"/>
                </a:lnTo>
                <a:lnTo>
                  <a:pt x="28955" y="527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11067" y="5010911"/>
            <a:ext cx="1289685" cy="386080"/>
          </a:xfrm>
          <a:custGeom>
            <a:avLst/>
            <a:gdLst/>
            <a:ahLst/>
            <a:cxnLst/>
            <a:rect l="l" t="t" r="r" b="b"/>
            <a:pathLst>
              <a:path w="1289685" h="386079">
                <a:moveTo>
                  <a:pt x="1289303" y="27431"/>
                </a:moveTo>
                <a:lnTo>
                  <a:pt x="1281683" y="0"/>
                </a:lnTo>
                <a:lnTo>
                  <a:pt x="0" y="358139"/>
                </a:lnTo>
                <a:lnTo>
                  <a:pt x="7619" y="385571"/>
                </a:lnTo>
                <a:lnTo>
                  <a:pt x="1289303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85132" y="5015483"/>
            <a:ext cx="332740" cy="376555"/>
          </a:xfrm>
          <a:custGeom>
            <a:avLst/>
            <a:gdLst/>
            <a:ahLst/>
            <a:cxnLst/>
            <a:rect l="l" t="t" r="r" b="b"/>
            <a:pathLst>
              <a:path w="332739" h="376554">
                <a:moveTo>
                  <a:pt x="332231" y="18287"/>
                </a:moveTo>
                <a:lnTo>
                  <a:pt x="310895" y="0"/>
                </a:lnTo>
                <a:lnTo>
                  <a:pt x="0" y="358139"/>
                </a:lnTo>
                <a:lnTo>
                  <a:pt x="22859" y="376427"/>
                </a:lnTo>
                <a:lnTo>
                  <a:pt x="332231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74079" y="5013959"/>
            <a:ext cx="512445" cy="356870"/>
          </a:xfrm>
          <a:custGeom>
            <a:avLst/>
            <a:gdLst/>
            <a:ahLst/>
            <a:cxnLst/>
            <a:rect l="l" t="t" r="r" b="b"/>
            <a:pathLst>
              <a:path w="512445" h="356870">
                <a:moveTo>
                  <a:pt x="512063" y="332231"/>
                </a:moveTo>
                <a:lnTo>
                  <a:pt x="16763" y="0"/>
                </a:lnTo>
                <a:lnTo>
                  <a:pt x="0" y="22859"/>
                </a:lnTo>
                <a:lnTo>
                  <a:pt x="495299" y="356615"/>
                </a:lnTo>
                <a:lnTo>
                  <a:pt x="512063" y="332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595" y="656335"/>
            <a:ext cx="824103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0" spc="-5"/>
              <a:t>Machine </a:t>
            </a:r>
            <a:r>
              <a:rPr dirty="0" sz="4000" spc="-10"/>
              <a:t>Model 3b: </a:t>
            </a:r>
            <a:r>
              <a:rPr dirty="0" sz="4000" spc="-5"/>
              <a:t>Vector</a:t>
            </a:r>
            <a:r>
              <a:rPr dirty="0" sz="4000" spc="20"/>
              <a:t> </a:t>
            </a:r>
            <a:r>
              <a:rPr dirty="0" sz="4000" spc="-5"/>
              <a:t>Machines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39" y="1324355"/>
            <a:ext cx="750189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Vector architectures are based on a single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4539" y="1746503"/>
            <a:ext cx="8018780" cy="4555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Multiple functional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All performing the same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756285" marR="5080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Instructions may specific large amounts of parallelism (e.g., </a:t>
            </a:r>
            <a:r>
              <a:rPr dirty="0" sz="1800" spc="-10">
                <a:latin typeface="Arial"/>
                <a:cs typeface="Arial"/>
              </a:rPr>
              <a:t>64-way) </a:t>
            </a:r>
            <a:r>
              <a:rPr dirty="0" sz="1800" spc="-5">
                <a:latin typeface="Arial"/>
                <a:cs typeface="Arial"/>
              </a:rPr>
              <a:t>but  </a:t>
            </a:r>
            <a:r>
              <a:rPr dirty="0" sz="1800" spc="-10">
                <a:latin typeface="Arial"/>
                <a:cs typeface="Arial"/>
              </a:rPr>
              <a:t>hardware </a:t>
            </a:r>
            <a:r>
              <a:rPr dirty="0" sz="1800" spc="-5">
                <a:latin typeface="Arial"/>
                <a:cs typeface="Arial"/>
              </a:rPr>
              <a:t>executes only a subset in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parallel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Historically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Overtaken by MPPs in the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90s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Re-emerging in recent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years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At a large scale in the Earth Simulator (NEC </a:t>
            </a:r>
            <a:r>
              <a:rPr dirty="0" sz="1800" spc="-10">
                <a:latin typeface="Arial"/>
                <a:cs typeface="Arial"/>
              </a:rPr>
              <a:t>SX6) </a:t>
            </a:r>
            <a:r>
              <a:rPr dirty="0" sz="1800" spc="-5">
                <a:latin typeface="Arial"/>
                <a:cs typeface="Arial"/>
              </a:rPr>
              <a:t>and Cray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X1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At a small scale in SIMD media extensions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microprocessors</a:t>
            </a:r>
            <a:endParaRPr sz="18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</a:tabLst>
            </a:pPr>
            <a:r>
              <a:rPr dirty="0" sz="1800" spc="-5">
                <a:latin typeface="Arial"/>
                <a:cs typeface="Arial"/>
              </a:rPr>
              <a:t>SSE, SSE2 (Intel: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Pentium/IA64)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At a larger scale 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GPUs</a:t>
            </a:r>
            <a:endParaRPr sz="1800">
              <a:latin typeface="Arial"/>
              <a:cs typeface="Arial"/>
            </a:endParaRPr>
          </a:p>
          <a:p>
            <a:pPr marL="355600" marR="55499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Key idea: Compiler does some of the difficult work of  finding parallelism, so the hardware doesn’t have</a:t>
            </a:r>
            <a:r>
              <a:rPr dirty="0" sz="2400" spc="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075" rIns="0" bIns="0" rtlCol="0" vert="horz">
            <a:spAutoFit/>
          </a:bodyPr>
          <a:lstStyle/>
          <a:p>
            <a:pPr marL="226060">
              <a:lnSpc>
                <a:spcPct val="100000"/>
              </a:lnSpc>
            </a:pPr>
            <a:r>
              <a:rPr dirty="0" sz="4000" spc="-10"/>
              <a:t>Programming Model </a:t>
            </a:r>
            <a:r>
              <a:rPr dirty="0" sz="4000" spc="-5"/>
              <a:t>4:</a:t>
            </a:r>
            <a:r>
              <a:rPr dirty="0" sz="4000" spc="65"/>
              <a:t> </a:t>
            </a:r>
            <a:r>
              <a:rPr dirty="0" sz="4000" spc="-5"/>
              <a:t>Hybrids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407667"/>
            <a:ext cx="7837805" cy="4889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These programming models </a:t>
            </a:r>
            <a:r>
              <a:rPr dirty="0" sz="2800">
                <a:latin typeface="Arial"/>
                <a:cs typeface="Arial"/>
              </a:rPr>
              <a:t>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mixed</a:t>
            </a:r>
            <a:endParaRPr sz="2800">
              <a:latin typeface="Arial"/>
              <a:cs typeface="Arial"/>
            </a:endParaRPr>
          </a:p>
          <a:p>
            <a:pPr lvl="1" marL="756285" marR="16192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Message passing (MPI) at the top level with shared  memory within a node is common</a:t>
            </a:r>
            <a:endParaRPr sz="2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New DARPA HPCS languages mix data parallel and  threads in a global address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lvl="1" marL="756285" marR="97345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Global address space models can (often) call  message passing libraries or vice</a:t>
            </a:r>
            <a:r>
              <a:rPr dirty="0" sz="2400" spc="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verse</a:t>
            </a:r>
            <a:endParaRPr sz="2400">
              <a:latin typeface="Arial"/>
              <a:cs typeface="Arial"/>
            </a:endParaRPr>
          </a:p>
          <a:p>
            <a:pPr lvl="1" marL="756285" marR="73342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Global address space models can be used in a  hybrid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Shared memory when </a:t>
            </a:r>
            <a:r>
              <a:rPr dirty="0" sz="2000" spc="-5">
                <a:latin typeface="Arial"/>
                <a:cs typeface="Arial"/>
              </a:rPr>
              <a:t>it exists in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Communication (done by </a:t>
            </a:r>
            <a:r>
              <a:rPr dirty="0" sz="2000" spc="-5">
                <a:latin typeface="Arial"/>
                <a:cs typeface="Arial"/>
              </a:rPr>
              <a:t>the runtime system)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otherwise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better or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worse….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499" y="508507"/>
            <a:ext cx="8098790" cy="6362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05300" algn="l"/>
              </a:tabLst>
            </a:pPr>
            <a:r>
              <a:rPr dirty="0" sz="4000" spc="-5" u="none"/>
              <a:t>Machine </a:t>
            </a:r>
            <a:r>
              <a:rPr dirty="0" sz="4000" spc="35" u="none"/>
              <a:t> </a:t>
            </a:r>
            <a:r>
              <a:rPr dirty="0" sz="4000" spc="-10" u="none"/>
              <a:t>Model </a:t>
            </a:r>
            <a:r>
              <a:rPr dirty="0" sz="4000" spc="70" u="none"/>
              <a:t> </a:t>
            </a:r>
            <a:r>
              <a:rPr dirty="0" sz="4000" spc="-5" u="none"/>
              <a:t>4:	Hybrid</a:t>
            </a:r>
            <a:r>
              <a:rPr dirty="0" sz="4000" spc="-85" u="none"/>
              <a:t> </a:t>
            </a:r>
            <a:r>
              <a:rPr dirty="0" sz="4000" spc="-5" u="none"/>
              <a:t>machines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39723" y="1072895"/>
            <a:ext cx="8074659" cy="0"/>
          </a:xfrm>
          <a:custGeom>
            <a:avLst/>
            <a:gdLst/>
            <a:ahLst/>
            <a:cxnLst/>
            <a:rect l="l" t="t" r="r" b="b"/>
            <a:pathLst>
              <a:path w="8074659" h="0">
                <a:moveTo>
                  <a:pt x="0" y="0"/>
                </a:moveTo>
                <a:lnTo>
                  <a:pt x="8074151" y="0"/>
                </a:lnTo>
              </a:path>
            </a:pathLst>
          </a:custGeom>
          <a:ln w="24383">
            <a:solidFill>
              <a:srgbClr val="003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5539" y="1409699"/>
            <a:ext cx="7837805" cy="525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06870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Multicore/SMPs are a building block for a larger  machine with 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Common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names: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CLUMP = Cluster of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SMPs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Many modern machines look like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this: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Millennium, IBM </a:t>
            </a:r>
            <a:r>
              <a:rPr dirty="0" sz="2000">
                <a:latin typeface="Arial"/>
                <a:cs typeface="Arial"/>
              </a:rPr>
              <a:t>SPs, NERSC Franklin,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Hopper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What is an appropriate programming model #4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  <a:p>
            <a:pPr lvl="1" marL="756285" marR="26162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Treat machine as </a:t>
            </a:r>
            <a:r>
              <a:rPr dirty="0" sz="2000" spc="-5">
                <a:latin typeface="Arial"/>
                <a:cs typeface="Arial"/>
              </a:rPr>
              <a:t>“flat”, </a:t>
            </a:r>
            <a:r>
              <a:rPr dirty="0" sz="2000">
                <a:latin typeface="Arial"/>
                <a:cs typeface="Arial"/>
              </a:rPr>
              <a:t>always use message passing, </a:t>
            </a:r>
            <a:r>
              <a:rPr dirty="0" sz="2000" spc="-5">
                <a:latin typeface="Arial"/>
                <a:cs typeface="Arial"/>
              </a:rPr>
              <a:t>even  </a:t>
            </a:r>
            <a:r>
              <a:rPr dirty="0" sz="2000" spc="-5">
                <a:latin typeface="Arial"/>
                <a:cs typeface="Arial"/>
              </a:rPr>
              <a:t>within SMP </a:t>
            </a:r>
            <a:r>
              <a:rPr dirty="0" sz="2000">
                <a:latin typeface="Arial"/>
                <a:cs typeface="Arial"/>
              </a:rPr>
              <a:t>(simple, but ignores an </a:t>
            </a:r>
            <a:r>
              <a:rPr dirty="0" sz="2000" spc="-5">
                <a:latin typeface="Arial"/>
                <a:cs typeface="Arial"/>
              </a:rPr>
              <a:t>important </a:t>
            </a:r>
            <a:r>
              <a:rPr dirty="0" sz="2000">
                <a:latin typeface="Arial"/>
                <a:cs typeface="Arial"/>
              </a:rPr>
              <a:t>part of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  </a:t>
            </a:r>
            <a:r>
              <a:rPr dirty="0" sz="2000">
                <a:latin typeface="Arial"/>
                <a:cs typeface="Arial"/>
              </a:rPr>
              <a:t>hierarchy).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Shared memory </a:t>
            </a:r>
            <a:r>
              <a:rPr dirty="0" sz="2000" spc="-5">
                <a:latin typeface="Arial"/>
                <a:cs typeface="Arial"/>
              </a:rPr>
              <a:t>within </a:t>
            </a:r>
            <a:r>
              <a:rPr dirty="0" sz="2000">
                <a:latin typeface="Arial"/>
                <a:cs typeface="Arial"/>
              </a:rPr>
              <a:t>one </a:t>
            </a:r>
            <a:r>
              <a:rPr dirty="0" sz="2000" spc="-5">
                <a:latin typeface="Arial"/>
                <a:cs typeface="Arial"/>
              </a:rPr>
              <a:t>SMP, </a:t>
            </a:r>
            <a:r>
              <a:rPr dirty="0" sz="2000">
                <a:latin typeface="Arial"/>
                <a:cs typeface="Arial"/>
              </a:rPr>
              <a:t>but message passing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outside  </a:t>
            </a:r>
            <a:r>
              <a:rPr dirty="0" sz="2000">
                <a:latin typeface="Arial"/>
                <a:cs typeface="Arial"/>
              </a:rPr>
              <a:t>of an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SMP.</a:t>
            </a:r>
            <a:endParaRPr sz="2000">
              <a:latin typeface="Arial"/>
              <a:cs typeface="Arial"/>
            </a:endParaRPr>
          </a:p>
          <a:p>
            <a:pPr marL="355600" marR="61404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Graphics or game processors may also be building  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271395">
              <a:lnSpc>
                <a:spcPct val="100000"/>
              </a:lnSpc>
            </a:pPr>
            <a:r>
              <a:rPr dirty="0" spc="-5"/>
              <a:t>Together…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788667"/>
            <a:ext cx="6936740" cy="3595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Parallel programming</a:t>
            </a:r>
            <a:r>
              <a:rPr dirty="0" sz="2800" spc="6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Shared memory (Pthreads and</a:t>
            </a:r>
            <a:r>
              <a:rPr dirty="0" sz="24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openMP)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Message passing</a:t>
            </a:r>
            <a:r>
              <a:rPr dirty="0" sz="24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(MPI)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Massive data parallelism (GPU</a:t>
            </a:r>
            <a:r>
              <a:rPr dirty="0" sz="240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programming)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Hybrid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Clr>
                <a:srgbClr val="FF0000"/>
              </a:buClr>
              <a:buFont typeface="Arial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Distributed programming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Cloud programming,</a:t>
            </a:r>
            <a:r>
              <a:rPr dirty="0" sz="24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MapReduce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1416685">
              <a:lnSpc>
                <a:spcPct val="100000"/>
              </a:lnSpc>
            </a:pPr>
            <a:r>
              <a:rPr dirty="0" spc="-5"/>
              <a:t>Data</a:t>
            </a:r>
            <a:r>
              <a:rPr dirty="0" spc="-65"/>
              <a:t> </a:t>
            </a:r>
            <a:r>
              <a:rPr dirty="0" spc="-5"/>
              <a:t>Dependence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5167" rIns="0" bIns="0" rtlCol="0" vert="horz">
            <a:spAutoFit/>
          </a:bodyPr>
          <a:lstStyle/>
          <a:p>
            <a:pPr marL="812800" indent="-342900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dirty="0" spc="-5"/>
              <a:t>Data</a:t>
            </a:r>
            <a:r>
              <a:rPr dirty="0" spc="-80"/>
              <a:t> </a:t>
            </a:r>
            <a:r>
              <a:rPr dirty="0"/>
              <a:t>dependence</a:t>
            </a:r>
          </a:p>
          <a:p>
            <a:pPr lvl="1" marL="12134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1214120" algn="l"/>
              </a:tabLst>
            </a:pPr>
            <a:r>
              <a:rPr dirty="0" sz="2400" spc="-5">
                <a:latin typeface="Arial"/>
                <a:cs typeface="Arial"/>
              </a:rPr>
              <a:t>True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dependence</a:t>
            </a:r>
            <a:endParaRPr sz="2400">
              <a:latin typeface="Arial"/>
              <a:cs typeface="Arial"/>
            </a:endParaRPr>
          </a:p>
          <a:p>
            <a:pPr lvl="1" marL="12134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214120" algn="l"/>
              </a:tabLst>
            </a:pPr>
            <a:r>
              <a:rPr dirty="0" sz="2400" spc="-5">
                <a:latin typeface="Arial"/>
                <a:cs typeface="Arial"/>
              </a:rPr>
              <a:t>Anti-dependence</a:t>
            </a:r>
            <a:endParaRPr sz="2400">
              <a:latin typeface="Arial"/>
              <a:cs typeface="Arial"/>
            </a:endParaRPr>
          </a:p>
          <a:p>
            <a:pPr lvl="1" marL="12134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214120" algn="l"/>
              </a:tabLst>
            </a:pPr>
            <a:r>
              <a:rPr dirty="0" sz="2400" spc="-5">
                <a:latin typeface="Arial"/>
                <a:cs typeface="Arial"/>
              </a:rPr>
              <a:t>Output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dependence</a:t>
            </a:r>
            <a:endParaRPr sz="2400">
              <a:latin typeface="Arial"/>
              <a:cs typeface="Arial"/>
            </a:endParaRPr>
          </a:p>
          <a:p>
            <a:pPr lvl="1" marL="12134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1214120" algn="l"/>
              </a:tabLst>
            </a:pPr>
            <a:r>
              <a:rPr dirty="0" sz="2400" spc="-5">
                <a:latin typeface="Arial"/>
                <a:cs typeface="Arial"/>
              </a:rPr>
              <a:t>Loop-carried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dependence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643" y="628395"/>
            <a:ext cx="7357109" cy="67056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Parallel Programming</a:t>
            </a:r>
            <a:r>
              <a:rPr dirty="0" spc="-65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409699"/>
            <a:ext cx="7623175" cy="504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Programming model </a:t>
            </a:r>
            <a:r>
              <a:rPr dirty="0" sz="2400" spc="-5">
                <a:latin typeface="Arial"/>
                <a:cs typeface="Arial"/>
              </a:rPr>
              <a:t>is made up of the languages and  </a:t>
            </a:r>
            <a:r>
              <a:rPr dirty="0" sz="2400" spc="-5">
                <a:latin typeface="Arial"/>
                <a:cs typeface="Arial"/>
              </a:rPr>
              <a:t>libraries that create an abstract view of the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How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parallelism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created?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orderings </a:t>
            </a:r>
            <a:r>
              <a:rPr dirty="0" sz="2000" spc="-5">
                <a:latin typeface="Arial"/>
                <a:cs typeface="Arial"/>
              </a:rPr>
              <a:t>exist </a:t>
            </a:r>
            <a:r>
              <a:rPr dirty="0" sz="2000">
                <a:latin typeface="Arial"/>
                <a:cs typeface="Arial"/>
              </a:rPr>
              <a:t>between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operations?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data is private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shared?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How </a:t>
            </a:r>
            <a:r>
              <a:rPr dirty="0" sz="2000" spc="-5">
                <a:latin typeface="Arial"/>
                <a:cs typeface="Arial"/>
              </a:rPr>
              <a:t>is logically </a:t>
            </a:r>
            <a:r>
              <a:rPr dirty="0" sz="2000">
                <a:latin typeface="Arial"/>
                <a:cs typeface="Arial"/>
              </a:rPr>
              <a:t>shared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accessed or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communicated?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Synchronization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operations can be used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coordinate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parallelism?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What are </a:t>
            </a:r>
            <a:r>
              <a:rPr dirty="0" sz="2000" spc="-5">
                <a:latin typeface="Arial"/>
                <a:cs typeface="Arial"/>
              </a:rPr>
              <a:t>the atomic (indivisible)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operations?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How do we account </a:t>
            </a:r>
            <a:r>
              <a:rPr dirty="0" sz="2000" spc="-5">
                <a:latin typeface="Arial"/>
                <a:cs typeface="Arial"/>
              </a:rPr>
              <a:t>for the </a:t>
            </a:r>
            <a:r>
              <a:rPr dirty="0" sz="2000">
                <a:latin typeface="Arial"/>
                <a:cs typeface="Arial"/>
              </a:rPr>
              <a:t>cost of each of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above?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2902585" marR="5080" indent="-2344420">
              <a:lnSpc>
                <a:spcPct val="100000"/>
              </a:lnSpc>
            </a:pPr>
            <a:r>
              <a:rPr dirty="0" sz="3200" spc="-5"/>
              <a:t>When </a:t>
            </a:r>
            <a:r>
              <a:rPr dirty="0" sz="3200"/>
              <a:t>can 2 </a:t>
            </a:r>
            <a:r>
              <a:rPr dirty="0" sz="3200" spc="-5"/>
              <a:t>statements execute</a:t>
            </a:r>
            <a:r>
              <a:rPr dirty="0" sz="3200" spc="-145"/>
              <a:t> </a:t>
            </a:r>
            <a:r>
              <a:rPr dirty="0" sz="3200" spc="-5"/>
              <a:t>in  </a:t>
            </a:r>
            <a:r>
              <a:rPr dirty="0" sz="3200" spc="-5"/>
              <a:t>parallel?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1739" y="2322066"/>
            <a:ext cx="3434715" cy="1692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On </a:t>
            </a:r>
            <a:r>
              <a:rPr dirty="0" sz="2800">
                <a:latin typeface="Arial"/>
                <a:cs typeface="Arial"/>
              </a:rPr>
              <a:t>one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processor: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latin typeface="Arial"/>
                <a:cs typeface="Arial"/>
              </a:rPr>
              <a:t>statement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statement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2;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On </a:t>
            </a:r>
            <a:r>
              <a:rPr dirty="0" sz="2800" spc="-5">
                <a:latin typeface="Arial"/>
                <a:cs typeface="Arial"/>
              </a:rPr>
              <a:t>two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processors: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8939" y="4067554"/>
            <a:ext cx="1812289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processor1: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statement1;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9338" y="4067554"/>
            <a:ext cx="1772920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processor2: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statement2;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2902585" marR="5080" indent="-2344420">
              <a:lnSpc>
                <a:spcPct val="100000"/>
              </a:lnSpc>
            </a:pPr>
            <a:r>
              <a:rPr dirty="0" sz="3200" spc="-5"/>
              <a:t>When </a:t>
            </a:r>
            <a:r>
              <a:rPr dirty="0" sz="3200"/>
              <a:t>can 2 </a:t>
            </a:r>
            <a:r>
              <a:rPr dirty="0" sz="3200" spc="-5"/>
              <a:t>statements execute</a:t>
            </a:r>
            <a:r>
              <a:rPr dirty="0" sz="3200" spc="-145"/>
              <a:t> </a:t>
            </a:r>
            <a:r>
              <a:rPr dirty="0" sz="3200" spc="-5"/>
              <a:t>in  </a:t>
            </a:r>
            <a:r>
              <a:rPr dirty="0" sz="3200" spc="-5"/>
              <a:t>parallel?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93737" y="2900170"/>
            <a:ext cx="165100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Processor2: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1313" y="3693158"/>
            <a:ext cx="1355090" cy="325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statement2;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17764" y="2805683"/>
            <a:ext cx="0" cy="1080770"/>
          </a:xfrm>
          <a:custGeom>
            <a:avLst/>
            <a:gdLst/>
            <a:ahLst/>
            <a:cxnLst/>
            <a:rect l="l" t="t" r="r" b="b"/>
            <a:pathLst>
              <a:path w="0" h="1080770">
                <a:moveTo>
                  <a:pt x="0" y="0"/>
                </a:moveTo>
                <a:lnTo>
                  <a:pt x="0" y="10805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79737" y="3085082"/>
            <a:ext cx="473709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ti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93737" y="4582666"/>
            <a:ext cx="1772920" cy="751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Processor2: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statement2: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739" y="2398266"/>
            <a:ext cx="2269490" cy="3302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Possibility</a:t>
            </a:r>
            <a:r>
              <a:rPr dirty="0" sz="2800" spc="-7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latin typeface="Arial"/>
                <a:cs typeface="Arial"/>
              </a:rPr>
              <a:t>Processor1: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statement1;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Char char="•"/>
              <a:tabLst>
                <a:tab pos="355600" algn="l"/>
              </a:tabLst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Possibility</a:t>
            </a:r>
            <a:r>
              <a:rPr dirty="0" sz="2800" spc="-7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latin typeface="Arial"/>
                <a:cs typeface="Arial"/>
              </a:rPr>
              <a:t>Processor1: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9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statement1;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79664" y="3886199"/>
            <a:ext cx="76200" cy="139065"/>
          </a:xfrm>
          <a:custGeom>
            <a:avLst/>
            <a:gdLst/>
            <a:ahLst/>
            <a:cxnLst/>
            <a:rect l="l" t="t" r="r" b="b"/>
            <a:pathLst>
              <a:path w="76200" h="139064">
                <a:moveTo>
                  <a:pt x="76199" y="62484"/>
                </a:moveTo>
                <a:lnTo>
                  <a:pt x="0" y="62484"/>
                </a:lnTo>
                <a:lnTo>
                  <a:pt x="33527" y="129540"/>
                </a:lnTo>
                <a:lnTo>
                  <a:pt x="33527" y="74676"/>
                </a:lnTo>
                <a:lnTo>
                  <a:pt x="42671" y="74676"/>
                </a:lnTo>
                <a:lnTo>
                  <a:pt x="42671" y="129540"/>
                </a:lnTo>
                <a:lnTo>
                  <a:pt x="76199" y="62484"/>
                </a:lnTo>
                <a:close/>
              </a:path>
              <a:path w="76200" h="139064">
                <a:moveTo>
                  <a:pt x="42671" y="62484"/>
                </a:moveTo>
                <a:lnTo>
                  <a:pt x="42671" y="0"/>
                </a:lnTo>
                <a:lnTo>
                  <a:pt x="33527" y="0"/>
                </a:lnTo>
                <a:lnTo>
                  <a:pt x="33527" y="62484"/>
                </a:lnTo>
                <a:lnTo>
                  <a:pt x="42671" y="62484"/>
                </a:lnTo>
                <a:close/>
              </a:path>
              <a:path w="76200" h="139064">
                <a:moveTo>
                  <a:pt x="42671" y="129540"/>
                </a:moveTo>
                <a:lnTo>
                  <a:pt x="42671" y="74676"/>
                </a:lnTo>
                <a:lnTo>
                  <a:pt x="33527" y="74676"/>
                </a:lnTo>
                <a:lnTo>
                  <a:pt x="33527" y="129540"/>
                </a:lnTo>
                <a:lnTo>
                  <a:pt x="38099" y="138684"/>
                </a:lnTo>
                <a:lnTo>
                  <a:pt x="42671" y="129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94903" y="44958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76199" y="1142999"/>
                </a:moveTo>
                <a:lnTo>
                  <a:pt x="0" y="1142999"/>
                </a:lnTo>
                <a:lnTo>
                  <a:pt x="33527" y="1210055"/>
                </a:lnTo>
                <a:lnTo>
                  <a:pt x="33527" y="1156715"/>
                </a:lnTo>
                <a:lnTo>
                  <a:pt x="42671" y="1156715"/>
                </a:lnTo>
                <a:lnTo>
                  <a:pt x="42671" y="1210055"/>
                </a:lnTo>
                <a:lnTo>
                  <a:pt x="76199" y="1142999"/>
                </a:lnTo>
                <a:close/>
              </a:path>
              <a:path w="76200" h="1219200">
                <a:moveTo>
                  <a:pt x="42671" y="1142999"/>
                </a:moveTo>
                <a:lnTo>
                  <a:pt x="42671" y="0"/>
                </a:lnTo>
                <a:lnTo>
                  <a:pt x="33527" y="0"/>
                </a:lnTo>
                <a:lnTo>
                  <a:pt x="33527" y="1142999"/>
                </a:lnTo>
                <a:lnTo>
                  <a:pt x="42671" y="1142999"/>
                </a:lnTo>
                <a:close/>
              </a:path>
              <a:path w="76200" h="1219200">
                <a:moveTo>
                  <a:pt x="42671" y="1210055"/>
                </a:moveTo>
                <a:lnTo>
                  <a:pt x="42671" y="1156715"/>
                </a:lnTo>
                <a:lnTo>
                  <a:pt x="33527" y="1156715"/>
                </a:lnTo>
                <a:lnTo>
                  <a:pt x="33527" y="1210055"/>
                </a:lnTo>
                <a:lnTo>
                  <a:pt x="38099" y="1219199"/>
                </a:lnTo>
                <a:lnTo>
                  <a:pt x="42671" y="1210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094976" y="4775198"/>
            <a:ext cx="473709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ti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2902585" marR="5080" indent="-2344420">
              <a:lnSpc>
                <a:spcPct val="100000"/>
              </a:lnSpc>
            </a:pPr>
            <a:r>
              <a:rPr dirty="0" sz="3200" spc="-5"/>
              <a:t>When </a:t>
            </a:r>
            <a:r>
              <a:rPr dirty="0" sz="3200"/>
              <a:t>can 2 </a:t>
            </a:r>
            <a:r>
              <a:rPr dirty="0" sz="3200" spc="-5"/>
              <a:t>statements execute</a:t>
            </a:r>
            <a:r>
              <a:rPr dirty="0" sz="3200" spc="-145"/>
              <a:t> </a:t>
            </a:r>
            <a:r>
              <a:rPr dirty="0" sz="3200" spc="-5"/>
              <a:t>in  </a:t>
            </a:r>
            <a:r>
              <a:rPr dirty="0" sz="3200" spc="-5"/>
              <a:t>parallel?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300730"/>
            <a:ext cx="6800850" cy="271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Their </a:t>
            </a:r>
            <a:r>
              <a:rPr dirty="0" sz="2800">
                <a:latin typeface="Arial"/>
                <a:cs typeface="Arial"/>
              </a:rPr>
              <a:t>order of execution </a:t>
            </a:r>
            <a:r>
              <a:rPr dirty="0" sz="2800" spc="-5">
                <a:latin typeface="Arial"/>
                <a:cs typeface="Arial"/>
              </a:rPr>
              <a:t>must </a:t>
            </a:r>
            <a:r>
              <a:rPr dirty="0" sz="2800">
                <a:latin typeface="Arial"/>
                <a:cs typeface="Arial"/>
              </a:rPr>
              <a:t>not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matter!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other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words,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latin typeface="Arial"/>
                <a:cs typeface="Arial"/>
              </a:rPr>
              <a:t>statement1;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statement2;</a:t>
            </a:r>
            <a:endParaRPr sz="2000">
              <a:latin typeface="Arial"/>
              <a:cs typeface="Arial"/>
            </a:endParaRPr>
          </a:p>
          <a:p>
            <a:pPr marL="1322705">
              <a:lnSpc>
                <a:spcPct val="100000"/>
              </a:lnSpc>
              <a:spcBef>
                <a:spcPts val="650"/>
              </a:spcBef>
            </a:pPr>
            <a:r>
              <a:rPr dirty="0" sz="2800" spc="-5">
                <a:latin typeface="Arial"/>
                <a:cs typeface="Arial"/>
              </a:rPr>
              <a:t>must be </a:t>
            </a:r>
            <a:r>
              <a:rPr dirty="0" sz="2800">
                <a:latin typeface="Arial"/>
                <a:cs typeface="Arial"/>
              </a:rPr>
              <a:t>equivalent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latin typeface="Arial"/>
                <a:cs typeface="Arial"/>
              </a:rPr>
              <a:t>statement2;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statement1;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34950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45994"/>
            <a:ext cx="924560" cy="91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1;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b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2;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34950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45994"/>
            <a:ext cx="924560" cy="91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1;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b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1185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2"/>
            <a:ext cx="1241425" cy="96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f(x); 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b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1185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2"/>
            <a:ext cx="924560" cy="96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b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a; 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1;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34950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45994"/>
            <a:ext cx="924560" cy="9188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1;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2;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1478915">
              <a:lnSpc>
                <a:spcPct val="100000"/>
              </a:lnSpc>
            </a:pPr>
            <a:r>
              <a:rPr dirty="0" spc="-5"/>
              <a:t>True</a:t>
            </a:r>
            <a:r>
              <a:rPr dirty="0" spc="-75"/>
              <a:t> </a:t>
            </a:r>
            <a:r>
              <a:rPr dirty="0" spc="-5"/>
              <a:t>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5231130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Statements S1,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S2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20000"/>
              </a:lnSpc>
            </a:pPr>
            <a:r>
              <a:rPr dirty="0" sz="2800" spc="-10">
                <a:latin typeface="Arial"/>
                <a:cs typeface="Arial"/>
              </a:rPr>
              <a:t>S2 </a:t>
            </a:r>
            <a:r>
              <a:rPr dirty="0" sz="2800">
                <a:latin typeface="Arial"/>
                <a:cs typeface="Arial"/>
              </a:rPr>
              <a:t>has </a:t>
            </a: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true dependence </a:t>
            </a: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 spc="-10">
                <a:latin typeface="Arial"/>
                <a:cs typeface="Arial"/>
              </a:rPr>
              <a:t>S1  </a:t>
            </a:r>
            <a:r>
              <a:rPr dirty="0" sz="2800" spc="-5">
                <a:latin typeface="Arial"/>
                <a:cs typeface="Arial"/>
              </a:rPr>
              <a:t>iff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1555115">
              <a:lnSpc>
                <a:spcPct val="100000"/>
              </a:lnSpc>
            </a:pPr>
            <a:r>
              <a:rPr dirty="0" spc="-5"/>
              <a:t>Anti-dependence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5410835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Statements S1,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S2.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20000"/>
              </a:lnSpc>
            </a:pPr>
            <a:r>
              <a:rPr dirty="0" sz="2800" spc="-10">
                <a:latin typeface="Arial"/>
                <a:cs typeface="Arial"/>
              </a:rPr>
              <a:t>S2 </a:t>
            </a:r>
            <a:r>
              <a:rPr dirty="0" sz="2800">
                <a:latin typeface="Arial"/>
                <a:cs typeface="Arial"/>
              </a:rPr>
              <a:t>has </a:t>
            </a:r>
            <a:r>
              <a:rPr dirty="0" sz="2800" spc="-5">
                <a:latin typeface="Arial"/>
                <a:cs typeface="Arial"/>
              </a:rPr>
              <a:t>an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anti-dependence </a:t>
            </a: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 spc="-10">
                <a:latin typeface="Arial"/>
                <a:cs typeface="Arial"/>
              </a:rPr>
              <a:t>S1  </a:t>
            </a:r>
            <a:r>
              <a:rPr dirty="0" sz="2800" spc="-5">
                <a:latin typeface="Arial"/>
                <a:cs typeface="Arial"/>
              </a:rPr>
              <a:t>iff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79" y="534923"/>
            <a:ext cx="8153400" cy="5740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87595" algn="l"/>
              </a:tabLst>
            </a:pPr>
            <a:r>
              <a:rPr dirty="0" sz="3600" spc="-5"/>
              <a:t>Programming  Model </a:t>
            </a:r>
            <a:r>
              <a:rPr dirty="0" sz="3600" spc="50"/>
              <a:t> </a:t>
            </a:r>
            <a:r>
              <a:rPr dirty="0" sz="3600"/>
              <a:t>1:	</a:t>
            </a:r>
            <a:r>
              <a:rPr dirty="0" sz="3600" spc="-5"/>
              <a:t>Shared</a:t>
            </a:r>
            <a:r>
              <a:rPr dirty="0" sz="3600" spc="-65"/>
              <a:t> </a:t>
            </a:r>
            <a:r>
              <a:rPr dirty="0" sz="3600" spc="-5"/>
              <a:t>Memory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/>
              <a:t>Program is a collection of </a:t>
            </a:r>
            <a:r>
              <a:rPr dirty="0" sz="2400" spc="-5" b="1">
                <a:latin typeface="Arial"/>
                <a:cs typeface="Arial"/>
              </a:rPr>
              <a:t>threads </a:t>
            </a:r>
            <a:r>
              <a:rPr dirty="0" sz="2400" spc="-5"/>
              <a:t>of</a:t>
            </a:r>
            <a:r>
              <a:rPr dirty="0" sz="2400" spc="25"/>
              <a:t> </a:t>
            </a:r>
            <a:r>
              <a:rPr dirty="0" sz="2400" spc="-5"/>
              <a:t>control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Can be created </a:t>
            </a:r>
            <a:r>
              <a:rPr dirty="0" sz="1800" spc="-10">
                <a:latin typeface="Arial"/>
                <a:cs typeface="Arial"/>
              </a:rPr>
              <a:t>dynamically, </a:t>
            </a:r>
            <a:r>
              <a:rPr dirty="0" sz="1800" spc="-5">
                <a:latin typeface="Arial"/>
                <a:cs typeface="Arial"/>
              </a:rPr>
              <a:t>mid-execution, in some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languages</a:t>
            </a:r>
            <a:endParaRPr sz="1800">
              <a:latin typeface="Arial"/>
              <a:cs typeface="Arial"/>
            </a:endParaRPr>
          </a:p>
          <a:p>
            <a:pPr marL="355600" marR="61341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/>
              <a:t>Each thread has a set of private variables, e.g., local  stack</a:t>
            </a:r>
            <a:r>
              <a:rPr dirty="0" sz="2400" spc="-90"/>
              <a:t> </a:t>
            </a:r>
            <a:r>
              <a:rPr dirty="0" sz="2400" spc="-5"/>
              <a:t>variables</a:t>
            </a:r>
            <a:endParaRPr sz="2400"/>
          </a:p>
          <a:p>
            <a:pPr marL="355600" marR="74993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/>
              <a:t>Also a set of shared variables, e.g., static variables,  shared common blocks, or global</a:t>
            </a:r>
            <a:r>
              <a:rPr dirty="0" sz="2400" spc="20"/>
              <a:t> </a:t>
            </a:r>
            <a:r>
              <a:rPr dirty="0" sz="2400" spc="-5"/>
              <a:t>heap</a:t>
            </a:r>
            <a:endParaRPr sz="2400"/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Threads communicate implicitly by </a:t>
            </a:r>
            <a:r>
              <a:rPr dirty="0" sz="1800" spc="-10">
                <a:latin typeface="Arial"/>
                <a:cs typeface="Arial"/>
              </a:rPr>
              <a:t>writing </a:t>
            </a:r>
            <a:r>
              <a:rPr dirty="0" sz="1800" spc="-5">
                <a:latin typeface="Arial"/>
                <a:cs typeface="Arial"/>
              </a:rPr>
              <a:t>and reading shared</a:t>
            </a:r>
            <a:r>
              <a:rPr dirty="0" sz="1800" spc="1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variables.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Threads coordinate by synchronizing on shared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68311" y="6222491"/>
            <a:ext cx="530860" cy="327660"/>
          </a:xfrm>
          <a:custGeom>
            <a:avLst/>
            <a:gdLst/>
            <a:ahLst/>
            <a:cxnLst/>
            <a:rect l="l" t="t" r="r" b="b"/>
            <a:pathLst>
              <a:path w="530859" h="327659">
                <a:moveTo>
                  <a:pt x="530351" y="164591"/>
                </a:moveTo>
                <a:lnTo>
                  <a:pt x="523117" y="126095"/>
                </a:lnTo>
                <a:lnTo>
                  <a:pt x="502531" y="90917"/>
                </a:lnTo>
                <a:lnTo>
                  <a:pt x="474381" y="63248"/>
                </a:lnTo>
                <a:lnTo>
                  <a:pt x="438187" y="39705"/>
                </a:lnTo>
                <a:lnTo>
                  <a:pt x="400845" y="23045"/>
                </a:lnTo>
                <a:lnTo>
                  <a:pt x="359036" y="10558"/>
                </a:lnTo>
                <a:lnTo>
                  <a:pt x="320243" y="3535"/>
                </a:lnTo>
                <a:lnTo>
                  <a:pt x="279245" y="226"/>
                </a:lnTo>
                <a:lnTo>
                  <a:pt x="265175" y="0"/>
                </a:lnTo>
                <a:lnTo>
                  <a:pt x="258118" y="56"/>
                </a:lnTo>
                <a:lnTo>
                  <a:pt x="216802" y="2718"/>
                </a:lnTo>
                <a:lnTo>
                  <a:pt x="177607" y="9142"/>
                </a:lnTo>
                <a:lnTo>
                  <a:pt x="135224" y="20994"/>
                </a:lnTo>
                <a:lnTo>
                  <a:pt x="97195" y="37087"/>
                </a:lnTo>
                <a:lnTo>
                  <a:pt x="64310" y="56948"/>
                </a:lnTo>
                <a:lnTo>
                  <a:pt x="34039" y="83652"/>
                </a:lnTo>
                <a:lnTo>
                  <a:pt x="10714" y="117955"/>
                </a:lnTo>
                <a:lnTo>
                  <a:pt x="368" y="155801"/>
                </a:lnTo>
                <a:lnTo>
                  <a:pt x="0" y="164591"/>
                </a:lnTo>
                <a:lnTo>
                  <a:pt x="92" y="168929"/>
                </a:lnTo>
                <a:lnTo>
                  <a:pt x="8893" y="206554"/>
                </a:lnTo>
                <a:lnTo>
                  <a:pt x="30859" y="240910"/>
                </a:lnTo>
                <a:lnTo>
                  <a:pt x="60079" y="267868"/>
                </a:lnTo>
                <a:lnTo>
                  <a:pt x="97195" y="290697"/>
                </a:lnTo>
                <a:lnTo>
                  <a:pt x="135224" y="306716"/>
                </a:lnTo>
                <a:lnTo>
                  <a:pt x="177607" y="318531"/>
                </a:lnTo>
                <a:lnTo>
                  <a:pt x="216802" y="324943"/>
                </a:lnTo>
                <a:lnTo>
                  <a:pt x="258118" y="327603"/>
                </a:lnTo>
                <a:lnTo>
                  <a:pt x="265175" y="327659"/>
                </a:lnTo>
                <a:lnTo>
                  <a:pt x="272233" y="327603"/>
                </a:lnTo>
                <a:lnTo>
                  <a:pt x="313549" y="324943"/>
                </a:lnTo>
                <a:lnTo>
                  <a:pt x="352744" y="318531"/>
                </a:lnTo>
                <a:lnTo>
                  <a:pt x="395127" y="306716"/>
                </a:lnTo>
                <a:lnTo>
                  <a:pt x="433156" y="290697"/>
                </a:lnTo>
                <a:lnTo>
                  <a:pt x="466041" y="270962"/>
                </a:lnTo>
                <a:lnTo>
                  <a:pt x="496312" y="244481"/>
                </a:lnTo>
                <a:lnTo>
                  <a:pt x="519637" y="210552"/>
                </a:lnTo>
                <a:lnTo>
                  <a:pt x="529983" y="173239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62216" y="6216395"/>
            <a:ext cx="542925" cy="341630"/>
          </a:xfrm>
          <a:custGeom>
            <a:avLst/>
            <a:gdLst/>
            <a:ahLst/>
            <a:cxnLst/>
            <a:rect l="l" t="t" r="r" b="b"/>
            <a:pathLst>
              <a:path w="542925" h="341629">
                <a:moveTo>
                  <a:pt x="542543" y="178307"/>
                </a:moveTo>
                <a:lnTo>
                  <a:pt x="542543" y="161543"/>
                </a:lnTo>
                <a:lnTo>
                  <a:pt x="539495" y="143255"/>
                </a:lnTo>
                <a:lnTo>
                  <a:pt x="521207" y="102107"/>
                </a:lnTo>
                <a:lnTo>
                  <a:pt x="495299" y="73151"/>
                </a:lnTo>
                <a:lnTo>
                  <a:pt x="461771" y="48767"/>
                </a:lnTo>
                <a:lnTo>
                  <a:pt x="422147" y="27431"/>
                </a:lnTo>
                <a:lnTo>
                  <a:pt x="376427" y="12191"/>
                </a:lnTo>
                <a:lnTo>
                  <a:pt x="324611" y="3047"/>
                </a:lnTo>
                <a:lnTo>
                  <a:pt x="298703" y="0"/>
                </a:lnTo>
                <a:lnTo>
                  <a:pt x="243839" y="0"/>
                </a:lnTo>
                <a:lnTo>
                  <a:pt x="190499" y="7619"/>
                </a:lnTo>
                <a:lnTo>
                  <a:pt x="120395" y="27431"/>
                </a:lnTo>
                <a:lnTo>
                  <a:pt x="80771" y="48767"/>
                </a:lnTo>
                <a:lnTo>
                  <a:pt x="47243" y="73151"/>
                </a:lnTo>
                <a:lnTo>
                  <a:pt x="21335" y="102107"/>
                </a:lnTo>
                <a:lnTo>
                  <a:pt x="16763" y="111251"/>
                </a:lnTo>
                <a:lnTo>
                  <a:pt x="12191" y="118871"/>
                </a:lnTo>
                <a:lnTo>
                  <a:pt x="9143" y="126491"/>
                </a:lnTo>
                <a:lnTo>
                  <a:pt x="6095" y="135635"/>
                </a:lnTo>
                <a:lnTo>
                  <a:pt x="3047" y="143255"/>
                </a:lnTo>
                <a:lnTo>
                  <a:pt x="0" y="161543"/>
                </a:lnTo>
                <a:lnTo>
                  <a:pt x="0" y="179831"/>
                </a:lnTo>
                <a:lnTo>
                  <a:pt x="1523" y="187451"/>
                </a:lnTo>
                <a:lnTo>
                  <a:pt x="3047" y="196595"/>
                </a:lnTo>
                <a:lnTo>
                  <a:pt x="6095" y="205739"/>
                </a:lnTo>
                <a:lnTo>
                  <a:pt x="9143" y="213359"/>
                </a:lnTo>
                <a:lnTo>
                  <a:pt x="12191" y="222503"/>
                </a:lnTo>
                <a:lnTo>
                  <a:pt x="12191" y="161543"/>
                </a:lnTo>
                <a:lnTo>
                  <a:pt x="15239" y="146303"/>
                </a:lnTo>
                <a:lnTo>
                  <a:pt x="18287" y="138683"/>
                </a:lnTo>
                <a:lnTo>
                  <a:pt x="19811" y="131063"/>
                </a:lnTo>
                <a:lnTo>
                  <a:pt x="24383" y="123443"/>
                </a:lnTo>
                <a:lnTo>
                  <a:pt x="27431" y="117347"/>
                </a:lnTo>
                <a:lnTo>
                  <a:pt x="32003" y="109727"/>
                </a:lnTo>
                <a:lnTo>
                  <a:pt x="70103" y="70103"/>
                </a:lnTo>
                <a:lnTo>
                  <a:pt x="105155" y="48767"/>
                </a:lnTo>
                <a:lnTo>
                  <a:pt x="146303" y="32003"/>
                </a:lnTo>
                <a:lnTo>
                  <a:pt x="193547" y="19811"/>
                </a:lnTo>
                <a:lnTo>
                  <a:pt x="245363" y="12191"/>
                </a:lnTo>
                <a:lnTo>
                  <a:pt x="271271" y="12191"/>
                </a:lnTo>
                <a:lnTo>
                  <a:pt x="324611" y="15239"/>
                </a:lnTo>
                <a:lnTo>
                  <a:pt x="373379" y="24383"/>
                </a:lnTo>
                <a:lnTo>
                  <a:pt x="417575" y="39623"/>
                </a:lnTo>
                <a:lnTo>
                  <a:pt x="455675" y="59435"/>
                </a:lnTo>
                <a:lnTo>
                  <a:pt x="487679" y="83819"/>
                </a:lnTo>
                <a:lnTo>
                  <a:pt x="515111" y="117347"/>
                </a:lnTo>
                <a:lnTo>
                  <a:pt x="518159" y="124967"/>
                </a:lnTo>
                <a:lnTo>
                  <a:pt x="522731" y="131063"/>
                </a:lnTo>
                <a:lnTo>
                  <a:pt x="524255" y="138683"/>
                </a:lnTo>
                <a:lnTo>
                  <a:pt x="527303" y="146303"/>
                </a:lnTo>
                <a:lnTo>
                  <a:pt x="528827" y="153923"/>
                </a:lnTo>
                <a:lnTo>
                  <a:pt x="530351" y="163067"/>
                </a:lnTo>
                <a:lnTo>
                  <a:pt x="530351" y="220979"/>
                </a:lnTo>
                <a:lnTo>
                  <a:pt x="536447" y="205739"/>
                </a:lnTo>
                <a:lnTo>
                  <a:pt x="539495" y="196595"/>
                </a:lnTo>
                <a:lnTo>
                  <a:pt x="542543" y="178307"/>
                </a:lnTo>
                <a:close/>
              </a:path>
              <a:path w="542925" h="341629">
                <a:moveTo>
                  <a:pt x="530351" y="220979"/>
                </a:moveTo>
                <a:lnTo>
                  <a:pt x="530351" y="170687"/>
                </a:lnTo>
                <a:lnTo>
                  <a:pt x="528827" y="178307"/>
                </a:lnTo>
                <a:lnTo>
                  <a:pt x="528827" y="185927"/>
                </a:lnTo>
                <a:lnTo>
                  <a:pt x="527303" y="193547"/>
                </a:lnTo>
                <a:lnTo>
                  <a:pt x="524255" y="201167"/>
                </a:lnTo>
                <a:lnTo>
                  <a:pt x="522731" y="208787"/>
                </a:lnTo>
                <a:lnTo>
                  <a:pt x="518159" y="216407"/>
                </a:lnTo>
                <a:lnTo>
                  <a:pt x="486155" y="257555"/>
                </a:lnTo>
                <a:lnTo>
                  <a:pt x="437387" y="291083"/>
                </a:lnTo>
                <a:lnTo>
                  <a:pt x="394715" y="309371"/>
                </a:lnTo>
                <a:lnTo>
                  <a:pt x="348995" y="320039"/>
                </a:lnTo>
                <a:lnTo>
                  <a:pt x="297179" y="327659"/>
                </a:lnTo>
                <a:lnTo>
                  <a:pt x="243839" y="327659"/>
                </a:lnTo>
                <a:lnTo>
                  <a:pt x="169163" y="315467"/>
                </a:lnTo>
                <a:lnTo>
                  <a:pt x="124967" y="300227"/>
                </a:lnTo>
                <a:lnTo>
                  <a:pt x="86867" y="280415"/>
                </a:lnTo>
                <a:lnTo>
                  <a:pt x="54863" y="257555"/>
                </a:lnTo>
                <a:lnTo>
                  <a:pt x="27431" y="222503"/>
                </a:lnTo>
                <a:lnTo>
                  <a:pt x="22859" y="216407"/>
                </a:lnTo>
                <a:lnTo>
                  <a:pt x="16763" y="201167"/>
                </a:lnTo>
                <a:lnTo>
                  <a:pt x="12191" y="178307"/>
                </a:lnTo>
                <a:lnTo>
                  <a:pt x="12191" y="222503"/>
                </a:lnTo>
                <a:lnTo>
                  <a:pt x="47243" y="266699"/>
                </a:lnTo>
                <a:lnTo>
                  <a:pt x="80771" y="291083"/>
                </a:lnTo>
                <a:lnTo>
                  <a:pt x="100583" y="303275"/>
                </a:lnTo>
                <a:lnTo>
                  <a:pt x="166115" y="327659"/>
                </a:lnTo>
                <a:lnTo>
                  <a:pt x="243839" y="339851"/>
                </a:lnTo>
                <a:lnTo>
                  <a:pt x="271271" y="341375"/>
                </a:lnTo>
                <a:lnTo>
                  <a:pt x="298703" y="339851"/>
                </a:lnTo>
                <a:lnTo>
                  <a:pt x="352043" y="333755"/>
                </a:lnTo>
                <a:lnTo>
                  <a:pt x="422147" y="312419"/>
                </a:lnTo>
                <a:lnTo>
                  <a:pt x="461771" y="291083"/>
                </a:lnTo>
                <a:lnTo>
                  <a:pt x="495299" y="266699"/>
                </a:lnTo>
                <a:lnTo>
                  <a:pt x="521207" y="237743"/>
                </a:lnTo>
                <a:lnTo>
                  <a:pt x="525779" y="230123"/>
                </a:lnTo>
                <a:lnTo>
                  <a:pt x="530351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00389" y="6240777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0727" y="6222491"/>
            <a:ext cx="530860" cy="327660"/>
          </a:xfrm>
          <a:custGeom>
            <a:avLst/>
            <a:gdLst/>
            <a:ahLst/>
            <a:cxnLst/>
            <a:rect l="l" t="t" r="r" b="b"/>
            <a:pathLst>
              <a:path w="530860" h="327659">
                <a:moveTo>
                  <a:pt x="19578" y="226111"/>
                </a:moveTo>
                <a:lnTo>
                  <a:pt x="19578" y="102212"/>
                </a:lnTo>
                <a:lnTo>
                  <a:pt x="17130" y="106077"/>
                </a:lnTo>
                <a:lnTo>
                  <a:pt x="2271" y="142855"/>
                </a:lnTo>
                <a:lnTo>
                  <a:pt x="0" y="164591"/>
                </a:lnTo>
                <a:lnTo>
                  <a:pt x="92" y="168929"/>
                </a:lnTo>
                <a:lnTo>
                  <a:pt x="8893" y="206554"/>
                </a:lnTo>
                <a:lnTo>
                  <a:pt x="19578" y="226111"/>
                </a:lnTo>
                <a:close/>
              </a:path>
              <a:path w="530860" h="327659">
                <a:moveTo>
                  <a:pt x="279245" y="327433"/>
                </a:moveTo>
                <a:lnTo>
                  <a:pt x="279245" y="226"/>
                </a:lnTo>
                <a:lnTo>
                  <a:pt x="272233" y="56"/>
                </a:lnTo>
                <a:lnTo>
                  <a:pt x="265175" y="0"/>
                </a:lnTo>
                <a:lnTo>
                  <a:pt x="258118" y="56"/>
                </a:lnTo>
                <a:lnTo>
                  <a:pt x="251106" y="226"/>
                </a:lnTo>
                <a:lnTo>
                  <a:pt x="244141" y="507"/>
                </a:lnTo>
                <a:lnTo>
                  <a:pt x="244141" y="327152"/>
                </a:lnTo>
                <a:lnTo>
                  <a:pt x="251106" y="327433"/>
                </a:lnTo>
                <a:lnTo>
                  <a:pt x="258118" y="327603"/>
                </a:lnTo>
                <a:lnTo>
                  <a:pt x="265175" y="327659"/>
                </a:lnTo>
                <a:lnTo>
                  <a:pt x="272233" y="327603"/>
                </a:lnTo>
                <a:lnTo>
                  <a:pt x="279245" y="327433"/>
                </a:lnTo>
                <a:close/>
              </a:path>
              <a:path w="530860" h="327659">
                <a:moveTo>
                  <a:pt x="530351" y="164591"/>
                </a:moveTo>
                <a:lnTo>
                  <a:pt x="523117" y="126095"/>
                </a:lnTo>
                <a:lnTo>
                  <a:pt x="510773" y="102212"/>
                </a:lnTo>
                <a:lnTo>
                  <a:pt x="510773" y="226111"/>
                </a:lnTo>
                <a:lnTo>
                  <a:pt x="527095" y="190174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4632" y="6216395"/>
            <a:ext cx="542925" cy="341630"/>
          </a:xfrm>
          <a:custGeom>
            <a:avLst/>
            <a:gdLst/>
            <a:ahLst/>
            <a:cxnLst/>
            <a:rect l="l" t="t" r="r" b="b"/>
            <a:pathLst>
              <a:path w="542925" h="341629">
                <a:moveTo>
                  <a:pt x="542543" y="187451"/>
                </a:moveTo>
                <a:lnTo>
                  <a:pt x="542543" y="161543"/>
                </a:lnTo>
                <a:lnTo>
                  <a:pt x="537971" y="134111"/>
                </a:lnTo>
                <a:lnTo>
                  <a:pt x="534923" y="126491"/>
                </a:lnTo>
                <a:lnTo>
                  <a:pt x="530351" y="118871"/>
                </a:lnTo>
                <a:lnTo>
                  <a:pt x="525779" y="109727"/>
                </a:lnTo>
                <a:lnTo>
                  <a:pt x="495299" y="73151"/>
                </a:lnTo>
                <a:lnTo>
                  <a:pt x="461771" y="48767"/>
                </a:lnTo>
                <a:lnTo>
                  <a:pt x="422147" y="27431"/>
                </a:lnTo>
                <a:lnTo>
                  <a:pt x="376427" y="12191"/>
                </a:lnTo>
                <a:lnTo>
                  <a:pt x="326135" y="3047"/>
                </a:lnTo>
                <a:lnTo>
                  <a:pt x="298703" y="0"/>
                </a:lnTo>
                <a:lnTo>
                  <a:pt x="243839" y="0"/>
                </a:lnTo>
                <a:lnTo>
                  <a:pt x="166115" y="12191"/>
                </a:lnTo>
                <a:lnTo>
                  <a:pt x="120395" y="27431"/>
                </a:lnTo>
                <a:lnTo>
                  <a:pt x="80771" y="48767"/>
                </a:lnTo>
                <a:lnTo>
                  <a:pt x="47243" y="73151"/>
                </a:lnTo>
                <a:lnTo>
                  <a:pt x="16763" y="111251"/>
                </a:lnTo>
                <a:lnTo>
                  <a:pt x="6095" y="135635"/>
                </a:lnTo>
                <a:lnTo>
                  <a:pt x="3047" y="143255"/>
                </a:lnTo>
                <a:lnTo>
                  <a:pt x="0" y="161543"/>
                </a:lnTo>
                <a:lnTo>
                  <a:pt x="0" y="179831"/>
                </a:lnTo>
                <a:lnTo>
                  <a:pt x="1523" y="187451"/>
                </a:lnTo>
                <a:lnTo>
                  <a:pt x="3047" y="196595"/>
                </a:lnTo>
                <a:lnTo>
                  <a:pt x="6095" y="205739"/>
                </a:lnTo>
                <a:lnTo>
                  <a:pt x="9143" y="213359"/>
                </a:lnTo>
                <a:lnTo>
                  <a:pt x="13715" y="222503"/>
                </a:lnTo>
                <a:lnTo>
                  <a:pt x="13715" y="153923"/>
                </a:lnTo>
                <a:lnTo>
                  <a:pt x="15239" y="146303"/>
                </a:lnTo>
                <a:lnTo>
                  <a:pt x="24383" y="123443"/>
                </a:lnTo>
                <a:lnTo>
                  <a:pt x="28955" y="117347"/>
                </a:lnTo>
                <a:lnTo>
                  <a:pt x="33527" y="109727"/>
                </a:lnTo>
                <a:lnTo>
                  <a:pt x="71627" y="70103"/>
                </a:lnTo>
                <a:lnTo>
                  <a:pt x="106679" y="48767"/>
                </a:lnTo>
                <a:lnTo>
                  <a:pt x="147827" y="32003"/>
                </a:lnTo>
                <a:lnTo>
                  <a:pt x="219455" y="15239"/>
                </a:lnTo>
                <a:lnTo>
                  <a:pt x="245363" y="12191"/>
                </a:lnTo>
                <a:lnTo>
                  <a:pt x="271271" y="12191"/>
                </a:lnTo>
                <a:lnTo>
                  <a:pt x="324611" y="15239"/>
                </a:lnTo>
                <a:lnTo>
                  <a:pt x="373379" y="24383"/>
                </a:lnTo>
                <a:lnTo>
                  <a:pt x="417575" y="39623"/>
                </a:lnTo>
                <a:lnTo>
                  <a:pt x="455675" y="59435"/>
                </a:lnTo>
                <a:lnTo>
                  <a:pt x="487679" y="83819"/>
                </a:lnTo>
                <a:lnTo>
                  <a:pt x="519683" y="124967"/>
                </a:lnTo>
                <a:lnTo>
                  <a:pt x="530351" y="163067"/>
                </a:lnTo>
                <a:lnTo>
                  <a:pt x="530351" y="220979"/>
                </a:lnTo>
                <a:lnTo>
                  <a:pt x="534923" y="213359"/>
                </a:lnTo>
                <a:lnTo>
                  <a:pt x="537971" y="205739"/>
                </a:lnTo>
                <a:lnTo>
                  <a:pt x="539495" y="196595"/>
                </a:lnTo>
                <a:lnTo>
                  <a:pt x="542543" y="187451"/>
                </a:lnTo>
                <a:close/>
              </a:path>
              <a:path w="542925" h="341629">
                <a:moveTo>
                  <a:pt x="530351" y="220979"/>
                </a:moveTo>
                <a:lnTo>
                  <a:pt x="530351" y="178307"/>
                </a:lnTo>
                <a:lnTo>
                  <a:pt x="525779" y="201167"/>
                </a:lnTo>
                <a:lnTo>
                  <a:pt x="519683" y="216407"/>
                </a:lnTo>
                <a:lnTo>
                  <a:pt x="487679" y="257555"/>
                </a:lnTo>
                <a:lnTo>
                  <a:pt x="455675" y="280415"/>
                </a:lnTo>
                <a:lnTo>
                  <a:pt x="417575" y="300227"/>
                </a:lnTo>
                <a:lnTo>
                  <a:pt x="373379" y="315467"/>
                </a:lnTo>
                <a:lnTo>
                  <a:pt x="324611" y="324611"/>
                </a:lnTo>
                <a:lnTo>
                  <a:pt x="298703" y="327659"/>
                </a:lnTo>
                <a:lnTo>
                  <a:pt x="245363" y="327659"/>
                </a:lnTo>
                <a:lnTo>
                  <a:pt x="193547" y="320039"/>
                </a:lnTo>
                <a:lnTo>
                  <a:pt x="147827" y="307847"/>
                </a:lnTo>
                <a:lnTo>
                  <a:pt x="105155" y="291083"/>
                </a:lnTo>
                <a:lnTo>
                  <a:pt x="70103" y="269747"/>
                </a:lnTo>
                <a:lnTo>
                  <a:pt x="32003" y="230123"/>
                </a:lnTo>
                <a:lnTo>
                  <a:pt x="15239" y="193547"/>
                </a:lnTo>
                <a:lnTo>
                  <a:pt x="13715" y="185927"/>
                </a:lnTo>
                <a:lnTo>
                  <a:pt x="13715" y="222503"/>
                </a:lnTo>
                <a:lnTo>
                  <a:pt x="16763" y="230123"/>
                </a:lnTo>
                <a:lnTo>
                  <a:pt x="22859" y="237743"/>
                </a:lnTo>
                <a:lnTo>
                  <a:pt x="33527" y="252983"/>
                </a:lnTo>
                <a:lnTo>
                  <a:pt x="64007" y="280415"/>
                </a:lnTo>
                <a:lnTo>
                  <a:pt x="100583" y="303275"/>
                </a:lnTo>
                <a:lnTo>
                  <a:pt x="143255" y="320039"/>
                </a:lnTo>
                <a:lnTo>
                  <a:pt x="192023" y="333755"/>
                </a:lnTo>
                <a:lnTo>
                  <a:pt x="243839" y="339851"/>
                </a:lnTo>
                <a:lnTo>
                  <a:pt x="271271" y="341375"/>
                </a:lnTo>
                <a:lnTo>
                  <a:pt x="298703" y="339851"/>
                </a:lnTo>
                <a:lnTo>
                  <a:pt x="352043" y="333755"/>
                </a:lnTo>
                <a:lnTo>
                  <a:pt x="400811" y="320039"/>
                </a:lnTo>
                <a:lnTo>
                  <a:pt x="443483" y="301751"/>
                </a:lnTo>
                <a:lnTo>
                  <a:pt x="496823" y="266699"/>
                </a:lnTo>
                <a:lnTo>
                  <a:pt x="525779" y="230123"/>
                </a:lnTo>
                <a:lnTo>
                  <a:pt x="530351" y="220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32806" y="6240777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1007" y="6234683"/>
            <a:ext cx="530860" cy="329565"/>
          </a:xfrm>
          <a:custGeom>
            <a:avLst/>
            <a:gdLst/>
            <a:ahLst/>
            <a:cxnLst/>
            <a:rect l="l" t="t" r="r" b="b"/>
            <a:pathLst>
              <a:path w="530860" h="329565">
                <a:moveTo>
                  <a:pt x="530351" y="164591"/>
                </a:moveTo>
                <a:lnTo>
                  <a:pt x="523117" y="126095"/>
                </a:lnTo>
                <a:lnTo>
                  <a:pt x="502531" y="90917"/>
                </a:lnTo>
                <a:lnTo>
                  <a:pt x="474381" y="63248"/>
                </a:lnTo>
                <a:lnTo>
                  <a:pt x="438187" y="39705"/>
                </a:lnTo>
                <a:lnTo>
                  <a:pt x="400845" y="23045"/>
                </a:lnTo>
                <a:lnTo>
                  <a:pt x="359036" y="10558"/>
                </a:lnTo>
                <a:lnTo>
                  <a:pt x="320243" y="3535"/>
                </a:lnTo>
                <a:lnTo>
                  <a:pt x="279245" y="226"/>
                </a:lnTo>
                <a:lnTo>
                  <a:pt x="265175" y="0"/>
                </a:lnTo>
                <a:lnTo>
                  <a:pt x="258118" y="56"/>
                </a:lnTo>
                <a:lnTo>
                  <a:pt x="216802" y="2718"/>
                </a:lnTo>
                <a:lnTo>
                  <a:pt x="177607" y="9142"/>
                </a:lnTo>
                <a:lnTo>
                  <a:pt x="135224" y="20994"/>
                </a:lnTo>
                <a:lnTo>
                  <a:pt x="97195" y="37087"/>
                </a:lnTo>
                <a:lnTo>
                  <a:pt x="64310" y="56948"/>
                </a:lnTo>
                <a:lnTo>
                  <a:pt x="34039" y="83652"/>
                </a:lnTo>
                <a:lnTo>
                  <a:pt x="10714" y="117955"/>
                </a:lnTo>
                <a:lnTo>
                  <a:pt x="368" y="155801"/>
                </a:lnTo>
                <a:lnTo>
                  <a:pt x="0" y="164591"/>
                </a:lnTo>
                <a:lnTo>
                  <a:pt x="92" y="168930"/>
                </a:lnTo>
                <a:lnTo>
                  <a:pt x="8893" y="206660"/>
                </a:lnTo>
                <a:lnTo>
                  <a:pt x="30859" y="241252"/>
                </a:lnTo>
                <a:lnTo>
                  <a:pt x="60079" y="268483"/>
                </a:lnTo>
                <a:lnTo>
                  <a:pt x="97195" y="291606"/>
                </a:lnTo>
                <a:lnTo>
                  <a:pt x="135224" y="307867"/>
                </a:lnTo>
                <a:lnTo>
                  <a:pt x="177607" y="319882"/>
                </a:lnTo>
                <a:lnTo>
                  <a:pt x="216802" y="326413"/>
                </a:lnTo>
                <a:lnTo>
                  <a:pt x="258118" y="329125"/>
                </a:lnTo>
                <a:lnTo>
                  <a:pt x="265175" y="329183"/>
                </a:lnTo>
                <a:lnTo>
                  <a:pt x="272233" y="329125"/>
                </a:lnTo>
                <a:lnTo>
                  <a:pt x="313549" y="326413"/>
                </a:lnTo>
                <a:lnTo>
                  <a:pt x="352744" y="319882"/>
                </a:lnTo>
                <a:lnTo>
                  <a:pt x="395127" y="307867"/>
                </a:lnTo>
                <a:lnTo>
                  <a:pt x="433156" y="291606"/>
                </a:lnTo>
                <a:lnTo>
                  <a:pt x="466041" y="271614"/>
                </a:lnTo>
                <a:lnTo>
                  <a:pt x="496312" y="244854"/>
                </a:lnTo>
                <a:lnTo>
                  <a:pt x="519637" y="210679"/>
                </a:lnTo>
                <a:lnTo>
                  <a:pt x="529983" y="173243"/>
                </a:lnTo>
                <a:lnTo>
                  <a:pt x="530351" y="16459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4911" y="6228588"/>
            <a:ext cx="542925" cy="341630"/>
          </a:xfrm>
          <a:custGeom>
            <a:avLst/>
            <a:gdLst/>
            <a:ahLst/>
            <a:cxnLst/>
            <a:rect l="l" t="t" r="r" b="b"/>
            <a:pathLst>
              <a:path w="542925" h="341629">
                <a:moveTo>
                  <a:pt x="542543" y="179831"/>
                </a:moveTo>
                <a:lnTo>
                  <a:pt x="542543" y="161543"/>
                </a:lnTo>
                <a:lnTo>
                  <a:pt x="539495" y="143255"/>
                </a:lnTo>
                <a:lnTo>
                  <a:pt x="536447" y="135635"/>
                </a:lnTo>
                <a:lnTo>
                  <a:pt x="533399" y="126491"/>
                </a:lnTo>
                <a:lnTo>
                  <a:pt x="530351" y="118871"/>
                </a:lnTo>
                <a:lnTo>
                  <a:pt x="525779" y="111251"/>
                </a:lnTo>
                <a:lnTo>
                  <a:pt x="521207" y="102107"/>
                </a:lnTo>
                <a:lnTo>
                  <a:pt x="495299" y="73151"/>
                </a:lnTo>
                <a:lnTo>
                  <a:pt x="461771" y="48767"/>
                </a:lnTo>
                <a:lnTo>
                  <a:pt x="422147" y="28955"/>
                </a:lnTo>
                <a:lnTo>
                  <a:pt x="376427" y="13715"/>
                </a:lnTo>
                <a:lnTo>
                  <a:pt x="326135" y="3047"/>
                </a:lnTo>
                <a:lnTo>
                  <a:pt x="298703" y="0"/>
                </a:lnTo>
                <a:lnTo>
                  <a:pt x="271271" y="0"/>
                </a:lnTo>
                <a:lnTo>
                  <a:pt x="216407" y="3047"/>
                </a:lnTo>
                <a:lnTo>
                  <a:pt x="166115" y="13715"/>
                </a:lnTo>
                <a:lnTo>
                  <a:pt x="120395" y="28955"/>
                </a:lnTo>
                <a:lnTo>
                  <a:pt x="80771" y="48767"/>
                </a:lnTo>
                <a:lnTo>
                  <a:pt x="47243" y="74675"/>
                </a:lnTo>
                <a:lnTo>
                  <a:pt x="21335" y="103631"/>
                </a:lnTo>
                <a:lnTo>
                  <a:pt x="9143" y="128015"/>
                </a:lnTo>
                <a:lnTo>
                  <a:pt x="6095" y="135635"/>
                </a:lnTo>
                <a:lnTo>
                  <a:pt x="3047" y="144779"/>
                </a:lnTo>
                <a:lnTo>
                  <a:pt x="1523" y="152399"/>
                </a:lnTo>
                <a:lnTo>
                  <a:pt x="0" y="161543"/>
                </a:lnTo>
                <a:lnTo>
                  <a:pt x="0" y="179831"/>
                </a:lnTo>
                <a:lnTo>
                  <a:pt x="3047" y="198119"/>
                </a:lnTo>
                <a:lnTo>
                  <a:pt x="6095" y="205739"/>
                </a:lnTo>
                <a:lnTo>
                  <a:pt x="9143" y="214883"/>
                </a:lnTo>
                <a:lnTo>
                  <a:pt x="12191" y="222503"/>
                </a:lnTo>
                <a:lnTo>
                  <a:pt x="12191" y="170687"/>
                </a:lnTo>
                <a:lnTo>
                  <a:pt x="13715" y="163067"/>
                </a:lnTo>
                <a:lnTo>
                  <a:pt x="13715" y="153923"/>
                </a:lnTo>
                <a:lnTo>
                  <a:pt x="15239" y="146303"/>
                </a:lnTo>
                <a:lnTo>
                  <a:pt x="21335" y="131063"/>
                </a:lnTo>
                <a:lnTo>
                  <a:pt x="24383" y="124967"/>
                </a:lnTo>
                <a:lnTo>
                  <a:pt x="27431" y="117347"/>
                </a:lnTo>
                <a:lnTo>
                  <a:pt x="56387" y="83819"/>
                </a:lnTo>
                <a:lnTo>
                  <a:pt x="86867" y="59435"/>
                </a:lnTo>
                <a:lnTo>
                  <a:pt x="126491" y="39623"/>
                </a:lnTo>
                <a:lnTo>
                  <a:pt x="193547" y="19811"/>
                </a:lnTo>
                <a:lnTo>
                  <a:pt x="271271" y="12191"/>
                </a:lnTo>
                <a:lnTo>
                  <a:pt x="298703" y="13715"/>
                </a:lnTo>
                <a:lnTo>
                  <a:pt x="348995" y="19811"/>
                </a:lnTo>
                <a:lnTo>
                  <a:pt x="396239" y="32003"/>
                </a:lnTo>
                <a:lnTo>
                  <a:pt x="437387" y="48767"/>
                </a:lnTo>
                <a:lnTo>
                  <a:pt x="472439" y="71627"/>
                </a:lnTo>
                <a:lnTo>
                  <a:pt x="510539" y="111251"/>
                </a:lnTo>
                <a:lnTo>
                  <a:pt x="515111" y="117347"/>
                </a:lnTo>
                <a:lnTo>
                  <a:pt x="519683" y="124967"/>
                </a:lnTo>
                <a:lnTo>
                  <a:pt x="525779" y="140207"/>
                </a:lnTo>
                <a:lnTo>
                  <a:pt x="530351" y="163067"/>
                </a:lnTo>
                <a:lnTo>
                  <a:pt x="530351" y="222503"/>
                </a:lnTo>
                <a:lnTo>
                  <a:pt x="533399" y="213359"/>
                </a:lnTo>
                <a:lnTo>
                  <a:pt x="537971" y="205739"/>
                </a:lnTo>
                <a:lnTo>
                  <a:pt x="541019" y="187451"/>
                </a:lnTo>
                <a:lnTo>
                  <a:pt x="542543" y="179831"/>
                </a:lnTo>
                <a:close/>
              </a:path>
              <a:path w="542925" h="341629">
                <a:moveTo>
                  <a:pt x="530351" y="222503"/>
                </a:moveTo>
                <a:lnTo>
                  <a:pt x="530351" y="178307"/>
                </a:lnTo>
                <a:lnTo>
                  <a:pt x="525779" y="201167"/>
                </a:lnTo>
                <a:lnTo>
                  <a:pt x="522731" y="208787"/>
                </a:lnTo>
                <a:lnTo>
                  <a:pt x="518159" y="216407"/>
                </a:lnTo>
                <a:lnTo>
                  <a:pt x="515111" y="224027"/>
                </a:lnTo>
                <a:lnTo>
                  <a:pt x="510539" y="231647"/>
                </a:lnTo>
                <a:lnTo>
                  <a:pt x="472439" y="269747"/>
                </a:lnTo>
                <a:lnTo>
                  <a:pt x="437387" y="291083"/>
                </a:lnTo>
                <a:lnTo>
                  <a:pt x="396239" y="309371"/>
                </a:lnTo>
                <a:lnTo>
                  <a:pt x="348995" y="321563"/>
                </a:lnTo>
                <a:lnTo>
                  <a:pt x="323087" y="324611"/>
                </a:lnTo>
                <a:lnTo>
                  <a:pt x="298703" y="327659"/>
                </a:lnTo>
                <a:lnTo>
                  <a:pt x="271271" y="329183"/>
                </a:lnTo>
                <a:lnTo>
                  <a:pt x="243839" y="327659"/>
                </a:lnTo>
                <a:lnTo>
                  <a:pt x="217931" y="324611"/>
                </a:lnTo>
                <a:lnTo>
                  <a:pt x="169163" y="315467"/>
                </a:lnTo>
                <a:lnTo>
                  <a:pt x="124967" y="300227"/>
                </a:lnTo>
                <a:lnTo>
                  <a:pt x="86867" y="281939"/>
                </a:lnTo>
                <a:lnTo>
                  <a:pt x="54863" y="257555"/>
                </a:lnTo>
                <a:lnTo>
                  <a:pt x="27431" y="224027"/>
                </a:lnTo>
                <a:lnTo>
                  <a:pt x="24383" y="216407"/>
                </a:lnTo>
                <a:lnTo>
                  <a:pt x="19811" y="208787"/>
                </a:lnTo>
                <a:lnTo>
                  <a:pt x="18287" y="201167"/>
                </a:lnTo>
                <a:lnTo>
                  <a:pt x="15239" y="193547"/>
                </a:lnTo>
                <a:lnTo>
                  <a:pt x="13715" y="185927"/>
                </a:lnTo>
                <a:lnTo>
                  <a:pt x="13715" y="178307"/>
                </a:lnTo>
                <a:lnTo>
                  <a:pt x="12191" y="170687"/>
                </a:lnTo>
                <a:lnTo>
                  <a:pt x="12191" y="222503"/>
                </a:lnTo>
                <a:lnTo>
                  <a:pt x="16763" y="230123"/>
                </a:lnTo>
                <a:lnTo>
                  <a:pt x="22859" y="237743"/>
                </a:lnTo>
                <a:lnTo>
                  <a:pt x="33527" y="252983"/>
                </a:lnTo>
                <a:lnTo>
                  <a:pt x="64007" y="280415"/>
                </a:lnTo>
                <a:lnTo>
                  <a:pt x="100583" y="303275"/>
                </a:lnTo>
                <a:lnTo>
                  <a:pt x="143255" y="321563"/>
                </a:lnTo>
                <a:lnTo>
                  <a:pt x="192023" y="333755"/>
                </a:lnTo>
                <a:lnTo>
                  <a:pt x="243839" y="339851"/>
                </a:lnTo>
                <a:lnTo>
                  <a:pt x="271271" y="341375"/>
                </a:lnTo>
                <a:lnTo>
                  <a:pt x="326135" y="338327"/>
                </a:lnTo>
                <a:lnTo>
                  <a:pt x="400811" y="321563"/>
                </a:lnTo>
                <a:lnTo>
                  <a:pt x="443483" y="303275"/>
                </a:lnTo>
                <a:lnTo>
                  <a:pt x="480059" y="280415"/>
                </a:lnTo>
                <a:lnTo>
                  <a:pt x="509015" y="252983"/>
                </a:lnTo>
                <a:lnTo>
                  <a:pt x="521207" y="237743"/>
                </a:lnTo>
                <a:lnTo>
                  <a:pt x="530351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63086" y="6252969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6772" y="4415027"/>
            <a:ext cx="5783580" cy="843280"/>
          </a:xfrm>
          <a:custGeom>
            <a:avLst/>
            <a:gdLst/>
            <a:ahLst/>
            <a:cxnLst/>
            <a:rect l="l" t="t" r="r" b="b"/>
            <a:pathLst>
              <a:path w="5783580" h="843279">
                <a:moveTo>
                  <a:pt x="0" y="0"/>
                </a:moveTo>
                <a:lnTo>
                  <a:pt x="0" y="842771"/>
                </a:lnTo>
                <a:lnTo>
                  <a:pt x="5783579" y="842771"/>
                </a:lnTo>
                <a:lnTo>
                  <a:pt x="5783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51531" y="4401311"/>
            <a:ext cx="5814060" cy="871855"/>
          </a:xfrm>
          <a:custGeom>
            <a:avLst/>
            <a:gdLst/>
            <a:ahLst/>
            <a:cxnLst/>
            <a:rect l="l" t="t" r="r" b="b"/>
            <a:pathLst>
              <a:path w="5814059" h="871854">
                <a:moveTo>
                  <a:pt x="5814059" y="871727"/>
                </a:moveTo>
                <a:lnTo>
                  <a:pt x="5814059" y="0"/>
                </a:lnTo>
                <a:lnTo>
                  <a:pt x="0" y="0"/>
                </a:lnTo>
                <a:lnTo>
                  <a:pt x="0" y="871727"/>
                </a:lnTo>
                <a:lnTo>
                  <a:pt x="15239" y="871727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5785103" y="28955"/>
                </a:lnTo>
                <a:lnTo>
                  <a:pt x="5785103" y="13715"/>
                </a:lnTo>
                <a:lnTo>
                  <a:pt x="5798819" y="28955"/>
                </a:lnTo>
                <a:lnTo>
                  <a:pt x="5798819" y="871727"/>
                </a:lnTo>
                <a:lnTo>
                  <a:pt x="5814059" y="871727"/>
                </a:lnTo>
                <a:close/>
              </a:path>
              <a:path w="5814059" h="871854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5814059" h="871854">
                <a:moveTo>
                  <a:pt x="28955" y="842771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842771"/>
                </a:lnTo>
                <a:lnTo>
                  <a:pt x="28955" y="842771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15239" y="842771"/>
                </a:lnTo>
                <a:lnTo>
                  <a:pt x="28955" y="856487"/>
                </a:lnTo>
                <a:lnTo>
                  <a:pt x="28955" y="871727"/>
                </a:lnTo>
                <a:lnTo>
                  <a:pt x="5785103" y="871727"/>
                </a:lnTo>
                <a:lnTo>
                  <a:pt x="5785103" y="856487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28955" y="871727"/>
                </a:moveTo>
                <a:lnTo>
                  <a:pt x="28955" y="856487"/>
                </a:lnTo>
                <a:lnTo>
                  <a:pt x="15239" y="842771"/>
                </a:lnTo>
                <a:lnTo>
                  <a:pt x="15239" y="871727"/>
                </a:lnTo>
                <a:lnTo>
                  <a:pt x="28955" y="871727"/>
                </a:lnTo>
                <a:close/>
              </a:path>
              <a:path w="5814059" h="871854">
                <a:moveTo>
                  <a:pt x="5798819" y="28955"/>
                </a:moveTo>
                <a:lnTo>
                  <a:pt x="5785103" y="13715"/>
                </a:lnTo>
                <a:lnTo>
                  <a:pt x="5785103" y="28955"/>
                </a:lnTo>
                <a:lnTo>
                  <a:pt x="5798819" y="28955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5798819" y="28955"/>
                </a:lnTo>
                <a:lnTo>
                  <a:pt x="5785103" y="28955"/>
                </a:lnTo>
                <a:lnTo>
                  <a:pt x="5785103" y="842771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5798819" y="871727"/>
                </a:moveTo>
                <a:lnTo>
                  <a:pt x="5798819" y="842771"/>
                </a:lnTo>
                <a:lnTo>
                  <a:pt x="5785103" y="856487"/>
                </a:lnTo>
                <a:lnTo>
                  <a:pt x="5785103" y="871727"/>
                </a:lnTo>
                <a:lnTo>
                  <a:pt x="5798819" y="87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64535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80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0379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80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17747" y="4552188"/>
            <a:ext cx="29209" cy="368935"/>
          </a:xfrm>
          <a:custGeom>
            <a:avLst/>
            <a:gdLst/>
            <a:ahLst/>
            <a:cxnLst/>
            <a:rect l="l" t="t" r="r" b="b"/>
            <a:pathLst>
              <a:path w="29210" h="368935">
                <a:moveTo>
                  <a:pt x="28955" y="368807"/>
                </a:moveTo>
                <a:lnTo>
                  <a:pt x="27431" y="0"/>
                </a:lnTo>
                <a:lnTo>
                  <a:pt x="0" y="0"/>
                </a:lnTo>
                <a:lnTo>
                  <a:pt x="1523" y="368807"/>
                </a:lnTo>
                <a:lnTo>
                  <a:pt x="28955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10027" y="4538471"/>
            <a:ext cx="1089660" cy="382905"/>
          </a:xfrm>
          <a:custGeom>
            <a:avLst/>
            <a:gdLst/>
            <a:ahLst/>
            <a:cxnLst/>
            <a:rect l="l" t="t" r="r" b="b"/>
            <a:pathLst>
              <a:path w="1089660" h="382904">
                <a:moveTo>
                  <a:pt x="1089659" y="382523"/>
                </a:moveTo>
                <a:lnTo>
                  <a:pt x="1089659" y="0"/>
                </a:lnTo>
                <a:lnTo>
                  <a:pt x="0" y="0"/>
                </a:lnTo>
                <a:lnTo>
                  <a:pt x="0" y="382523"/>
                </a:lnTo>
                <a:lnTo>
                  <a:pt x="15239" y="382523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1060703" y="27431"/>
                </a:lnTo>
                <a:lnTo>
                  <a:pt x="1060703" y="13715"/>
                </a:lnTo>
                <a:lnTo>
                  <a:pt x="1075943" y="27431"/>
                </a:lnTo>
                <a:lnTo>
                  <a:pt x="1075943" y="382523"/>
                </a:lnTo>
                <a:lnTo>
                  <a:pt x="1089659" y="382523"/>
                </a:lnTo>
                <a:close/>
              </a:path>
              <a:path w="1089660" h="382904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1089660" h="382904">
                <a:moveTo>
                  <a:pt x="28955" y="35356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53567"/>
                </a:lnTo>
                <a:lnTo>
                  <a:pt x="28955" y="353567"/>
                </a:lnTo>
                <a:close/>
              </a:path>
              <a:path w="1089660" h="382904">
                <a:moveTo>
                  <a:pt x="1075943" y="353567"/>
                </a:moveTo>
                <a:lnTo>
                  <a:pt x="15239" y="353567"/>
                </a:lnTo>
                <a:lnTo>
                  <a:pt x="28955" y="367283"/>
                </a:lnTo>
                <a:lnTo>
                  <a:pt x="28955" y="382523"/>
                </a:lnTo>
                <a:lnTo>
                  <a:pt x="1060703" y="382523"/>
                </a:lnTo>
                <a:lnTo>
                  <a:pt x="1060703" y="367283"/>
                </a:lnTo>
                <a:lnTo>
                  <a:pt x="1075943" y="353567"/>
                </a:lnTo>
                <a:close/>
              </a:path>
              <a:path w="1089660" h="382904">
                <a:moveTo>
                  <a:pt x="28955" y="382523"/>
                </a:moveTo>
                <a:lnTo>
                  <a:pt x="28955" y="367283"/>
                </a:lnTo>
                <a:lnTo>
                  <a:pt x="15239" y="353567"/>
                </a:lnTo>
                <a:lnTo>
                  <a:pt x="15239" y="382523"/>
                </a:lnTo>
                <a:lnTo>
                  <a:pt x="28955" y="382523"/>
                </a:lnTo>
                <a:close/>
              </a:path>
              <a:path w="1089660" h="382904">
                <a:moveTo>
                  <a:pt x="1075943" y="27431"/>
                </a:moveTo>
                <a:lnTo>
                  <a:pt x="1060703" y="13715"/>
                </a:lnTo>
                <a:lnTo>
                  <a:pt x="1060703" y="27431"/>
                </a:lnTo>
                <a:lnTo>
                  <a:pt x="1075943" y="27431"/>
                </a:lnTo>
                <a:close/>
              </a:path>
              <a:path w="1089660" h="382904">
                <a:moveTo>
                  <a:pt x="1075943" y="353567"/>
                </a:moveTo>
                <a:lnTo>
                  <a:pt x="1075943" y="27431"/>
                </a:lnTo>
                <a:lnTo>
                  <a:pt x="1060703" y="27431"/>
                </a:lnTo>
                <a:lnTo>
                  <a:pt x="1060703" y="353567"/>
                </a:lnTo>
                <a:lnTo>
                  <a:pt x="1075943" y="353567"/>
                </a:lnTo>
                <a:close/>
              </a:path>
              <a:path w="1089660" h="382904">
                <a:moveTo>
                  <a:pt x="1075943" y="382523"/>
                </a:moveTo>
                <a:lnTo>
                  <a:pt x="1075943" y="353567"/>
                </a:lnTo>
                <a:lnTo>
                  <a:pt x="1060703" y="367283"/>
                </a:lnTo>
                <a:lnTo>
                  <a:pt x="1060703" y="382523"/>
                </a:lnTo>
                <a:lnTo>
                  <a:pt x="1075943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0035" y="4707635"/>
            <a:ext cx="845819" cy="379730"/>
          </a:xfrm>
          <a:custGeom>
            <a:avLst/>
            <a:gdLst/>
            <a:ahLst/>
            <a:cxnLst/>
            <a:rect l="l" t="t" r="r" b="b"/>
            <a:pathLst>
              <a:path w="845820" h="379729">
                <a:moveTo>
                  <a:pt x="845819" y="379475"/>
                </a:moveTo>
                <a:lnTo>
                  <a:pt x="845819" y="0"/>
                </a:lnTo>
                <a:lnTo>
                  <a:pt x="0" y="0"/>
                </a:lnTo>
                <a:lnTo>
                  <a:pt x="0" y="379475"/>
                </a:lnTo>
                <a:lnTo>
                  <a:pt x="12191" y="379475"/>
                </a:lnTo>
                <a:lnTo>
                  <a:pt x="12191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821435" y="25907"/>
                </a:lnTo>
                <a:lnTo>
                  <a:pt x="821435" y="12191"/>
                </a:lnTo>
                <a:lnTo>
                  <a:pt x="833627" y="25907"/>
                </a:lnTo>
                <a:lnTo>
                  <a:pt x="833627" y="379475"/>
                </a:lnTo>
                <a:lnTo>
                  <a:pt x="845819" y="379475"/>
                </a:lnTo>
                <a:close/>
              </a:path>
              <a:path w="845820" h="379729">
                <a:moveTo>
                  <a:pt x="25907" y="25907"/>
                </a:moveTo>
                <a:lnTo>
                  <a:pt x="25907" y="12191"/>
                </a:lnTo>
                <a:lnTo>
                  <a:pt x="12191" y="25907"/>
                </a:lnTo>
                <a:lnTo>
                  <a:pt x="25907" y="25907"/>
                </a:lnTo>
                <a:close/>
              </a:path>
              <a:path w="845820" h="379729">
                <a:moveTo>
                  <a:pt x="25907" y="353567"/>
                </a:moveTo>
                <a:lnTo>
                  <a:pt x="25907" y="25907"/>
                </a:lnTo>
                <a:lnTo>
                  <a:pt x="12191" y="25907"/>
                </a:lnTo>
                <a:lnTo>
                  <a:pt x="12191" y="353567"/>
                </a:lnTo>
                <a:lnTo>
                  <a:pt x="25907" y="35356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12191" y="353567"/>
                </a:lnTo>
                <a:lnTo>
                  <a:pt x="25907" y="367283"/>
                </a:lnTo>
                <a:lnTo>
                  <a:pt x="25907" y="379475"/>
                </a:lnTo>
                <a:lnTo>
                  <a:pt x="821435" y="379475"/>
                </a:lnTo>
                <a:lnTo>
                  <a:pt x="821435" y="367283"/>
                </a:lnTo>
                <a:lnTo>
                  <a:pt x="833627" y="353567"/>
                </a:lnTo>
                <a:close/>
              </a:path>
              <a:path w="845820" h="379729">
                <a:moveTo>
                  <a:pt x="25907" y="379475"/>
                </a:moveTo>
                <a:lnTo>
                  <a:pt x="25907" y="367283"/>
                </a:lnTo>
                <a:lnTo>
                  <a:pt x="12191" y="353567"/>
                </a:lnTo>
                <a:lnTo>
                  <a:pt x="12191" y="379475"/>
                </a:lnTo>
                <a:lnTo>
                  <a:pt x="25907" y="379475"/>
                </a:lnTo>
                <a:close/>
              </a:path>
              <a:path w="845820" h="379729">
                <a:moveTo>
                  <a:pt x="833627" y="25907"/>
                </a:moveTo>
                <a:lnTo>
                  <a:pt x="821435" y="12191"/>
                </a:lnTo>
                <a:lnTo>
                  <a:pt x="821435" y="25907"/>
                </a:lnTo>
                <a:lnTo>
                  <a:pt x="833627" y="25907"/>
                </a:lnTo>
                <a:close/>
              </a:path>
              <a:path w="845820" h="379729">
                <a:moveTo>
                  <a:pt x="833627" y="353567"/>
                </a:moveTo>
                <a:lnTo>
                  <a:pt x="833627" y="25907"/>
                </a:lnTo>
                <a:lnTo>
                  <a:pt x="821435" y="25907"/>
                </a:lnTo>
                <a:lnTo>
                  <a:pt x="821435" y="353567"/>
                </a:lnTo>
                <a:lnTo>
                  <a:pt x="833627" y="353567"/>
                </a:lnTo>
                <a:close/>
              </a:path>
              <a:path w="845820" h="379729">
                <a:moveTo>
                  <a:pt x="833627" y="379475"/>
                </a:moveTo>
                <a:lnTo>
                  <a:pt x="833627" y="353567"/>
                </a:lnTo>
                <a:lnTo>
                  <a:pt x="821435" y="367283"/>
                </a:lnTo>
                <a:lnTo>
                  <a:pt x="821435" y="379475"/>
                </a:lnTo>
                <a:lnTo>
                  <a:pt x="833627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77457" y="4768086"/>
            <a:ext cx="104775" cy="262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4995" y="5111493"/>
            <a:ext cx="814069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y = ..s</a:t>
            </a:r>
            <a:r>
              <a:rPr dirty="0" sz="1800" spc="-12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7097" y="4517134"/>
            <a:ext cx="1678305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Shared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800" spc="-5">
                <a:solidFill>
                  <a:srgbClr val="006500"/>
                </a:solidFill>
                <a:latin typeface="Times New Roman"/>
                <a:cs typeface="Times New Roman"/>
              </a:rPr>
              <a:t>s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=</a:t>
            </a:r>
            <a:r>
              <a:rPr dirty="0" sz="1800" spc="-105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6500"/>
                </a:solidFill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6772" y="5265419"/>
            <a:ext cx="5783580" cy="843280"/>
          </a:xfrm>
          <a:custGeom>
            <a:avLst/>
            <a:gdLst/>
            <a:ahLst/>
            <a:cxnLst/>
            <a:rect l="l" t="t" r="r" b="b"/>
            <a:pathLst>
              <a:path w="5783580" h="843279">
                <a:moveTo>
                  <a:pt x="0" y="0"/>
                </a:moveTo>
                <a:lnTo>
                  <a:pt x="0" y="842771"/>
                </a:lnTo>
                <a:lnTo>
                  <a:pt x="5783579" y="842771"/>
                </a:lnTo>
                <a:lnTo>
                  <a:pt x="5783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51531" y="5250179"/>
            <a:ext cx="5814060" cy="871855"/>
          </a:xfrm>
          <a:custGeom>
            <a:avLst/>
            <a:gdLst/>
            <a:ahLst/>
            <a:cxnLst/>
            <a:rect l="l" t="t" r="r" b="b"/>
            <a:pathLst>
              <a:path w="5814059" h="871854">
                <a:moveTo>
                  <a:pt x="5814059" y="871727"/>
                </a:moveTo>
                <a:lnTo>
                  <a:pt x="5814059" y="0"/>
                </a:lnTo>
                <a:lnTo>
                  <a:pt x="0" y="0"/>
                </a:lnTo>
                <a:lnTo>
                  <a:pt x="0" y="871727"/>
                </a:lnTo>
                <a:lnTo>
                  <a:pt x="15239" y="871727"/>
                </a:lnTo>
                <a:lnTo>
                  <a:pt x="15239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5785103" y="28955"/>
                </a:lnTo>
                <a:lnTo>
                  <a:pt x="5785103" y="15239"/>
                </a:lnTo>
                <a:lnTo>
                  <a:pt x="5798819" y="28955"/>
                </a:lnTo>
                <a:lnTo>
                  <a:pt x="5798819" y="871727"/>
                </a:lnTo>
                <a:lnTo>
                  <a:pt x="5814059" y="871727"/>
                </a:lnTo>
                <a:close/>
              </a:path>
              <a:path w="5814059" h="871854">
                <a:moveTo>
                  <a:pt x="28955" y="28955"/>
                </a:moveTo>
                <a:lnTo>
                  <a:pt x="28955" y="15239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5814059" h="871854">
                <a:moveTo>
                  <a:pt x="28955" y="842771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842771"/>
                </a:lnTo>
                <a:lnTo>
                  <a:pt x="28955" y="842771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15239" y="842771"/>
                </a:lnTo>
                <a:lnTo>
                  <a:pt x="28955" y="858011"/>
                </a:lnTo>
                <a:lnTo>
                  <a:pt x="28955" y="871727"/>
                </a:lnTo>
                <a:lnTo>
                  <a:pt x="5785103" y="871727"/>
                </a:lnTo>
                <a:lnTo>
                  <a:pt x="5785103" y="858011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28955" y="871727"/>
                </a:moveTo>
                <a:lnTo>
                  <a:pt x="28955" y="858011"/>
                </a:lnTo>
                <a:lnTo>
                  <a:pt x="15239" y="842771"/>
                </a:lnTo>
                <a:lnTo>
                  <a:pt x="15239" y="871727"/>
                </a:lnTo>
                <a:lnTo>
                  <a:pt x="28955" y="871727"/>
                </a:lnTo>
                <a:close/>
              </a:path>
              <a:path w="5814059" h="871854">
                <a:moveTo>
                  <a:pt x="5798819" y="28955"/>
                </a:moveTo>
                <a:lnTo>
                  <a:pt x="5785103" y="15239"/>
                </a:lnTo>
                <a:lnTo>
                  <a:pt x="5785103" y="28955"/>
                </a:lnTo>
                <a:lnTo>
                  <a:pt x="5798819" y="28955"/>
                </a:lnTo>
                <a:close/>
              </a:path>
              <a:path w="5814059" h="871854">
                <a:moveTo>
                  <a:pt x="5798819" y="842771"/>
                </a:moveTo>
                <a:lnTo>
                  <a:pt x="5798819" y="28955"/>
                </a:lnTo>
                <a:lnTo>
                  <a:pt x="5785103" y="28955"/>
                </a:lnTo>
                <a:lnTo>
                  <a:pt x="5785103" y="842771"/>
                </a:lnTo>
                <a:lnTo>
                  <a:pt x="5798819" y="842771"/>
                </a:lnTo>
                <a:close/>
              </a:path>
              <a:path w="5814059" h="871854">
                <a:moveTo>
                  <a:pt x="5798819" y="871727"/>
                </a:moveTo>
                <a:lnTo>
                  <a:pt x="5798819" y="842771"/>
                </a:lnTo>
                <a:lnTo>
                  <a:pt x="5785103" y="858011"/>
                </a:lnTo>
                <a:lnTo>
                  <a:pt x="5785103" y="871727"/>
                </a:lnTo>
                <a:lnTo>
                  <a:pt x="5798819" y="871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38702" y="5521449"/>
            <a:ext cx="3225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53867" y="5320283"/>
            <a:ext cx="558165" cy="699770"/>
          </a:xfrm>
          <a:custGeom>
            <a:avLst/>
            <a:gdLst/>
            <a:ahLst/>
            <a:cxnLst/>
            <a:rect l="l" t="t" r="r" b="b"/>
            <a:pathLst>
              <a:path w="558164" h="699770">
                <a:moveTo>
                  <a:pt x="557783" y="699515"/>
                </a:moveTo>
                <a:lnTo>
                  <a:pt x="557783" y="0"/>
                </a:lnTo>
                <a:lnTo>
                  <a:pt x="0" y="0"/>
                </a:lnTo>
                <a:lnTo>
                  <a:pt x="0" y="699515"/>
                </a:lnTo>
                <a:lnTo>
                  <a:pt x="13715" y="699515"/>
                </a:lnTo>
                <a:lnTo>
                  <a:pt x="13715" y="28955"/>
                </a:lnTo>
                <a:lnTo>
                  <a:pt x="27431" y="13715"/>
                </a:lnTo>
                <a:lnTo>
                  <a:pt x="27431" y="28955"/>
                </a:lnTo>
                <a:lnTo>
                  <a:pt x="530351" y="28955"/>
                </a:lnTo>
                <a:lnTo>
                  <a:pt x="530351" y="13715"/>
                </a:lnTo>
                <a:lnTo>
                  <a:pt x="544067" y="28955"/>
                </a:lnTo>
                <a:lnTo>
                  <a:pt x="544067" y="699515"/>
                </a:lnTo>
                <a:lnTo>
                  <a:pt x="557783" y="699515"/>
                </a:lnTo>
                <a:close/>
              </a:path>
              <a:path w="558164" h="699770">
                <a:moveTo>
                  <a:pt x="27431" y="28955"/>
                </a:moveTo>
                <a:lnTo>
                  <a:pt x="27431" y="13715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558164" h="699770">
                <a:moveTo>
                  <a:pt x="27431" y="672083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672083"/>
                </a:lnTo>
                <a:lnTo>
                  <a:pt x="27431" y="672083"/>
                </a:lnTo>
                <a:close/>
              </a:path>
              <a:path w="558164" h="699770">
                <a:moveTo>
                  <a:pt x="544067" y="672083"/>
                </a:moveTo>
                <a:lnTo>
                  <a:pt x="13715" y="672083"/>
                </a:lnTo>
                <a:lnTo>
                  <a:pt x="27431" y="685799"/>
                </a:lnTo>
                <a:lnTo>
                  <a:pt x="27431" y="699515"/>
                </a:lnTo>
                <a:lnTo>
                  <a:pt x="530351" y="699515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8164" h="699770">
                <a:moveTo>
                  <a:pt x="27431" y="699515"/>
                </a:moveTo>
                <a:lnTo>
                  <a:pt x="27431" y="685799"/>
                </a:lnTo>
                <a:lnTo>
                  <a:pt x="13715" y="672083"/>
                </a:lnTo>
                <a:lnTo>
                  <a:pt x="13715" y="699515"/>
                </a:lnTo>
                <a:lnTo>
                  <a:pt x="27431" y="699515"/>
                </a:lnTo>
                <a:close/>
              </a:path>
              <a:path w="558164" h="699770">
                <a:moveTo>
                  <a:pt x="544067" y="28955"/>
                </a:moveTo>
                <a:lnTo>
                  <a:pt x="530351" y="13715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8164" h="699770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8164" h="699770">
                <a:moveTo>
                  <a:pt x="544067" y="699515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699515"/>
                </a:lnTo>
                <a:lnTo>
                  <a:pt x="544067" y="699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67583" y="5532882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67583" y="577976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361178" y="5489445"/>
            <a:ext cx="3225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76344" y="5288279"/>
            <a:ext cx="558165" cy="701040"/>
          </a:xfrm>
          <a:custGeom>
            <a:avLst/>
            <a:gdLst/>
            <a:ahLst/>
            <a:cxnLst/>
            <a:rect l="l" t="t" r="r" b="b"/>
            <a:pathLst>
              <a:path w="558164" h="701039">
                <a:moveTo>
                  <a:pt x="557783" y="701039"/>
                </a:moveTo>
                <a:lnTo>
                  <a:pt x="557783" y="0"/>
                </a:lnTo>
                <a:lnTo>
                  <a:pt x="0" y="0"/>
                </a:lnTo>
                <a:lnTo>
                  <a:pt x="0" y="701039"/>
                </a:lnTo>
                <a:lnTo>
                  <a:pt x="13715" y="701039"/>
                </a:lnTo>
                <a:lnTo>
                  <a:pt x="13715" y="28955"/>
                </a:lnTo>
                <a:lnTo>
                  <a:pt x="27431" y="15239"/>
                </a:lnTo>
                <a:lnTo>
                  <a:pt x="27431" y="28955"/>
                </a:lnTo>
                <a:lnTo>
                  <a:pt x="530351" y="28955"/>
                </a:lnTo>
                <a:lnTo>
                  <a:pt x="530351" y="15239"/>
                </a:lnTo>
                <a:lnTo>
                  <a:pt x="544067" y="28955"/>
                </a:lnTo>
                <a:lnTo>
                  <a:pt x="544067" y="701039"/>
                </a:lnTo>
                <a:lnTo>
                  <a:pt x="557783" y="701039"/>
                </a:lnTo>
                <a:close/>
              </a:path>
              <a:path w="558164" h="701039">
                <a:moveTo>
                  <a:pt x="27431" y="28955"/>
                </a:moveTo>
                <a:lnTo>
                  <a:pt x="27431" y="15239"/>
                </a:lnTo>
                <a:lnTo>
                  <a:pt x="13715" y="28955"/>
                </a:lnTo>
                <a:lnTo>
                  <a:pt x="27431" y="28955"/>
                </a:lnTo>
                <a:close/>
              </a:path>
              <a:path w="558164" h="701039">
                <a:moveTo>
                  <a:pt x="27431" y="672083"/>
                </a:moveTo>
                <a:lnTo>
                  <a:pt x="27431" y="28955"/>
                </a:lnTo>
                <a:lnTo>
                  <a:pt x="13715" y="28955"/>
                </a:lnTo>
                <a:lnTo>
                  <a:pt x="13715" y="672083"/>
                </a:lnTo>
                <a:lnTo>
                  <a:pt x="27431" y="672083"/>
                </a:lnTo>
                <a:close/>
              </a:path>
              <a:path w="558164" h="701039">
                <a:moveTo>
                  <a:pt x="544067" y="672083"/>
                </a:moveTo>
                <a:lnTo>
                  <a:pt x="13715" y="672083"/>
                </a:lnTo>
                <a:lnTo>
                  <a:pt x="27431" y="685799"/>
                </a:lnTo>
                <a:lnTo>
                  <a:pt x="27431" y="701039"/>
                </a:lnTo>
                <a:lnTo>
                  <a:pt x="530351" y="701039"/>
                </a:lnTo>
                <a:lnTo>
                  <a:pt x="530351" y="685799"/>
                </a:lnTo>
                <a:lnTo>
                  <a:pt x="544067" y="672083"/>
                </a:lnTo>
                <a:close/>
              </a:path>
              <a:path w="558164" h="701039">
                <a:moveTo>
                  <a:pt x="27431" y="701039"/>
                </a:moveTo>
                <a:lnTo>
                  <a:pt x="27431" y="685799"/>
                </a:lnTo>
                <a:lnTo>
                  <a:pt x="13715" y="672083"/>
                </a:lnTo>
                <a:lnTo>
                  <a:pt x="13715" y="701039"/>
                </a:lnTo>
                <a:lnTo>
                  <a:pt x="27431" y="701039"/>
                </a:lnTo>
                <a:close/>
              </a:path>
              <a:path w="558164" h="701039">
                <a:moveTo>
                  <a:pt x="544067" y="28955"/>
                </a:moveTo>
                <a:lnTo>
                  <a:pt x="530351" y="15239"/>
                </a:lnTo>
                <a:lnTo>
                  <a:pt x="530351" y="28955"/>
                </a:lnTo>
                <a:lnTo>
                  <a:pt x="544067" y="28955"/>
                </a:lnTo>
                <a:close/>
              </a:path>
              <a:path w="558164" h="701039">
                <a:moveTo>
                  <a:pt x="544067" y="672083"/>
                </a:moveTo>
                <a:lnTo>
                  <a:pt x="544067" y="28955"/>
                </a:lnTo>
                <a:lnTo>
                  <a:pt x="530351" y="28955"/>
                </a:lnTo>
                <a:lnTo>
                  <a:pt x="530351" y="672083"/>
                </a:lnTo>
                <a:lnTo>
                  <a:pt x="544067" y="672083"/>
                </a:lnTo>
                <a:close/>
              </a:path>
              <a:path w="558164" h="701039">
                <a:moveTo>
                  <a:pt x="544067" y="701039"/>
                </a:moveTo>
                <a:lnTo>
                  <a:pt x="544067" y="672083"/>
                </a:lnTo>
                <a:lnTo>
                  <a:pt x="530351" y="685799"/>
                </a:lnTo>
                <a:lnTo>
                  <a:pt x="530351" y="701039"/>
                </a:lnTo>
                <a:lnTo>
                  <a:pt x="544067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0059" y="5500877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0059" y="574776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03931" y="4832603"/>
            <a:ext cx="2409825" cy="1373505"/>
          </a:xfrm>
          <a:custGeom>
            <a:avLst/>
            <a:gdLst/>
            <a:ahLst/>
            <a:cxnLst/>
            <a:rect l="l" t="t" r="r" b="b"/>
            <a:pathLst>
              <a:path w="2409825" h="1373504">
                <a:moveTo>
                  <a:pt x="57911" y="1371599"/>
                </a:moveTo>
                <a:lnTo>
                  <a:pt x="57911" y="1328927"/>
                </a:lnTo>
                <a:lnTo>
                  <a:pt x="54863" y="1335023"/>
                </a:lnTo>
                <a:lnTo>
                  <a:pt x="47243" y="1338071"/>
                </a:lnTo>
                <a:lnTo>
                  <a:pt x="41147" y="1339595"/>
                </a:lnTo>
                <a:lnTo>
                  <a:pt x="33527" y="1336547"/>
                </a:lnTo>
                <a:lnTo>
                  <a:pt x="32003" y="1328927"/>
                </a:lnTo>
                <a:lnTo>
                  <a:pt x="30479" y="1325879"/>
                </a:lnTo>
                <a:lnTo>
                  <a:pt x="29584" y="1321849"/>
                </a:lnTo>
                <a:lnTo>
                  <a:pt x="0" y="1313687"/>
                </a:lnTo>
                <a:lnTo>
                  <a:pt x="57911" y="1371599"/>
                </a:lnTo>
                <a:close/>
              </a:path>
              <a:path w="2409825" h="1373504">
                <a:moveTo>
                  <a:pt x="2409443" y="19811"/>
                </a:moveTo>
                <a:lnTo>
                  <a:pt x="2409443" y="6095"/>
                </a:lnTo>
                <a:lnTo>
                  <a:pt x="2404871" y="0"/>
                </a:lnTo>
                <a:lnTo>
                  <a:pt x="2388107" y="0"/>
                </a:lnTo>
                <a:lnTo>
                  <a:pt x="2266187" y="1523"/>
                </a:lnTo>
                <a:lnTo>
                  <a:pt x="2145791" y="6095"/>
                </a:lnTo>
                <a:lnTo>
                  <a:pt x="2026919" y="13715"/>
                </a:lnTo>
                <a:lnTo>
                  <a:pt x="1909571" y="24383"/>
                </a:lnTo>
                <a:lnTo>
                  <a:pt x="1795271" y="36575"/>
                </a:lnTo>
                <a:lnTo>
                  <a:pt x="1682495" y="51815"/>
                </a:lnTo>
                <a:lnTo>
                  <a:pt x="1571243" y="70103"/>
                </a:lnTo>
                <a:lnTo>
                  <a:pt x="1464563" y="91439"/>
                </a:lnTo>
                <a:lnTo>
                  <a:pt x="1359407" y="114299"/>
                </a:lnTo>
                <a:lnTo>
                  <a:pt x="1255775" y="140207"/>
                </a:lnTo>
                <a:lnTo>
                  <a:pt x="1156715" y="167639"/>
                </a:lnTo>
                <a:lnTo>
                  <a:pt x="1060703" y="198119"/>
                </a:lnTo>
                <a:lnTo>
                  <a:pt x="967739" y="230123"/>
                </a:lnTo>
                <a:lnTo>
                  <a:pt x="877823" y="265175"/>
                </a:lnTo>
                <a:lnTo>
                  <a:pt x="790955" y="300227"/>
                </a:lnTo>
                <a:lnTo>
                  <a:pt x="708659" y="339851"/>
                </a:lnTo>
                <a:lnTo>
                  <a:pt x="629411" y="379475"/>
                </a:lnTo>
                <a:lnTo>
                  <a:pt x="554735" y="422147"/>
                </a:lnTo>
                <a:lnTo>
                  <a:pt x="484631" y="464819"/>
                </a:lnTo>
                <a:lnTo>
                  <a:pt x="417575" y="510539"/>
                </a:lnTo>
                <a:lnTo>
                  <a:pt x="355091" y="557783"/>
                </a:lnTo>
                <a:lnTo>
                  <a:pt x="297179" y="606551"/>
                </a:lnTo>
                <a:lnTo>
                  <a:pt x="245363" y="656843"/>
                </a:lnTo>
                <a:lnTo>
                  <a:pt x="196595" y="708659"/>
                </a:lnTo>
                <a:lnTo>
                  <a:pt x="153923" y="761999"/>
                </a:lnTo>
                <a:lnTo>
                  <a:pt x="115823" y="816863"/>
                </a:lnTo>
                <a:lnTo>
                  <a:pt x="83819" y="871727"/>
                </a:lnTo>
                <a:lnTo>
                  <a:pt x="56387" y="928115"/>
                </a:lnTo>
                <a:lnTo>
                  <a:pt x="36575" y="986027"/>
                </a:lnTo>
                <a:lnTo>
                  <a:pt x="19811" y="1045463"/>
                </a:lnTo>
                <a:lnTo>
                  <a:pt x="10667" y="1104899"/>
                </a:lnTo>
                <a:lnTo>
                  <a:pt x="7619" y="1165859"/>
                </a:lnTo>
                <a:lnTo>
                  <a:pt x="10667" y="1219199"/>
                </a:lnTo>
                <a:lnTo>
                  <a:pt x="13715" y="1245107"/>
                </a:lnTo>
                <a:lnTo>
                  <a:pt x="18287" y="1272539"/>
                </a:lnTo>
                <a:lnTo>
                  <a:pt x="24383" y="1298447"/>
                </a:lnTo>
                <a:lnTo>
                  <a:pt x="29584" y="1321849"/>
                </a:lnTo>
                <a:lnTo>
                  <a:pt x="33527" y="1322937"/>
                </a:lnTo>
                <a:lnTo>
                  <a:pt x="33527" y="1164335"/>
                </a:lnTo>
                <a:lnTo>
                  <a:pt x="36575" y="1106423"/>
                </a:lnTo>
                <a:lnTo>
                  <a:pt x="45719" y="1050035"/>
                </a:lnTo>
                <a:lnTo>
                  <a:pt x="60959" y="993647"/>
                </a:lnTo>
                <a:lnTo>
                  <a:pt x="80771" y="937259"/>
                </a:lnTo>
                <a:lnTo>
                  <a:pt x="106679" y="882395"/>
                </a:lnTo>
                <a:lnTo>
                  <a:pt x="138683" y="829055"/>
                </a:lnTo>
                <a:lnTo>
                  <a:pt x="175259" y="775715"/>
                </a:lnTo>
                <a:lnTo>
                  <a:pt x="216407" y="725423"/>
                </a:lnTo>
                <a:lnTo>
                  <a:pt x="263651" y="673607"/>
                </a:lnTo>
                <a:lnTo>
                  <a:pt x="315467" y="624839"/>
                </a:lnTo>
                <a:lnTo>
                  <a:pt x="371855" y="577595"/>
                </a:lnTo>
                <a:lnTo>
                  <a:pt x="432815" y="531875"/>
                </a:lnTo>
                <a:lnTo>
                  <a:pt x="498347" y="486155"/>
                </a:lnTo>
                <a:lnTo>
                  <a:pt x="568451" y="443483"/>
                </a:lnTo>
                <a:lnTo>
                  <a:pt x="641603" y="402335"/>
                </a:lnTo>
                <a:lnTo>
                  <a:pt x="719327" y="361187"/>
                </a:lnTo>
                <a:lnTo>
                  <a:pt x="801623" y="324611"/>
                </a:lnTo>
                <a:lnTo>
                  <a:pt x="886967" y="288035"/>
                </a:lnTo>
                <a:lnTo>
                  <a:pt x="976883" y="254507"/>
                </a:lnTo>
                <a:lnTo>
                  <a:pt x="1068323" y="222503"/>
                </a:lnTo>
                <a:lnTo>
                  <a:pt x="1164335" y="192023"/>
                </a:lnTo>
                <a:lnTo>
                  <a:pt x="1263395" y="164591"/>
                </a:lnTo>
                <a:lnTo>
                  <a:pt x="1365503" y="138683"/>
                </a:lnTo>
                <a:lnTo>
                  <a:pt x="1469135" y="115823"/>
                </a:lnTo>
                <a:lnTo>
                  <a:pt x="1575815" y="96011"/>
                </a:lnTo>
                <a:lnTo>
                  <a:pt x="1685543" y="77723"/>
                </a:lnTo>
                <a:lnTo>
                  <a:pt x="1798319" y="62483"/>
                </a:lnTo>
                <a:lnTo>
                  <a:pt x="1912619" y="48767"/>
                </a:lnTo>
                <a:lnTo>
                  <a:pt x="2028443" y="39623"/>
                </a:lnTo>
                <a:lnTo>
                  <a:pt x="2147315" y="32003"/>
                </a:lnTo>
                <a:lnTo>
                  <a:pt x="2266187" y="27431"/>
                </a:lnTo>
                <a:lnTo>
                  <a:pt x="2388107" y="25907"/>
                </a:lnTo>
                <a:lnTo>
                  <a:pt x="2404871" y="25907"/>
                </a:lnTo>
                <a:lnTo>
                  <a:pt x="2409443" y="19811"/>
                </a:lnTo>
                <a:close/>
              </a:path>
              <a:path w="2409825" h="1373504">
                <a:moveTo>
                  <a:pt x="57911" y="1328927"/>
                </a:moveTo>
                <a:lnTo>
                  <a:pt x="56387" y="1321307"/>
                </a:lnTo>
                <a:lnTo>
                  <a:pt x="54863" y="1318259"/>
                </a:lnTo>
                <a:lnTo>
                  <a:pt x="53681" y="1313233"/>
                </a:lnTo>
                <a:lnTo>
                  <a:pt x="44195" y="1325879"/>
                </a:lnTo>
                <a:lnTo>
                  <a:pt x="29584" y="1321849"/>
                </a:lnTo>
                <a:lnTo>
                  <a:pt x="30479" y="1325879"/>
                </a:lnTo>
                <a:lnTo>
                  <a:pt x="32003" y="1328927"/>
                </a:lnTo>
                <a:lnTo>
                  <a:pt x="33527" y="1336547"/>
                </a:lnTo>
                <a:lnTo>
                  <a:pt x="41147" y="1339595"/>
                </a:lnTo>
                <a:lnTo>
                  <a:pt x="47243" y="1338071"/>
                </a:lnTo>
                <a:lnTo>
                  <a:pt x="54863" y="1335023"/>
                </a:lnTo>
                <a:lnTo>
                  <a:pt x="57911" y="1328927"/>
                </a:lnTo>
                <a:close/>
              </a:path>
              <a:path w="2409825" h="1373504">
                <a:moveTo>
                  <a:pt x="53681" y="1313233"/>
                </a:moveTo>
                <a:lnTo>
                  <a:pt x="42671" y="1266443"/>
                </a:lnTo>
                <a:lnTo>
                  <a:pt x="33527" y="1190243"/>
                </a:lnTo>
                <a:lnTo>
                  <a:pt x="33527" y="1322937"/>
                </a:lnTo>
                <a:lnTo>
                  <a:pt x="44195" y="1325879"/>
                </a:lnTo>
                <a:lnTo>
                  <a:pt x="53681" y="1313233"/>
                </a:lnTo>
                <a:close/>
              </a:path>
              <a:path w="2409825" h="1373504">
                <a:moveTo>
                  <a:pt x="71627" y="1289303"/>
                </a:moveTo>
                <a:lnTo>
                  <a:pt x="53681" y="1313233"/>
                </a:lnTo>
                <a:lnTo>
                  <a:pt x="54863" y="1318259"/>
                </a:lnTo>
                <a:lnTo>
                  <a:pt x="56387" y="1321307"/>
                </a:lnTo>
                <a:lnTo>
                  <a:pt x="57911" y="1328927"/>
                </a:lnTo>
                <a:lnTo>
                  <a:pt x="57911" y="1371599"/>
                </a:lnTo>
                <a:lnTo>
                  <a:pt x="59435" y="1373123"/>
                </a:lnTo>
                <a:lnTo>
                  <a:pt x="71627" y="12893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07613" y="6102095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4285" y="6111239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36691" y="4826507"/>
            <a:ext cx="1576070" cy="1440180"/>
          </a:xfrm>
          <a:custGeom>
            <a:avLst/>
            <a:gdLst/>
            <a:ahLst/>
            <a:cxnLst/>
            <a:rect l="l" t="t" r="r" b="b"/>
            <a:pathLst>
              <a:path w="1576070" h="1440179">
                <a:moveTo>
                  <a:pt x="59435" y="7619"/>
                </a:moveTo>
                <a:lnTo>
                  <a:pt x="0" y="68579"/>
                </a:lnTo>
                <a:lnTo>
                  <a:pt x="33527" y="72847"/>
                </a:lnTo>
                <a:lnTo>
                  <a:pt x="33527" y="48767"/>
                </a:lnTo>
                <a:lnTo>
                  <a:pt x="36575" y="41147"/>
                </a:lnTo>
                <a:lnTo>
                  <a:pt x="44195" y="39623"/>
                </a:lnTo>
                <a:lnTo>
                  <a:pt x="51185" y="37527"/>
                </a:lnTo>
                <a:lnTo>
                  <a:pt x="59435" y="7619"/>
                </a:lnTo>
                <a:close/>
              </a:path>
              <a:path w="1576070" h="1440179">
                <a:moveTo>
                  <a:pt x="51185" y="37527"/>
                </a:moveTo>
                <a:lnTo>
                  <a:pt x="44195" y="39623"/>
                </a:lnTo>
                <a:lnTo>
                  <a:pt x="36575" y="41147"/>
                </a:lnTo>
                <a:lnTo>
                  <a:pt x="33527" y="48767"/>
                </a:lnTo>
                <a:lnTo>
                  <a:pt x="35051" y="54863"/>
                </a:lnTo>
                <a:lnTo>
                  <a:pt x="38099" y="62483"/>
                </a:lnTo>
                <a:lnTo>
                  <a:pt x="45719" y="65531"/>
                </a:lnTo>
                <a:lnTo>
                  <a:pt x="47243" y="65150"/>
                </a:lnTo>
                <a:lnTo>
                  <a:pt x="47243" y="51815"/>
                </a:lnTo>
                <a:lnTo>
                  <a:pt x="51185" y="37527"/>
                </a:lnTo>
                <a:close/>
              </a:path>
              <a:path w="1576070" h="1440179">
                <a:moveTo>
                  <a:pt x="83819" y="79247"/>
                </a:moveTo>
                <a:lnTo>
                  <a:pt x="59435" y="60959"/>
                </a:lnTo>
                <a:lnTo>
                  <a:pt x="51815" y="64007"/>
                </a:lnTo>
                <a:lnTo>
                  <a:pt x="45719" y="65531"/>
                </a:lnTo>
                <a:lnTo>
                  <a:pt x="38099" y="62483"/>
                </a:lnTo>
                <a:lnTo>
                  <a:pt x="35051" y="54863"/>
                </a:lnTo>
                <a:lnTo>
                  <a:pt x="33527" y="48767"/>
                </a:lnTo>
                <a:lnTo>
                  <a:pt x="33527" y="72847"/>
                </a:lnTo>
                <a:lnTo>
                  <a:pt x="83819" y="79247"/>
                </a:lnTo>
                <a:close/>
              </a:path>
              <a:path w="1576070" h="1440179">
                <a:moveTo>
                  <a:pt x="1575815" y="1429511"/>
                </a:moveTo>
                <a:lnTo>
                  <a:pt x="1574291" y="1423415"/>
                </a:lnTo>
                <a:lnTo>
                  <a:pt x="1562099" y="1367027"/>
                </a:lnTo>
                <a:lnTo>
                  <a:pt x="1543811" y="1286255"/>
                </a:lnTo>
                <a:lnTo>
                  <a:pt x="1511807" y="1167383"/>
                </a:lnTo>
                <a:lnTo>
                  <a:pt x="1498091" y="1129283"/>
                </a:lnTo>
                <a:lnTo>
                  <a:pt x="1485899" y="1091183"/>
                </a:lnTo>
                <a:lnTo>
                  <a:pt x="1472183" y="1053083"/>
                </a:lnTo>
                <a:lnTo>
                  <a:pt x="1444751" y="979931"/>
                </a:lnTo>
                <a:lnTo>
                  <a:pt x="1414271" y="908303"/>
                </a:lnTo>
                <a:lnTo>
                  <a:pt x="1380743" y="838199"/>
                </a:lnTo>
                <a:lnTo>
                  <a:pt x="1345691" y="771143"/>
                </a:lnTo>
                <a:lnTo>
                  <a:pt x="1327403" y="737615"/>
                </a:lnTo>
                <a:lnTo>
                  <a:pt x="1289303" y="673607"/>
                </a:lnTo>
                <a:lnTo>
                  <a:pt x="1271015" y="641603"/>
                </a:lnTo>
                <a:lnTo>
                  <a:pt x="1249679" y="611123"/>
                </a:lnTo>
                <a:lnTo>
                  <a:pt x="1229867" y="580643"/>
                </a:lnTo>
                <a:lnTo>
                  <a:pt x="1187195" y="522731"/>
                </a:lnTo>
                <a:lnTo>
                  <a:pt x="1144523" y="467867"/>
                </a:lnTo>
                <a:lnTo>
                  <a:pt x="1075943" y="388619"/>
                </a:lnTo>
                <a:lnTo>
                  <a:pt x="1004315" y="316991"/>
                </a:lnTo>
                <a:lnTo>
                  <a:pt x="954023" y="272795"/>
                </a:lnTo>
                <a:lnTo>
                  <a:pt x="929639" y="251459"/>
                </a:lnTo>
                <a:lnTo>
                  <a:pt x="877823" y="211835"/>
                </a:lnTo>
                <a:lnTo>
                  <a:pt x="826007" y="175259"/>
                </a:lnTo>
                <a:lnTo>
                  <a:pt x="772667" y="141731"/>
                </a:lnTo>
                <a:lnTo>
                  <a:pt x="719327" y="111251"/>
                </a:lnTo>
                <a:lnTo>
                  <a:pt x="609599" y="60959"/>
                </a:lnTo>
                <a:lnTo>
                  <a:pt x="580643" y="51815"/>
                </a:lnTo>
                <a:lnTo>
                  <a:pt x="553211" y="42671"/>
                </a:lnTo>
                <a:lnTo>
                  <a:pt x="524255" y="33527"/>
                </a:lnTo>
                <a:lnTo>
                  <a:pt x="496823" y="25907"/>
                </a:lnTo>
                <a:lnTo>
                  <a:pt x="467867" y="19811"/>
                </a:lnTo>
                <a:lnTo>
                  <a:pt x="440435" y="13715"/>
                </a:lnTo>
                <a:lnTo>
                  <a:pt x="382523" y="4571"/>
                </a:lnTo>
                <a:lnTo>
                  <a:pt x="295655" y="0"/>
                </a:lnTo>
                <a:lnTo>
                  <a:pt x="268223" y="0"/>
                </a:lnTo>
                <a:lnTo>
                  <a:pt x="181355" y="7619"/>
                </a:lnTo>
                <a:lnTo>
                  <a:pt x="123443" y="18287"/>
                </a:lnTo>
                <a:lnTo>
                  <a:pt x="59435" y="35051"/>
                </a:lnTo>
                <a:lnTo>
                  <a:pt x="47243" y="51815"/>
                </a:lnTo>
                <a:lnTo>
                  <a:pt x="59435" y="60959"/>
                </a:lnTo>
                <a:lnTo>
                  <a:pt x="67055" y="57911"/>
                </a:lnTo>
                <a:lnTo>
                  <a:pt x="97535" y="50291"/>
                </a:lnTo>
                <a:lnTo>
                  <a:pt x="156971" y="36575"/>
                </a:lnTo>
                <a:lnTo>
                  <a:pt x="213359" y="28955"/>
                </a:lnTo>
                <a:lnTo>
                  <a:pt x="268223" y="25907"/>
                </a:lnTo>
                <a:lnTo>
                  <a:pt x="324611" y="25907"/>
                </a:lnTo>
                <a:lnTo>
                  <a:pt x="352043" y="27431"/>
                </a:lnTo>
                <a:lnTo>
                  <a:pt x="379475" y="30479"/>
                </a:lnTo>
                <a:lnTo>
                  <a:pt x="408431" y="33527"/>
                </a:lnTo>
                <a:lnTo>
                  <a:pt x="435863" y="38099"/>
                </a:lnTo>
                <a:lnTo>
                  <a:pt x="490727" y="50291"/>
                </a:lnTo>
                <a:lnTo>
                  <a:pt x="518159" y="57911"/>
                </a:lnTo>
                <a:lnTo>
                  <a:pt x="545591" y="67055"/>
                </a:lnTo>
                <a:lnTo>
                  <a:pt x="573023" y="74675"/>
                </a:lnTo>
                <a:lnTo>
                  <a:pt x="627887" y="96011"/>
                </a:lnTo>
                <a:lnTo>
                  <a:pt x="653795" y="108203"/>
                </a:lnTo>
                <a:lnTo>
                  <a:pt x="681227" y="120395"/>
                </a:lnTo>
                <a:lnTo>
                  <a:pt x="707135" y="134111"/>
                </a:lnTo>
                <a:lnTo>
                  <a:pt x="734567" y="149351"/>
                </a:lnTo>
                <a:lnTo>
                  <a:pt x="760475" y="163067"/>
                </a:lnTo>
                <a:lnTo>
                  <a:pt x="812291" y="196595"/>
                </a:lnTo>
                <a:lnTo>
                  <a:pt x="838199" y="214883"/>
                </a:lnTo>
                <a:lnTo>
                  <a:pt x="862583" y="233171"/>
                </a:lnTo>
                <a:lnTo>
                  <a:pt x="888491" y="251459"/>
                </a:lnTo>
                <a:lnTo>
                  <a:pt x="912875" y="271271"/>
                </a:lnTo>
                <a:lnTo>
                  <a:pt x="937259" y="292607"/>
                </a:lnTo>
                <a:lnTo>
                  <a:pt x="963167" y="313943"/>
                </a:lnTo>
                <a:lnTo>
                  <a:pt x="1010411" y="358139"/>
                </a:lnTo>
                <a:lnTo>
                  <a:pt x="1056131" y="406907"/>
                </a:lnTo>
                <a:lnTo>
                  <a:pt x="1080515" y="431291"/>
                </a:lnTo>
                <a:lnTo>
                  <a:pt x="1146047" y="510539"/>
                </a:lnTo>
                <a:lnTo>
                  <a:pt x="1167383" y="537971"/>
                </a:lnTo>
                <a:lnTo>
                  <a:pt x="1188719" y="566927"/>
                </a:lnTo>
                <a:lnTo>
                  <a:pt x="1208531" y="595883"/>
                </a:lnTo>
                <a:lnTo>
                  <a:pt x="1229867" y="626363"/>
                </a:lnTo>
                <a:lnTo>
                  <a:pt x="1249679" y="655319"/>
                </a:lnTo>
                <a:lnTo>
                  <a:pt x="1267967" y="687323"/>
                </a:lnTo>
                <a:lnTo>
                  <a:pt x="1287779" y="717803"/>
                </a:lnTo>
                <a:lnTo>
                  <a:pt x="1306067" y="749807"/>
                </a:lnTo>
                <a:lnTo>
                  <a:pt x="1322831" y="783335"/>
                </a:lnTo>
                <a:lnTo>
                  <a:pt x="1357883" y="848867"/>
                </a:lnTo>
                <a:lnTo>
                  <a:pt x="1389887" y="918971"/>
                </a:lnTo>
                <a:lnTo>
                  <a:pt x="1420367" y="989075"/>
                </a:lnTo>
                <a:lnTo>
                  <a:pt x="1435607" y="1025651"/>
                </a:lnTo>
                <a:lnTo>
                  <a:pt x="1449323" y="1062227"/>
                </a:lnTo>
                <a:lnTo>
                  <a:pt x="1461515" y="1100327"/>
                </a:lnTo>
                <a:lnTo>
                  <a:pt x="1475231" y="1136903"/>
                </a:lnTo>
                <a:lnTo>
                  <a:pt x="1487423" y="1175003"/>
                </a:lnTo>
                <a:lnTo>
                  <a:pt x="1498091" y="1214627"/>
                </a:lnTo>
                <a:lnTo>
                  <a:pt x="1508759" y="1252727"/>
                </a:lnTo>
                <a:lnTo>
                  <a:pt x="1519427" y="1292351"/>
                </a:lnTo>
                <a:lnTo>
                  <a:pt x="1549907" y="1427987"/>
                </a:lnTo>
                <a:lnTo>
                  <a:pt x="1549907" y="1435607"/>
                </a:lnTo>
                <a:lnTo>
                  <a:pt x="1557527" y="1440179"/>
                </a:lnTo>
                <a:lnTo>
                  <a:pt x="1563623" y="1438655"/>
                </a:lnTo>
                <a:lnTo>
                  <a:pt x="1571243" y="1437131"/>
                </a:lnTo>
                <a:lnTo>
                  <a:pt x="1575815" y="1429511"/>
                </a:lnTo>
                <a:close/>
              </a:path>
              <a:path w="1576070" h="1440179">
                <a:moveTo>
                  <a:pt x="59435" y="60959"/>
                </a:moveTo>
                <a:lnTo>
                  <a:pt x="47243" y="51815"/>
                </a:lnTo>
                <a:lnTo>
                  <a:pt x="47243" y="65150"/>
                </a:lnTo>
                <a:lnTo>
                  <a:pt x="51815" y="64007"/>
                </a:lnTo>
                <a:lnTo>
                  <a:pt x="59435" y="60959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37122" y="5521449"/>
            <a:ext cx="786130" cy="568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Private  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58561" y="5257800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53605" y="5257800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25239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1083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76927" y="4552188"/>
            <a:ext cx="30480" cy="368935"/>
          </a:xfrm>
          <a:custGeom>
            <a:avLst/>
            <a:gdLst/>
            <a:ahLst/>
            <a:cxnLst/>
            <a:rect l="l" t="t" r="r" b="b"/>
            <a:pathLst>
              <a:path w="30479" h="368935">
                <a:moveTo>
                  <a:pt x="30479" y="368807"/>
                </a:moveTo>
                <a:lnTo>
                  <a:pt x="28955" y="0"/>
                </a:lnTo>
                <a:lnTo>
                  <a:pt x="0" y="0"/>
                </a:lnTo>
                <a:lnTo>
                  <a:pt x="1523" y="368807"/>
                </a:lnTo>
                <a:lnTo>
                  <a:pt x="30479" y="368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70732" y="4538471"/>
            <a:ext cx="1089660" cy="382905"/>
          </a:xfrm>
          <a:custGeom>
            <a:avLst/>
            <a:gdLst/>
            <a:ahLst/>
            <a:cxnLst/>
            <a:rect l="l" t="t" r="r" b="b"/>
            <a:pathLst>
              <a:path w="1089660" h="382904">
                <a:moveTo>
                  <a:pt x="1089659" y="382523"/>
                </a:moveTo>
                <a:lnTo>
                  <a:pt x="1089659" y="0"/>
                </a:lnTo>
                <a:lnTo>
                  <a:pt x="0" y="0"/>
                </a:lnTo>
                <a:lnTo>
                  <a:pt x="0" y="382523"/>
                </a:lnTo>
                <a:lnTo>
                  <a:pt x="15239" y="382523"/>
                </a:lnTo>
                <a:lnTo>
                  <a:pt x="15239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1060703" y="27431"/>
                </a:lnTo>
                <a:lnTo>
                  <a:pt x="1060703" y="13715"/>
                </a:lnTo>
                <a:lnTo>
                  <a:pt x="1074419" y="27431"/>
                </a:lnTo>
                <a:lnTo>
                  <a:pt x="1074419" y="382523"/>
                </a:lnTo>
                <a:lnTo>
                  <a:pt x="1089659" y="382523"/>
                </a:lnTo>
                <a:close/>
              </a:path>
              <a:path w="1089660" h="382904">
                <a:moveTo>
                  <a:pt x="28955" y="27431"/>
                </a:moveTo>
                <a:lnTo>
                  <a:pt x="28955" y="13715"/>
                </a:lnTo>
                <a:lnTo>
                  <a:pt x="15239" y="27431"/>
                </a:lnTo>
                <a:lnTo>
                  <a:pt x="28955" y="27431"/>
                </a:lnTo>
                <a:close/>
              </a:path>
              <a:path w="1089660" h="382904">
                <a:moveTo>
                  <a:pt x="28955" y="353567"/>
                </a:moveTo>
                <a:lnTo>
                  <a:pt x="28955" y="27431"/>
                </a:lnTo>
                <a:lnTo>
                  <a:pt x="15239" y="27431"/>
                </a:lnTo>
                <a:lnTo>
                  <a:pt x="15239" y="353567"/>
                </a:lnTo>
                <a:lnTo>
                  <a:pt x="28955" y="353567"/>
                </a:lnTo>
                <a:close/>
              </a:path>
              <a:path w="1089660" h="382904">
                <a:moveTo>
                  <a:pt x="1074419" y="353567"/>
                </a:moveTo>
                <a:lnTo>
                  <a:pt x="15239" y="353567"/>
                </a:lnTo>
                <a:lnTo>
                  <a:pt x="28955" y="367283"/>
                </a:lnTo>
                <a:lnTo>
                  <a:pt x="28955" y="382523"/>
                </a:lnTo>
                <a:lnTo>
                  <a:pt x="1060703" y="382523"/>
                </a:lnTo>
                <a:lnTo>
                  <a:pt x="1060703" y="367283"/>
                </a:lnTo>
                <a:lnTo>
                  <a:pt x="1074419" y="353567"/>
                </a:lnTo>
                <a:close/>
              </a:path>
              <a:path w="1089660" h="382904">
                <a:moveTo>
                  <a:pt x="28955" y="382523"/>
                </a:moveTo>
                <a:lnTo>
                  <a:pt x="28955" y="367283"/>
                </a:lnTo>
                <a:lnTo>
                  <a:pt x="15239" y="353567"/>
                </a:lnTo>
                <a:lnTo>
                  <a:pt x="15239" y="382523"/>
                </a:lnTo>
                <a:lnTo>
                  <a:pt x="28955" y="382523"/>
                </a:lnTo>
                <a:close/>
              </a:path>
              <a:path w="1089660" h="382904">
                <a:moveTo>
                  <a:pt x="1074419" y="27431"/>
                </a:moveTo>
                <a:lnTo>
                  <a:pt x="1060703" y="13715"/>
                </a:lnTo>
                <a:lnTo>
                  <a:pt x="1060703" y="27431"/>
                </a:lnTo>
                <a:lnTo>
                  <a:pt x="1074419" y="27431"/>
                </a:lnTo>
                <a:close/>
              </a:path>
              <a:path w="1089660" h="382904">
                <a:moveTo>
                  <a:pt x="1074419" y="353567"/>
                </a:moveTo>
                <a:lnTo>
                  <a:pt x="1074419" y="27431"/>
                </a:lnTo>
                <a:lnTo>
                  <a:pt x="1060703" y="27431"/>
                </a:lnTo>
                <a:lnTo>
                  <a:pt x="1060703" y="353567"/>
                </a:lnTo>
                <a:lnTo>
                  <a:pt x="1074419" y="353567"/>
                </a:lnTo>
                <a:close/>
              </a:path>
              <a:path w="1089660" h="382904">
                <a:moveTo>
                  <a:pt x="1074419" y="382523"/>
                </a:moveTo>
                <a:lnTo>
                  <a:pt x="1074419" y="353567"/>
                </a:lnTo>
                <a:lnTo>
                  <a:pt x="1060703" y="367283"/>
                </a:lnTo>
                <a:lnTo>
                  <a:pt x="1060703" y="382523"/>
                </a:lnTo>
                <a:lnTo>
                  <a:pt x="1074419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45229" y="5257800"/>
            <a:ext cx="0" cy="844550"/>
          </a:xfrm>
          <a:custGeom>
            <a:avLst/>
            <a:gdLst/>
            <a:ahLst/>
            <a:cxnLst/>
            <a:rect l="l" t="t" r="r" b="b"/>
            <a:pathLst>
              <a:path w="0" h="844550">
                <a:moveTo>
                  <a:pt x="0" y="0"/>
                </a:moveTo>
                <a:lnTo>
                  <a:pt x="0" y="8442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526525" y="5507733"/>
            <a:ext cx="32258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i: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41691" y="5306567"/>
            <a:ext cx="558165" cy="699770"/>
          </a:xfrm>
          <a:custGeom>
            <a:avLst/>
            <a:gdLst/>
            <a:ahLst/>
            <a:cxnLst/>
            <a:rect l="l" t="t" r="r" b="b"/>
            <a:pathLst>
              <a:path w="558165" h="699770">
                <a:moveTo>
                  <a:pt x="557783" y="699515"/>
                </a:moveTo>
                <a:lnTo>
                  <a:pt x="557783" y="0"/>
                </a:lnTo>
                <a:lnTo>
                  <a:pt x="0" y="0"/>
                </a:lnTo>
                <a:lnTo>
                  <a:pt x="0" y="699515"/>
                </a:lnTo>
                <a:lnTo>
                  <a:pt x="13715" y="699515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530351" y="27431"/>
                </a:lnTo>
                <a:lnTo>
                  <a:pt x="530351" y="13715"/>
                </a:lnTo>
                <a:lnTo>
                  <a:pt x="544067" y="27431"/>
                </a:lnTo>
                <a:lnTo>
                  <a:pt x="544067" y="699515"/>
                </a:lnTo>
                <a:lnTo>
                  <a:pt x="557783" y="699515"/>
                </a:lnTo>
                <a:close/>
              </a:path>
              <a:path w="558165" h="699770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558165" h="699770">
                <a:moveTo>
                  <a:pt x="28955" y="670559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670559"/>
                </a:lnTo>
                <a:lnTo>
                  <a:pt x="28955" y="670559"/>
                </a:lnTo>
                <a:close/>
              </a:path>
              <a:path w="558165" h="699770">
                <a:moveTo>
                  <a:pt x="544067" y="670559"/>
                </a:moveTo>
                <a:lnTo>
                  <a:pt x="13715" y="670559"/>
                </a:lnTo>
                <a:lnTo>
                  <a:pt x="28955" y="685799"/>
                </a:lnTo>
                <a:lnTo>
                  <a:pt x="28955" y="699515"/>
                </a:lnTo>
                <a:lnTo>
                  <a:pt x="530351" y="699515"/>
                </a:lnTo>
                <a:lnTo>
                  <a:pt x="530351" y="685799"/>
                </a:lnTo>
                <a:lnTo>
                  <a:pt x="544067" y="670559"/>
                </a:lnTo>
                <a:close/>
              </a:path>
              <a:path w="558165" h="699770">
                <a:moveTo>
                  <a:pt x="28955" y="699515"/>
                </a:moveTo>
                <a:lnTo>
                  <a:pt x="28955" y="685799"/>
                </a:lnTo>
                <a:lnTo>
                  <a:pt x="13715" y="670559"/>
                </a:lnTo>
                <a:lnTo>
                  <a:pt x="13715" y="699515"/>
                </a:lnTo>
                <a:lnTo>
                  <a:pt x="28955" y="699515"/>
                </a:lnTo>
                <a:close/>
              </a:path>
              <a:path w="558165" h="699770">
                <a:moveTo>
                  <a:pt x="544067" y="27431"/>
                </a:moveTo>
                <a:lnTo>
                  <a:pt x="530351" y="13715"/>
                </a:lnTo>
                <a:lnTo>
                  <a:pt x="530351" y="27431"/>
                </a:lnTo>
                <a:lnTo>
                  <a:pt x="544067" y="27431"/>
                </a:lnTo>
                <a:close/>
              </a:path>
              <a:path w="558165" h="699770">
                <a:moveTo>
                  <a:pt x="544067" y="670559"/>
                </a:moveTo>
                <a:lnTo>
                  <a:pt x="544067" y="27431"/>
                </a:lnTo>
                <a:lnTo>
                  <a:pt x="530351" y="27431"/>
                </a:lnTo>
                <a:lnTo>
                  <a:pt x="530351" y="670559"/>
                </a:lnTo>
                <a:lnTo>
                  <a:pt x="544067" y="670559"/>
                </a:lnTo>
                <a:close/>
              </a:path>
              <a:path w="558165" h="699770">
                <a:moveTo>
                  <a:pt x="544067" y="699515"/>
                </a:moveTo>
                <a:lnTo>
                  <a:pt x="544067" y="670559"/>
                </a:lnTo>
                <a:lnTo>
                  <a:pt x="530351" y="685799"/>
                </a:lnTo>
                <a:lnTo>
                  <a:pt x="530351" y="699515"/>
                </a:lnTo>
                <a:lnTo>
                  <a:pt x="544067" y="699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55407" y="5519165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55407" y="5764529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58633" y="6108191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5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1166495">
              <a:lnSpc>
                <a:spcPct val="100000"/>
              </a:lnSpc>
            </a:pPr>
            <a:r>
              <a:rPr dirty="0" spc="-5"/>
              <a:t>Output</a:t>
            </a:r>
            <a:r>
              <a:rPr dirty="0" spc="-55"/>
              <a:t> </a:t>
            </a:r>
            <a:r>
              <a:rPr dirty="0" spc="-5"/>
              <a:t>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88667"/>
            <a:ext cx="5805805" cy="2497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Statements S1,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S2.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20000"/>
              </a:lnSpc>
            </a:pPr>
            <a:r>
              <a:rPr dirty="0" sz="2800" spc="-10">
                <a:latin typeface="Arial"/>
                <a:cs typeface="Arial"/>
              </a:rPr>
              <a:t>S2 </a:t>
            </a:r>
            <a:r>
              <a:rPr dirty="0" sz="2800">
                <a:latin typeface="Arial"/>
                <a:cs typeface="Arial"/>
              </a:rPr>
              <a:t>has </a:t>
            </a:r>
            <a:r>
              <a:rPr dirty="0" sz="2800" spc="-5">
                <a:latin typeface="Arial"/>
                <a:cs typeface="Arial"/>
              </a:rPr>
              <a:t>an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output dependence </a:t>
            </a: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 spc="-10">
                <a:latin typeface="Arial"/>
                <a:cs typeface="Arial"/>
              </a:rPr>
              <a:t>S1  </a:t>
            </a:r>
            <a:r>
              <a:rPr dirty="0" sz="2800" spc="-5">
                <a:latin typeface="Arial"/>
                <a:cs typeface="Arial"/>
              </a:rPr>
              <a:t>iff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2902585" marR="5080" indent="-2344420">
              <a:lnSpc>
                <a:spcPct val="100000"/>
              </a:lnSpc>
            </a:pPr>
            <a:r>
              <a:rPr dirty="0" sz="3200" spc="-5"/>
              <a:t>When </a:t>
            </a:r>
            <a:r>
              <a:rPr dirty="0" sz="3200"/>
              <a:t>can 2 </a:t>
            </a:r>
            <a:r>
              <a:rPr dirty="0" sz="3200" spc="-5"/>
              <a:t>statements execute</a:t>
            </a:r>
            <a:r>
              <a:rPr dirty="0" sz="3200" spc="-145"/>
              <a:t> </a:t>
            </a:r>
            <a:r>
              <a:rPr dirty="0" sz="3200" spc="-5"/>
              <a:t>in  </a:t>
            </a:r>
            <a:r>
              <a:rPr dirty="0" sz="3200" spc="-5"/>
              <a:t>parallel?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008123"/>
            <a:ext cx="7392034" cy="3387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marR="2068195" indent="-342900">
              <a:lnSpc>
                <a:spcPct val="120000"/>
              </a:lnSpc>
            </a:pPr>
            <a:r>
              <a:rPr dirty="0" sz="2800" spc="-10">
                <a:latin typeface="Arial"/>
                <a:cs typeface="Arial"/>
              </a:rPr>
              <a:t>S1 </a:t>
            </a:r>
            <a:r>
              <a:rPr dirty="0" sz="2800">
                <a:latin typeface="Arial"/>
                <a:cs typeface="Arial"/>
              </a:rPr>
              <a:t>and </a:t>
            </a:r>
            <a:r>
              <a:rPr dirty="0" sz="2800" spc="-10">
                <a:latin typeface="Arial"/>
                <a:cs typeface="Arial"/>
              </a:rPr>
              <a:t>S2 </a:t>
            </a:r>
            <a:r>
              <a:rPr dirty="0" sz="2800">
                <a:latin typeface="Arial"/>
                <a:cs typeface="Arial"/>
              </a:rPr>
              <a:t>can execute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parallel  </a:t>
            </a:r>
            <a:r>
              <a:rPr dirty="0" sz="2800" spc="-5">
                <a:latin typeface="Arial"/>
                <a:cs typeface="Arial"/>
              </a:rPr>
              <a:t>iff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Arial"/>
                <a:cs typeface="Arial"/>
              </a:rPr>
              <a:t>there are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no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dependences </a:t>
            </a:r>
            <a:r>
              <a:rPr dirty="0" sz="2800" spc="-5">
                <a:latin typeface="Arial"/>
                <a:cs typeface="Arial"/>
              </a:rPr>
              <a:t>between </a:t>
            </a:r>
            <a:r>
              <a:rPr dirty="0" sz="2800" spc="-10">
                <a:latin typeface="Arial"/>
                <a:cs typeface="Arial"/>
              </a:rPr>
              <a:t>S1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S2</a:t>
            </a:r>
            <a:endParaRPr sz="2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true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dependences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anti-dependences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output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dependences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800" spc="-5">
                <a:latin typeface="Arial"/>
                <a:cs typeface="Arial"/>
              </a:rPr>
              <a:t>Some </a:t>
            </a:r>
            <a:r>
              <a:rPr dirty="0" sz="2800">
                <a:latin typeface="Arial"/>
                <a:cs typeface="Arial"/>
              </a:rPr>
              <a:t>dependences 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removed.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34950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31263"/>
            <a:ext cx="5542915" cy="54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Most </a:t>
            </a:r>
            <a:r>
              <a:rPr dirty="0" sz="2800">
                <a:latin typeface="Arial"/>
                <a:cs typeface="Arial"/>
              </a:rPr>
              <a:t>parallelism occurs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loops</a:t>
            </a:r>
            <a:r>
              <a:rPr dirty="0" sz="3600">
                <a:solidFill>
                  <a:srgbClr val="CC0000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139" y="2885946"/>
            <a:ext cx="2933065" cy="961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1980" marR="5080" indent="-589915">
              <a:lnSpc>
                <a:spcPct val="11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for(i=0;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i&lt;100;</a:t>
            </a:r>
            <a:r>
              <a:rPr dirty="0" sz="2800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i++)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 spc="-1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349500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2"/>
            <a:ext cx="3152775" cy="187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5765" marR="5080" indent="-393700">
              <a:lnSpc>
                <a:spcPct val="11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for(i=0;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i&lt;100; i++) {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 spc="-1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i;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b[i]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 spc="-1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2*i;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1185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2"/>
            <a:ext cx="4231640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for(i=0;i&lt;100;i++)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 i; 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for(i=0;i&lt;100;i++)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b[i]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2*i;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1185">
              <a:lnSpc>
                <a:spcPct val="100000"/>
              </a:lnSpc>
            </a:pPr>
            <a:r>
              <a:rPr dirty="0"/>
              <a:t>Example</a:t>
            </a:r>
            <a:r>
              <a:rPr dirty="0" spc="-125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3"/>
            <a:ext cx="2933065" cy="1024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marR="5080" indent="-457200">
              <a:lnSpc>
                <a:spcPct val="12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for(i=0;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i&lt;100;</a:t>
            </a:r>
            <a:r>
              <a:rPr dirty="0" sz="2800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i++)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dirty="0" sz="2800" spc="-114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100;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05610">
              <a:lnSpc>
                <a:spcPct val="100000"/>
              </a:lnSpc>
            </a:pPr>
            <a:r>
              <a:rPr dirty="0"/>
              <a:t>Example</a:t>
            </a:r>
            <a:r>
              <a:rPr dirty="0" spc="-114"/>
              <a:t> </a:t>
            </a:r>
            <a:r>
              <a:rPr dirty="0" spc="-5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3"/>
            <a:ext cx="3131185" cy="1024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marR="5080" indent="-228600">
              <a:lnSpc>
                <a:spcPct val="12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i=1; i&lt;100; i++ )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 spc="-1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f(a[i-1]);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483870">
              <a:lnSpc>
                <a:spcPct val="100000"/>
              </a:lnSpc>
            </a:pPr>
            <a:r>
              <a:rPr dirty="0" spc="-5"/>
              <a:t>Loop-carried</a:t>
            </a:r>
            <a:r>
              <a:rPr dirty="0" spc="-55"/>
              <a:t> </a:t>
            </a:r>
            <a:r>
              <a:rPr dirty="0" spc="-5"/>
              <a:t>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169667"/>
            <a:ext cx="7392670" cy="3180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loop-carried </a:t>
            </a:r>
            <a:r>
              <a:rPr dirty="0" sz="2800">
                <a:latin typeface="Arial"/>
                <a:cs typeface="Arial"/>
              </a:rPr>
              <a:t>dependence </a:t>
            </a:r>
            <a:r>
              <a:rPr dirty="0" sz="2800" spc="-5">
                <a:latin typeface="Arial"/>
                <a:cs typeface="Arial"/>
              </a:rPr>
              <a:t>is a </a:t>
            </a:r>
            <a:r>
              <a:rPr dirty="0" sz="2800">
                <a:latin typeface="Arial"/>
                <a:cs typeface="Arial"/>
              </a:rPr>
              <a:t>dependence  </a:t>
            </a:r>
            <a:r>
              <a:rPr dirty="0" sz="2800">
                <a:latin typeface="Arial"/>
                <a:cs typeface="Arial"/>
              </a:rPr>
              <a:t>that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present only </a:t>
            </a:r>
            <a:r>
              <a:rPr dirty="0" sz="2800" spc="-5">
                <a:latin typeface="Arial"/>
                <a:cs typeface="Arial"/>
              </a:rPr>
              <a:t>if the </a:t>
            </a:r>
            <a:r>
              <a:rPr dirty="0" sz="2800">
                <a:latin typeface="Arial"/>
                <a:cs typeface="Arial"/>
              </a:rPr>
              <a:t>statements are part  </a:t>
            </a:r>
            <a:r>
              <a:rPr dirty="0" sz="2800">
                <a:latin typeface="Arial"/>
                <a:cs typeface="Arial"/>
              </a:rPr>
              <a:t>of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execution of </a:t>
            </a:r>
            <a:r>
              <a:rPr dirty="0" sz="2800" spc="-5">
                <a:latin typeface="Arial"/>
                <a:cs typeface="Arial"/>
              </a:rPr>
              <a:t>a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loop.</a:t>
            </a:r>
            <a:endParaRPr sz="2800">
              <a:latin typeface="Arial"/>
              <a:cs typeface="Arial"/>
            </a:endParaRPr>
          </a:p>
          <a:p>
            <a:pPr marL="355600" marR="7162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Otherwise, </a:t>
            </a:r>
            <a:r>
              <a:rPr dirty="0" sz="2800" spc="-10">
                <a:latin typeface="Arial"/>
                <a:cs typeface="Arial"/>
              </a:rPr>
              <a:t>we </a:t>
            </a:r>
            <a:r>
              <a:rPr dirty="0" sz="2800">
                <a:latin typeface="Arial"/>
                <a:cs typeface="Arial"/>
              </a:rPr>
              <a:t>call </a:t>
            </a:r>
            <a:r>
              <a:rPr dirty="0" sz="2800" spc="-5">
                <a:latin typeface="Arial"/>
                <a:cs typeface="Arial"/>
              </a:rPr>
              <a:t>it a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loop-independent  </a:t>
            </a:r>
            <a:r>
              <a:rPr dirty="0" sz="2800">
                <a:latin typeface="Arial"/>
                <a:cs typeface="Arial"/>
              </a:rPr>
              <a:t>dependence.</a:t>
            </a:r>
            <a:endParaRPr sz="2800">
              <a:latin typeface="Arial"/>
              <a:cs typeface="Arial"/>
            </a:endParaRPr>
          </a:p>
          <a:p>
            <a:pPr marL="355600" marR="72771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Loop-carried dependences prevent loop  iteration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parallelization.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193925">
              <a:lnSpc>
                <a:spcPct val="100000"/>
              </a:lnSpc>
            </a:pPr>
            <a:r>
              <a:rPr dirty="0"/>
              <a:t>Example</a:t>
            </a:r>
            <a:r>
              <a:rPr dirty="0" spc="-114"/>
              <a:t> </a:t>
            </a:r>
            <a:r>
              <a:rPr dirty="0" spc="-5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3"/>
            <a:ext cx="3599179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marR="341630" indent="-228600">
              <a:lnSpc>
                <a:spcPct val="12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for(i=0;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i&lt;100; i++ )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for(j=1;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j&lt;100; j++</a:t>
            </a:r>
            <a:r>
              <a:rPr dirty="0" sz="2800" spc="-6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a[i][j] =</a:t>
            </a:r>
            <a:r>
              <a:rPr dirty="0" sz="2800" spc="-9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f(a[i][j-1]);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193925">
              <a:lnSpc>
                <a:spcPct val="100000"/>
              </a:lnSpc>
            </a:pPr>
            <a:r>
              <a:rPr dirty="0"/>
              <a:t>Example</a:t>
            </a:r>
            <a:r>
              <a:rPr dirty="0" spc="-114"/>
              <a:t> </a:t>
            </a:r>
            <a:r>
              <a:rPr dirty="0" spc="-5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3"/>
            <a:ext cx="3599179" cy="153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marR="244475" indent="-228600">
              <a:lnSpc>
                <a:spcPct val="12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j=1; j&lt;100; j++ )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i=0; i&lt;100; i++</a:t>
            </a:r>
            <a:r>
              <a:rPr dirty="0" sz="2800" spc="-4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a[i][j] =</a:t>
            </a:r>
            <a:r>
              <a:rPr dirty="0" sz="2800" spc="-9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f(a[i][j-1]);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69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888" rIns="0" bIns="0" rtlCol="0" vert="horz">
            <a:spAutoFit/>
          </a:bodyPr>
          <a:lstStyle/>
          <a:p>
            <a:pPr marL="909319">
              <a:lnSpc>
                <a:spcPct val="100000"/>
              </a:lnSpc>
            </a:pPr>
            <a:r>
              <a:rPr dirty="0"/>
              <a:t>A Simple</a:t>
            </a:r>
            <a:r>
              <a:rPr dirty="0" spc="-10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409699"/>
            <a:ext cx="37909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Shared memory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strategy: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836927"/>
            <a:ext cx="5334635" cy="1130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small number p &lt;&lt; n=size(A)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attached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single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Parallel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Decomposition: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6237" y="2004059"/>
            <a:ext cx="443865" cy="73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0960">
              <a:lnSpc>
                <a:spcPts val="1065"/>
              </a:lnSpc>
            </a:pPr>
            <a:r>
              <a:rPr dirty="0" sz="1200" spc="15" i="1">
                <a:latin typeface="Times New Roman"/>
                <a:cs typeface="Times New Roman"/>
              </a:rPr>
              <a:t>n  </a:t>
            </a:r>
            <a:r>
              <a:rPr dirty="0" sz="1200" spc="20">
                <a:latin typeface="Symbol"/>
                <a:cs typeface="Symbol"/>
              </a:rPr>
              <a:t>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260"/>
              </a:lnSpc>
            </a:pPr>
            <a:r>
              <a:rPr dirty="0" sz="3150" spc="2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62865">
              <a:lnSpc>
                <a:spcPts val="1295"/>
              </a:lnSpc>
            </a:pPr>
            <a:r>
              <a:rPr dirty="0" sz="1200" spc="10" i="1">
                <a:latin typeface="Times New Roman"/>
                <a:cs typeface="Times New Roman"/>
              </a:rPr>
              <a:t>i </a:t>
            </a:r>
            <a:r>
              <a:rPr dirty="0" sz="1200" spc="20">
                <a:latin typeface="Symbol"/>
                <a:cs typeface="Symbol"/>
              </a:rPr>
              <a:t>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032" y="2162555"/>
            <a:ext cx="1205230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55904" algn="l"/>
              </a:tabLst>
            </a:pPr>
            <a:r>
              <a:rPr dirty="0" sz="2100" spc="5" i="1">
                <a:latin typeface="Times New Roman"/>
                <a:cs typeface="Times New Roman"/>
              </a:rPr>
              <a:t>f	</a:t>
            </a:r>
            <a:r>
              <a:rPr dirty="0" sz="2100" spc="5">
                <a:latin typeface="Times New Roman"/>
                <a:cs typeface="Times New Roman"/>
              </a:rPr>
              <a:t>(  </a:t>
            </a:r>
            <a:r>
              <a:rPr dirty="0" sz="2100" spc="10" i="1">
                <a:latin typeface="Times New Roman"/>
                <a:cs typeface="Times New Roman"/>
              </a:rPr>
              <a:t>A </a:t>
            </a:r>
            <a:r>
              <a:rPr dirty="0" sz="2100" spc="5">
                <a:latin typeface="Times New Roman"/>
                <a:cs typeface="Times New Roman"/>
              </a:rPr>
              <a:t>[ </a:t>
            </a:r>
            <a:r>
              <a:rPr dirty="0" sz="2100" spc="5" i="1">
                <a:latin typeface="Times New Roman"/>
                <a:cs typeface="Times New Roman"/>
              </a:rPr>
              <a:t>i</a:t>
            </a:r>
            <a:r>
              <a:rPr dirty="0" sz="2100" spc="-95" i="1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])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9339" y="3007358"/>
            <a:ext cx="7681595" cy="3104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Each </a:t>
            </a:r>
            <a:r>
              <a:rPr dirty="0" sz="2000" spc="-5">
                <a:latin typeface="Arial"/>
                <a:cs typeface="Arial"/>
              </a:rPr>
              <a:t>evaluation </a:t>
            </a:r>
            <a:r>
              <a:rPr dirty="0" sz="2000">
                <a:latin typeface="Arial"/>
                <a:cs typeface="Arial"/>
              </a:rPr>
              <a:t>and each </a:t>
            </a:r>
            <a:r>
              <a:rPr dirty="0" sz="2000" spc="-5">
                <a:latin typeface="Arial"/>
                <a:cs typeface="Arial"/>
              </a:rPr>
              <a:t>partial </a:t>
            </a:r>
            <a:r>
              <a:rPr dirty="0" sz="2000">
                <a:latin typeface="Arial"/>
                <a:cs typeface="Arial"/>
              </a:rPr>
              <a:t>sum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task.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Assign n/p numbers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each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Each computes independent </a:t>
            </a:r>
            <a:r>
              <a:rPr dirty="0" sz="2000" spc="-5">
                <a:latin typeface="Arial"/>
                <a:cs typeface="Arial"/>
              </a:rPr>
              <a:t>“private” </a:t>
            </a:r>
            <a:r>
              <a:rPr dirty="0" sz="2000">
                <a:latin typeface="Arial"/>
                <a:cs typeface="Arial"/>
              </a:rPr>
              <a:t>results and </a:t>
            </a:r>
            <a:r>
              <a:rPr dirty="0" sz="2000" spc="-5">
                <a:latin typeface="Arial"/>
                <a:cs typeface="Arial"/>
              </a:rPr>
              <a:t>partial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sum.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Collect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 </a:t>
            </a:r>
            <a:r>
              <a:rPr dirty="0" sz="2000" spc="-5">
                <a:latin typeface="Arial"/>
                <a:cs typeface="Arial"/>
              </a:rPr>
              <a:t>partial </a:t>
            </a:r>
            <a:r>
              <a:rPr dirty="0" sz="2000">
                <a:latin typeface="Arial"/>
                <a:cs typeface="Arial"/>
              </a:rPr>
              <a:t>sums and compute a global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sum.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400" spc="-5">
                <a:latin typeface="Arial"/>
                <a:cs typeface="Arial"/>
              </a:rPr>
              <a:t>Two Classes 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Which are </a:t>
            </a:r>
            <a:r>
              <a:rPr dirty="0" sz="2000" spc="-5">
                <a:latin typeface="Arial"/>
                <a:cs typeface="Arial"/>
              </a:rPr>
              <a:t>logically </a:t>
            </a:r>
            <a:r>
              <a:rPr dirty="0" sz="2000">
                <a:latin typeface="Arial"/>
                <a:cs typeface="Arial"/>
              </a:rPr>
              <a:t>shared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data?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Which are </a:t>
            </a:r>
            <a:r>
              <a:rPr dirty="0" sz="2000" spc="-5">
                <a:latin typeface="Arial"/>
                <a:cs typeface="Arial"/>
              </a:rPr>
              <a:t>logically private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data?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27903" y="4565903"/>
            <a:ext cx="838199" cy="30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42303" y="4565903"/>
            <a:ext cx="838199" cy="30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56703" y="4565903"/>
            <a:ext cx="838199" cy="30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71103" y="4565903"/>
            <a:ext cx="838199" cy="304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15000" y="51816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7" y="70103"/>
                </a:moveTo>
                <a:lnTo>
                  <a:pt x="126943" y="28968"/>
                </a:lnTo>
                <a:lnTo>
                  <a:pt x="92610" y="3633"/>
                </a:lnTo>
                <a:lnTo>
                  <a:pt x="70103" y="0"/>
                </a:lnTo>
                <a:lnTo>
                  <a:pt x="64437" y="236"/>
                </a:lnTo>
                <a:lnTo>
                  <a:pt x="24733" y="17081"/>
                </a:lnTo>
                <a:lnTo>
                  <a:pt x="2072" y="53457"/>
                </a:lnTo>
                <a:lnTo>
                  <a:pt x="0" y="70103"/>
                </a:lnTo>
                <a:lnTo>
                  <a:pt x="236" y="75976"/>
                </a:lnTo>
                <a:lnTo>
                  <a:pt x="13703" y="111898"/>
                </a:lnTo>
                <a:lnTo>
                  <a:pt x="48182" y="136721"/>
                </a:lnTo>
                <a:lnTo>
                  <a:pt x="70103" y="140207"/>
                </a:lnTo>
                <a:lnTo>
                  <a:pt x="75976" y="139982"/>
                </a:lnTo>
                <a:lnTo>
                  <a:pt x="111898" y="126943"/>
                </a:lnTo>
                <a:lnTo>
                  <a:pt x="136721" y="92610"/>
                </a:lnTo>
                <a:lnTo>
                  <a:pt x="140207" y="701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08903" y="517550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" y="85343"/>
                </a:moveTo>
                <a:lnTo>
                  <a:pt x="1523" y="68579"/>
                </a:lnTo>
                <a:lnTo>
                  <a:pt x="0" y="77723"/>
                </a:lnTo>
                <a:lnTo>
                  <a:pt x="1523" y="85343"/>
                </a:lnTo>
                <a:close/>
              </a:path>
              <a:path w="152400" h="152400">
                <a:moveTo>
                  <a:pt x="13715" y="118871"/>
                </a:moveTo>
                <a:lnTo>
                  <a:pt x="13715" y="35051"/>
                </a:lnTo>
                <a:lnTo>
                  <a:pt x="9143" y="41147"/>
                </a:lnTo>
                <a:lnTo>
                  <a:pt x="6095" y="47243"/>
                </a:lnTo>
                <a:lnTo>
                  <a:pt x="3047" y="54863"/>
                </a:lnTo>
                <a:lnTo>
                  <a:pt x="1523" y="60959"/>
                </a:lnTo>
                <a:lnTo>
                  <a:pt x="1523" y="92963"/>
                </a:lnTo>
                <a:lnTo>
                  <a:pt x="4571" y="99059"/>
                </a:lnTo>
                <a:lnTo>
                  <a:pt x="6095" y="106679"/>
                </a:lnTo>
                <a:lnTo>
                  <a:pt x="9143" y="112775"/>
                </a:lnTo>
                <a:lnTo>
                  <a:pt x="13715" y="118871"/>
                </a:lnTo>
                <a:close/>
              </a:path>
              <a:path w="152400" h="152400">
                <a:moveTo>
                  <a:pt x="152399" y="83819"/>
                </a:moveTo>
                <a:lnTo>
                  <a:pt x="152399" y="68579"/>
                </a:lnTo>
                <a:lnTo>
                  <a:pt x="149351" y="53339"/>
                </a:lnTo>
                <a:lnTo>
                  <a:pt x="146303" y="47243"/>
                </a:lnTo>
                <a:lnTo>
                  <a:pt x="143255" y="39623"/>
                </a:lnTo>
                <a:lnTo>
                  <a:pt x="140207" y="33527"/>
                </a:lnTo>
                <a:lnTo>
                  <a:pt x="131063" y="22859"/>
                </a:lnTo>
                <a:lnTo>
                  <a:pt x="129539" y="22859"/>
                </a:lnTo>
                <a:lnTo>
                  <a:pt x="120395" y="13715"/>
                </a:lnTo>
                <a:lnTo>
                  <a:pt x="118871" y="13715"/>
                </a:lnTo>
                <a:lnTo>
                  <a:pt x="112775" y="9143"/>
                </a:lnTo>
                <a:lnTo>
                  <a:pt x="106679" y="6095"/>
                </a:lnTo>
                <a:lnTo>
                  <a:pt x="99059" y="3047"/>
                </a:lnTo>
                <a:lnTo>
                  <a:pt x="91439" y="1523"/>
                </a:lnTo>
                <a:lnTo>
                  <a:pt x="83819" y="1523"/>
                </a:lnTo>
                <a:lnTo>
                  <a:pt x="76199" y="0"/>
                </a:lnTo>
                <a:lnTo>
                  <a:pt x="68579" y="1523"/>
                </a:ln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39623" y="9143"/>
                </a:lnTo>
                <a:lnTo>
                  <a:pt x="35051" y="13715"/>
                </a:lnTo>
                <a:lnTo>
                  <a:pt x="33527" y="13715"/>
                </a:lnTo>
                <a:lnTo>
                  <a:pt x="22859" y="22859"/>
                </a:lnTo>
                <a:lnTo>
                  <a:pt x="13715" y="33527"/>
                </a:lnTo>
                <a:lnTo>
                  <a:pt x="13715" y="70103"/>
                </a:lnTo>
                <a:lnTo>
                  <a:pt x="18287" y="51815"/>
                </a:lnTo>
                <a:lnTo>
                  <a:pt x="21335" y="45719"/>
                </a:lnTo>
                <a:lnTo>
                  <a:pt x="22859" y="43433"/>
                </a:lnTo>
                <a:lnTo>
                  <a:pt x="22859" y="41147"/>
                </a:lnTo>
                <a:lnTo>
                  <a:pt x="41147" y="22859"/>
                </a:lnTo>
                <a:lnTo>
                  <a:pt x="41147" y="24383"/>
                </a:lnTo>
                <a:lnTo>
                  <a:pt x="47243" y="21335"/>
                </a:lnTo>
                <a:lnTo>
                  <a:pt x="51815" y="18287"/>
                </a:lnTo>
                <a:lnTo>
                  <a:pt x="57911" y="15239"/>
                </a:lnTo>
                <a:lnTo>
                  <a:pt x="64007" y="13715"/>
                </a:lnTo>
                <a:lnTo>
                  <a:pt x="83819" y="13715"/>
                </a:lnTo>
                <a:lnTo>
                  <a:pt x="102107" y="18287"/>
                </a:lnTo>
                <a:lnTo>
                  <a:pt x="106679" y="21335"/>
                </a:lnTo>
                <a:lnTo>
                  <a:pt x="111251" y="23621"/>
                </a:lnTo>
                <a:lnTo>
                  <a:pt x="111251" y="22859"/>
                </a:lnTo>
                <a:lnTo>
                  <a:pt x="121919" y="32003"/>
                </a:lnTo>
                <a:lnTo>
                  <a:pt x="129539" y="41147"/>
                </a:lnTo>
                <a:lnTo>
                  <a:pt x="132587" y="47243"/>
                </a:lnTo>
                <a:lnTo>
                  <a:pt x="135635" y="51815"/>
                </a:lnTo>
                <a:lnTo>
                  <a:pt x="140207" y="70103"/>
                </a:lnTo>
                <a:lnTo>
                  <a:pt x="140207" y="118871"/>
                </a:lnTo>
                <a:lnTo>
                  <a:pt x="146303" y="106679"/>
                </a:lnTo>
                <a:lnTo>
                  <a:pt x="149351" y="99059"/>
                </a:lnTo>
                <a:lnTo>
                  <a:pt x="152399" y="83819"/>
                </a:lnTo>
                <a:close/>
              </a:path>
              <a:path w="152400" h="152400">
                <a:moveTo>
                  <a:pt x="24383" y="112775"/>
                </a:moveTo>
                <a:lnTo>
                  <a:pt x="18287" y="100583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0395"/>
                </a:lnTo>
                <a:lnTo>
                  <a:pt x="22859" y="129539"/>
                </a:lnTo>
                <a:lnTo>
                  <a:pt x="22859" y="111251"/>
                </a:lnTo>
                <a:lnTo>
                  <a:pt x="24383" y="112775"/>
                </a:lnTo>
                <a:close/>
              </a:path>
              <a:path w="152400" h="152400">
                <a:moveTo>
                  <a:pt x="24383" y="41147"/>
                </a:moveTo>
                <a:lnTo>
                  <a:pt x="22859" y="41147"/>
                </a:lnTo>
                <a:lnTo>
                  <a:pt x="22859" y="43433"/>
                </a:lnTo>
                <a:lnTo>
                  <a:pt x="24383" y="41147"/>
                </a:lnTo>
                <a:close/>
              </a:path>
              <a:path w="152400" h="152400">
                <a:moveTo>
                  <a:pt x="112775" y="143255"/>
                </a:moveTo>
                <a:lnTo>
                  <a:pt x="112775" y="129539"/>
                </a:lnTo>
                <a:lnTo>
                  <a:pt x="100583" y="135635"/>
                </a:lnTo>
                <a:lnTo>
                  <a:pt x="96011" y="137159"/>
                </a:lnTo>
                <a:lnTo>
                  <a:pt x="89915" y="138683"/>
                </a:lnTo>
                <a:lnTo>
                  <a:pt x="82295" y="140207"/>
                </a:lnTo>
                <a:lnTo>
                  <a:pt x="70103" y="140207"/>
                </a:lnTo>
                <a:lnTo>
                  <a:pt x="32003" y="121919"/>
                </a:lnTo>
                <a:lnTo>
                  <a:pt x="22859" y="111251"/>
                </a:lnTo>
                <a:lnTo>
                  <a:pt x="22859" y="131063"/>
                </a:lnTo>
                <a:lnTo>
                  <a:pt x="60959" y="150875"/>
                </a:lnTo>
                <a:lnTo>
                  <a:pt x="68579" y="152399"/>
                </a:lnTo>
                <a:lnTo>
                  <a:pt x="85343" y="152399"/>
                </a:lnTo>
                <a:lnTo>
                  <a:pt x="92963" y="150875"/>
                </a:lnTo>
                <a:lnTo>
                  <a:pt x="99059" y="149351"/>
                </a:lnTo>
                <a:lnTo>
                  <a:pt x="106679" y="146303"/>
                </a:lnTo>
                <a:lnTo>
                  <a:pt x="112775" y="143255"/>
                </a:lnTo>
                <a:close/>
              </a:path>
              <a:path w="152400" h="152400">
                <a:moveTo>
                  <a:pt x="112775" y="24383"/>
                </a:moveTo>
                <a:lnTo>
                  <a:pt x="111251" y="22859"/>
                </a:lnTo>
                <a:lnTo>
                  <a:pt x="111251" y="23621"/>
                </a:lnTo>
                <a:lnTo>
                  <a:pt x="112775" y="24383"/>
                </a:lnTo>
                <a:close/>
              </a:path>
              <a:path w="152400" h="152400">
                <a:moveTo>
                  <a:pt x="140207" y="120395"/>
                </a:moveTo>
                <a:lnTo>
                  <a:pt x="140207" y="83819"/>
                </a:lnTo>
                <a:lnTo>
                  <a:pt x="135635" y="102107"/>
                </a:lnTo>
                <a:lnTo>
                  <a:pt x="132587" y="106679"/>
                </a:lnTo>
                <a:lnTo>
                  <a:pt x="129539" y="112775"/>
                </a:lnTo>
                <a:lnTo>
                  <a:pt x="129539" y="111251"/>
                </a:lnTo>
                <a:lnTo>
                  <a:pt x="121919" y="121919"/>
                </a:lnTo>
                <a:lnTo>
                  <a:pt x="111251" y="129539"/>
                </a:lnTo>
                <a:lnTo>
                  <a:pt x="112775" y="129539"/>
                </a:lnTo>
                <a:lnTo>
                  <a:pt x="112775" y="143255"/>
                </a:lnTo>
                <a:lnTo>
                  <a:pt x="118871" y="140207"/>
                </a:lnTo>
                <a:lnTo>
                  <a:pt x="120395" y="140207"/>
                </a:lnTo>
                <a:lnTo>
                  <a:pt x="129539" y="131063"/>
                </a:lnTo>
                <a:lnTo>
                  <a:pt x="131063" y="131063"/>
                </a:lnTo>
                <a:lnTo>
                  <a:pt x="131063" y="129539"/>
                </a:lnTo>
                <a:lnTo>
                  <a:pt x="140207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32703" y="5099303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318515" y="318515"/>
                </a:moveTo>
                <a:lnTo>
                  <a:pt x="318515" y="0"/>
                </a:lnTo>
                <a:lnTo>
                  <a:pt x="0" y="0"/>
                </a:lnTo>
                <a:lnTo>
                  <a:pt x="0" y="318515"/>
                </a:lnTo>
                <a:lnTo>
                  <a:pt x="6095" y="3185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04799" y="13715"/>
                </a:lnTo>
                <a:lnTo>
                  <a:pt x="304799" y="6095"/>
                </a:lnTo>
                <a:lnTo>
                  <a:pt x="310895" y="13715"/>
                </a:lnTo>
                <a:lnTo>
                  <a:pt x="310895" y="318515"/>
                </a:lnTo>
                <a:lnTo>
                  <a:pt x="318515" y="318515"/>
                </a:lnTo>
                <a:close/>
              </a:path>
              <a:path w="318770" h="31877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18770" h="318770">
                <a:moveTo>
                  <a:pt x="13715" y="3047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04799"/>
                </a:lnTo>
                <a:lnTo>
                  <a:pt x="13715" y="304799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6095" y="304799"/>
                </a:lnTo>
                <a:lnTo>
                  <a:pt x="13715" y="310895"/>
                </a:lnTo>
                <a:lnTo>
                  <a:pt x="13715" y="318515"/>
                </a:lnTo>
                <a:lnTo>
                  <a:pt x="304799" y="318515"/>
                </a:lnTo>
                <a:lnTo>
                  <a:pt x="304799" y="310895"/>
                </a:lnTo>
                <a:lnTo>
                  <a:pt x="310895" y="304799"/>
                </a:lnTo>
                <a:close/>
              </a:path>
              <a:path w="318770" h="318770">
                <a:moveTo>
                  <a:pt x="13715" y="318515"/>
                </a:moveTo>
                <a:lnTo>
                  <a:pt x="13715" y="310895"/>
                </a:lnTo>
                <a:lnTo>
                  <a:pt x="6095" y="304799"/>
                </a:lnTo>
                <a:lnTo>
                  <a:pt x="6095" y="318515"/>
                </a:lnTo>
                <a:lnTo>
                  <a:pt x="13715" y="318515"/>
                </a:lnTo>
                <a:close/>
              </a:path>
              <a:path w="318770" h="318770">
                <a:moveTo>
                  <a:pt x="310895" y="13715"/>
                </a:moveTo>
                <a:lnTo>
                  <a:pt x="304799" y="6095"/>
                </a:lnTo>
                <a:lnTo>
                  <a:pt x="304799" y="13715"/>
                </a:lnTo>
                <a:lnTo>
                  <a:pt x="310895" y="13715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310895" y="13715"/>
                </a:lnTo>
                <a:lnTo>
                  <a:pt x="304799" y="13715"/>
                </a:lnTo>
                <a:lnTo>
                  <a:pt x="304799" y="304799"/>
                </a:lnTo>
                <a:lnTo>
                  <a:pt x="310895" y="304799"/>
                </a:lnTo>
                <a:close/>
              </a:path>
              <a:path w="318770" h="318770">
                <a:moveTo>
                  <a:pt x="310895" y="318515"/>
                </a:moveTo>
                <a:lnTo>
                  <a:pt x="310895" y="304799"/>
                </a:lnTo>
                <a:lnTo>
                  <a:pt x="304799" y="310895"/>
                </a:lnTo>
                <a:lnTo>
                  <a:pt x="304799" y="318515"/>
                </a:lnTo>
                <a:lnTo>
                  <a:pt x="31089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51816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70103" y="140207"/>
                </a:moveTo>
                <a:lnTo>
                  <a:pt x="70103" y="0"/>
                </a:lnTo>
                <a:lnTo>
                  <a:pt x="64437" y="236"/>
                </a:lnTo>
                <a:lnTo>
                  <a:pt x="24733" y="17081"/>
                </a:lnTo>
                <a:lnTo>
                  <a:pt x="2072" y="53457"/>
                </a:lnTo>
                <a:lnTo>
                  <a:pt x="0" y="70103"/>
                </a:lnTo>
                <a:lnTo>
                  <a:pt x="236" y="75976"/>
                </a:lnTo>
                <a:lnTo>
                  <a:pt x="13703" y="111898"/>
                </a:lnTo>
                <a:lnTo>
                  <a:pt x="48182" y="136721"/>
                </a:lnTo>
                <a:lnTo>
                  <a:pt x="70103" y="140207"/>
                </a:lnTo>
                <a:close/>
              </a:path>
              <a:path w="140334" h="140335">
                <a:moveTo>
                  <a:pt x="140207" y="70103"/>
                </a:moveTo>
                <a:lnTo>
                  <a:pt x="126943" y="28968"/>
                </a:lnTo>
                <a:lnTo>
                  <a:pt x="123635" y="24733"/>
                </a:lnTo>
                <a:lnTo>
                  <a:pt x="123635" y="116097"/>
                </a:lnTo>
                <a:lnTo>
                  <a:pt x="139982" y="75976"/>
                </a:lnTo>
                <a:lnTo>
                  <a:pt x="140207" y="701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23303" y="517550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" y="85343"/>
                </a:moveTo>
                <a:lnTo>
                  <a:pt x="1523" y="68579"/>
                </a:lnTo>
                <a:lnTo>
                  <a:pt x="0" y="77723"/>
                </a:lnTo>
                <a:lnTo>
                  <a:pt x="1523" y="85343"/>
                </a:lnTo>
                <a:close/>
              </a:path>
              <a:path w="152400" h="152400">
                <a:moveTo>
                  <a:pt x="13715" y="118871"/>
                </a:moveTo>
                <a:lnTo>
                  <a:pt x="13715" y="35051"/>
                </a:lnTo>
                <a:lnTo>
                  <a:pt x="9143" y="41147"/>
                </a:lnTo>
                <a:lnTo>
                  <a:pt x="6095" y="47243"/>
                </a:lnTo>
                <a:lnTo>
                  <a:pt x="3047" y="54863"/>
                </a:lnTo>
                <a:lnTo>
                  <a:pt x="1523" y="60959"/>
                </a:lnTo>
                <a:lnTo>
                  <a:pt x="1523" y="92963"/>
                </a:lnTo>
                <a:lnTo>
                  <a:pt x="4571" y="99059"/>
                </a:lnTo>
                <a:lnTo>
                  <a:pt x="6095" y="106679"/>
                </a:lnTo>
                <a:lnTo>
                  <a:pt x="9143" y="112775"/>
                </a:lnTo>
                <a:lnTo>
                  <a:pt x="13715" y="118871"/>
                </a:lnTo>
                <a:close/>
              </a:path>
              <a:path w="152400" h="152400">
                <a:moveTo>
                  <a:pt x="152399" y="83819"/>
                </a:moveTo>
                <a:lnTo>
                  <a:pt x="152399" y="68579"/>
                </a:lnTo>
                <a:lnTo>
                  <a:pt x="149351" y="53339"/>
                </a:lnTo>
                <a:lnTo>
                  <a:pt x="146303" y="47243"/>
                </a:lnTo>
                <a:lnTo>
                  <a:pt x="143255" y="39623"/>
                </a:lnTo>
                <a:lnTo>
                  <a:pt x="140207" y="33527"/>
                </a:lnTo>
                <a:lnTo>
                  <a:pt x="131063" y="22859"/>
                </a:lnTo>
                <a:lnTo>
                  <a:pt x="129539" y="22859"/>
                </a:lnTo>
                <a:lnTo>
                  <a:pt x="120395" y="13715"/>
                </a:lnTo>
                <a:lnTo>
                  <a:pt x="118871" y="13715"/>
                </a:lnTo>
                <a:lnTo>
                  <a:pt x="112775" y="9143"/>
                </a:lnTo>
                <a:lnTo>
                  <a:pt x="106679" y="6095"/>
                </a:lnTo>
                <a:lnTo>
                  <a:pt x="99059" y="3047"/>
                </a:lnTo>
                <a:lnTo>
                  <a:pt x="91439" y="1523"/>
                </a:lnTo>
                <a:lnTo>
                  <a:pt x="83819" y="1523"/>
                </a:lnTo>
                <a:lnTo>
                  <a:pt x="76199" y="0"/>
                </a:lnTo>
                <a:lnTo>
                  <a:pt x="68579" y="1523"/>
                </a:ln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39623" y="9143"/>
                </a:lnTo>
                <a:lnTo>
                  <a:pt x="35051" y="13715"/>
                </a:lnTo>
                <a:lnTo>
                  <a:pt x="33527" y="13715"/>
                </a:lnTo>
                <a:lnTo>
                  <a:pt x="22859" y="22859"/>
                </a:lnTo>
                <a:lnTo>
                  <a:pt x="13715" y="33527"/>
                </a:lnTo>
                <a:lnTo>
                  <a:pt x="13715" y="70103"/>
                </a:lnTo>
                <a:lnTo>
                  <a:pt x="18287" y="51815"/>
                </a:lnTo>
                <a:lnTo>
                  <a:pt x="21335" y="45719"/>
                </a:lnTo>
                <a:lnTo>
                  <a:pt x="22859" y="43433"/>
                </a:lnTo>
                <a:lnTo>
                  <a:pt x="22859" y="41147"/>
                </a:lnTo>
                <a:lnTo>
                  <a:pt x="41147" y="22859"/>
                </a:lnTo>
                <a:lnTo>
                  <a:pt x="41147" y="24383"/>
                </a:lnTo>
                <a:lnTo>
                  <a:pt x="47243" y="21335"/>
                </a:lnTo>
                <a:lnTo>
                  <a:pt x="51815" y="18287"/>
                </a:lnTo>
                <a:lnTo>
                  <a:pt x="57911" y="15239"/>
                </a:lnTo>
                <a:lnTo>
                  <a:pt x="64007" y="13715"/>
                </a:lnTo>
                <a:lnTo>
                  <a:pt x="83819" y="13715"/>
                </a:lnTo>
                <a:lnTo>
                  <a:pt x="102107" y="18287"/>
                </a:lnTo>
                <a:lnTo>
                  <a:pt x="106679" y="21335"/>
                </a:lnTo>
                <a:lnTo>
                  <a:pt x="111251" y="23621"/>
                </a:lnTo>
                <a:lnTo>
                  <a:pt x="111251" y="22859"/>
                </a:lnTo>
                <a:lnTo>
                  <a:pt x="121919" y="32003"/>
                </a:lnTo>
                <a:lnTo>
                  <a:pt x="129539" y="41147"/>
                </a:lnTo>
                <a:lnTo>
                  <a:pt x="132587" y="47243"/>
                </a:lnTo>
                <a:lnTo>
                  <a:pt x="135635" y="51815"/>
                </a:lnTo>
                <a:lnTo>
                  <a:pt x="140207" y="70103"/>
                </a:lnTo>
                <a:lnTo>
                  <a:pt x="140207" y="118871"/>
                </a:lnTo>
                <a:lnTo>
                  <a:pt x="146303" y="106679"/>
                </a:lnTo>
                <a:lnTo>
                  <a:pt x="149351" y="99059"/>
                </a:lnTo>
                <a:lnTo>
                  <a:pt x="152399" y="83819"/>
                </a:lnTo>
                <a:close/>
              </a:path>
              <a:path w="152400" h="152400">
                <a:moveTo>
                  <a:pt x="24383" y="112775"/>
                </a:moveTo>
                <a:lnTo>
                  <a:pt x="18287" y="100583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0395"/>
                </a:lnTo>
                <a:lnTo>
                  <a:pt x="22859" y="129539"/>
                </a:lnTo>
                <a:lnTo>
                  <a:pt x="22859" y="111251"/>
                </a:lnTo>
                <a:lnTo>
                  <a:pt x="24383" y="112775"/>
                </a:lnTo>
                <a:close/>
              </a:path>
              <a:path w="152400" h="152400">
                <a:moveTo>
                  <a:pt x="24383" y="41147"/>
                </a:moveTo>
                <a:lnTo>
                  <a:pt x="22859" y="41147"/>
                </a:lnTo>
                <a:lnTo>
                  <a:pt x="22859" y="43433"/>
                </a:lnTo>
                <a:lnTo>
                  <a:pt x="24383" y="41147"/>
                </a:lnTo>
                <a:close/>
              </a:path>
              <a:path w="152400" h="152400">
                <a:moveTo>
                  <a:pt x="112775" y="143255"/>
                </a:moveTo>
                <a:lnTo>
                  <a:pt x="112775" y="129539"/>
                </a:lnTo>
                <a:lnTo>
                  <a:pt x="100583" y="135635"/>
                </a:lnTo>
                <a:lnTo>
                  <a:pt x="96011" y="137159"/>
                </a:lnTo>
                <a:lnTo>
                  <a:pt x="89915" y="138683"/>
                </a:lnTo>
                <a:lnTo>
                  <a:pt x="82295" y="140207"/>
                </a:lnTo>
                <a:lnTo>
                  <a:pt x="70103" y="140207"/>
                </a:lnTo>
                <a:lnTo>
                  <a:pt x="32003" y="121919"/>
                </a:lnTo>
                <a:lnTo>
                  <a:pt x="22859" y="111251"/>
                </a:lnTo>
                <a:lnTo>
                  <a:pt x="22859" y="131063"/>
                </a:lnTo>
                <a:lnTo>
                  <a:pt x="60959" y="150875"/>
                </a:lnTo>
                <a:lnTo>
                  <a:pt x="68579" y="152399"/>
                </a:lnTo>
                <a:lnTo>
                  <a:pt x="85343" y="152399"/>
                </a:lnTo>
                <a:lnTo>
                  <a:pt x="92963" y="150875"/>
                </a:lnTo>
                <a:lnTo>
                  <a:pt x="99059" y="149351"/>
                </a:lnTo>
                <a:lnTo>
                  <a:pt x="106679" y="146303"/>
                </a:lnTo>
                <a:lnTo>
                  <a:pt x="112775" y="143255"/>
                </a:lnTo>
                <a:close/>
              </a:path>
              <a:path w="152400" h="152400">
                <a:moveTo>
                  <a:pt x="112775" y="24383"/>
                </a:moveTo>
                <a:lnTo>
                  <a:pt x="111251" y="22859"/>
                </a:lnTo>
                <a:lnTo>
                  <a:pt x="111251" y="23621"/>
                </a:lnTo>
                <a:lnTo>
                  <a:pt x="112775" y="24383"/>
                </a:lnTo>
                <a:close/>
              </a:path>
              <a:path w="152400" h="152400">
                <a:moveTo>
                  <a:pt x="140207" y="120395"/>
                </a:moveTo>
                <a:lnTo>
                  <a:pt x="140207" y="83819"/>
                </a:lnTo>
                <a:lnTo>
                  <a:pt x="135635" y="102107"/>
                </a:lnTo>
                <a:lnTo>
                  <a:pt x="132587" y="106679"/>
                </a:lnTo>
                <a:lnTo>
                  <a:pt x="129539" y="112775"/>
                </a:lnTo>
                <a:lnTo>
                  <a:pt x="129539" y="111251"/>
                </a:lnTo>
                <a:lnTo>
                  <a:pt x="121919" y="121919"/>
                </a:lnTo>
                <a:lnTo>
                  <a:pt x="111251" y="129539"/>
                </a:lnTo>
                <a:lnTo>
                  <a:pt x="112775" y="129539"/>
                </a:lnTo>
                <a:lnTo>
                  <a:pt x="112775" y="143255"/>
                </a:lnTo>
                <a:lnTo>
                  <a:pt x="118871" y="140207"/>
                </a:lnTo>
                <a:lnTo>
                  <a:pt x="120395" y="140207"/>
                </a:lnTo>
                <a:lnTo>
                  <a:pt x="129539" y="131063"/>
                </a:lnTo>
                <a:lnTo>
                  <a:pt x="131063" y="131063"/>
                </a:lnTo>
                <a:lnTo>
                  <a:pt x="131063" y="129539"/>
                </a:lnTo>
                <a:lnTo>
                  <a:pt x="140207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47103" y="5099303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318515" y="318515"/>
                </a:moveTo>
                <a:lnTo>
                  <a:pt x="318515" y="0"/>
                </a:lnTo>
                <a:lnTo>
                  <a:pt x="0" y="0"/>
                </a:lnTo>
                <a:lnTo>
                  <a:pt x="0" y="318515"/>
                </a:lnTo>
                <a:lnTo>
                  <a:pt x="6095" y="3185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04799" y="13715"/>
                </a:lnTo>
                <a:lnTo>
                  <a:pt x="304799" y="6095"/>
                </a:lnTo>
                <a:lnTo>
                  <a:pt x="310895" y="13715"/>
                </a:lnTo>
                <a:lnTo>
                  <a:pt x="310895" y="318515"/>
                </a:lnTo>
                <a:lnTo>
                  <a:pt x="318515" y="318515"/>
                </a:lnTo>
                <a:close/>
              </a:path>
              <a:path w="318770" h="31877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18770" h="318770">
                <a:moveTo>
                  <a:pt x="13715" y="3047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04799"/>
                </a:lnTo>
                <a:lnTo>
                  <a:pt x="13715" y="304799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6095" y="304799"/>
                </a:lnTo>
                <a:lnTo>
                  <a:pt x="13715" y="310895"/>
                </a:lnTo>
                <a:lnTo>
                  <a:pt x="13715" y="318515"/>
                </a:lnTo>
                <a:lnTo>
                  <a:pt x="304799" y="318515"/>
                </a:lnTo>
                <a:lnTo>
                  <a:pt x="304799" y="310895"/>
                </a:lnTo>
                <a:lnTo>
                  <a:pt x="310895" y="304799"/>
                </a:lnTo>
                <a:close/>
              </a:path>
              <a:path w="318770" h="318770">
                <a:moveTo>
                  <a:pt x="13715" y="318515"/>
                </a:moveTo>
                <a:lnTo>
                  <a:pt x="13715" y="310895"/>
                </a:lnTo>
                <a:lnTo>
                  <a:pt x="6095" y="304799"/>
                </a:lnTo>
                <a:lnTo>
                  <a:pt x="6095" y="318515"/>
                </a:lnTo>
                <a:lnTo>
                  <a:pt x="13715" y="318515"/>
                </a:lnTo>
                <a:close/>
              </a:path>
              <a:path w="318770" h="318770">
                <a:moveTo>
                  <a:pt x="310895" y="13715"/>
                </a:moveTo>
                <a:lnTo>
                  <a:pt x="304799" y="6095"/>
                </a:lnTo>
                <a:lnTo>
                  <a:pt x="304799" y="13715"/>
                </a:lnTo>
                <a:lnTo>
                  <a:pt x="310895" y="13715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310895" y="13715"/>
                </a:lnTo>
                <a:lnTo>
                  <a:pt x="304799" y="13715"/>
                </a:lnTo>
                <a:lnTo>
                  <a:pt x="304799" y="304799"/>
                </a:lnTo>
                <a:lnTo>
                  <a:pt x="310895" y="304799"/>
                </a:lnTo>
                <a:close/>
              </a:path>
              <a:path w="318770" h="318770">
                <a:moveTo>
                  <a:pt x="310895" y="318515"/>
                </a:moveTo>
                <a:lnTo>
                  <a:pt x="310895" y="304799"/>
                </a:lnTo>
                <a:lnTo>
                  <a:pt x="304799" y="310895"/>
                </a:lnTo>
                <a:lnTo>
                  <a:pt x="304799" y="318515"/>
                </a:lnTo>
                <a:lnTo>
                  <a:pt x="31089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43800" y="51816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70103" y="140207"/>
                </a:moveTo>
                <a:lnTo>
                  <a:pt x="70103" y="0"/>
                </a:lnTo>
                <a:lnTo>
                  <a:pt x="64437" y="236"/>
                </a:lnTo>
                <a:lnTo>
                  <a:pt x="24733" y="17081"/>
                </a:lnTo>
                <a:lnTo>
                  <a:pt x="2072" y="53457"/>
                </a:lnTo>
                <a:lnTo>
                  <a:pt x="0" y="70103"/>
                </a:lnTo>
                <a:lnTo>
                  <a:pt x="236" y="75976"/>
                </a:lnTo>
                <a:lnTo>
                  <a:pt x="13703" y="111898"/>
                </a:lnTo>
                <a:lnTo>
                  <a:pt x="48182" y="136721"/>
                </a:lnTo>
                <a:lnTo>
                  <a:pt x="70103" y="140207"/>
                </a:lnTo>
                <a:close/>
              </a:path>
              <a:path w="140334" h="140335">
                <a:moveTo>
                  <a:pt x="140207" y="70103"/>
                </a:moveTo>
                <a:lnTo>
                  <a:pt x="126943" y="28968"/>
                </a:lnTo>
                <a:lnTo>
                  <a:pt x="123635" y="24733"/>
                </a:lnTo>
                <a:lnTo>
                  <a:pt x="123635" y="116097"/>
                </a:lnTo>
                <a:lnTo>
                  <a:pt x="139982" y="75976"/>
                </a:lnTo>
                <a:lnTo>
                  <a:pt x="140207" y="701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37703" y="517550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" y="85343"/>
                </a:moveTo>
                <a:lnTo>
                  <a:pt x="1523" y="68579"/>
                </a:lnTo>
                <a:lnTo>
                  <a:pt x="0" y="77723"/>
                </a:lnTo>
                <a:lnTo>
                  <a:pt x="1523" y="85343"/>
                </a:lnTo>
                <a:close/>
              </a:path>
              <a:path w="152400" h="152400">
                <a:moveTo>
                  <a:pt x="13715" y="118871"/>
                </a:moveTo>
                <a:lnTo>
                  <a:pt x="13715" y="35051"/>
                </a:lnTo>
                <a:lnTo>
                  <a:pt x="9143" y="41147"/>
                </a:lnTo>
                <a:lnTo>
                  <a:pt x="6095" y="47243"/>
                </a:lnTo>
                <a:lnTo>
                  <a:pt x="3047" y="54863"/>
                </a:lnTo>
                <a:lnTo>
                  <a:pt x="1523" y="60959"/>
                </a:lnTo>
                <a:lnTo>
                  <a:pt x="1523" y="92963"/>
                </a:lnTo>
                <a:lnTo>
                  <a:pt x="4571" y="99059"/>
                </a:lnTo>
                <a:lnTo>
                  <a:pt x="6095" y="106679"/>
                </a:lnTo>
                <a:lnTo>
                  <a:pt x="9143" y="112775"/>
                </a:lnTo>
                <a:lnTo>
                  <a:pt x="13715" y="118871"/>
                </a:lnTo>
                <a:close/>
              </a:path>
              <a:path w="152400" h="152400">
                <a:moveTo>
                  <a:pt x="152399" y="83819"/>
                </a:moveTo>
                <a:lnTo>
                  <a:pt x="152399" y="68579"/>
                </a:lnTo>
                <a:lnTo>
                  <a:pt x="149351" y="53339"/>
                </a:lnTo>
                <a:lnTo>
                  <a:pt x="146303" y="47243"/>
                </a:lnTo>
                <a:lnTo>
                  <a:pt x="143255" y="39623"/>
                </a:lnTo>
                <a:lnTo>
                  <a:pt x="140207" y="33527"/>
                </a:lnTo>
                <a:lnTo>
                  <a:pt x="131063" y="22859"/>
                </a:lnTo>
                <a:lnTo>
                  <a:pt x="129539" y="22859"/>
                </a:lnTo>
                <a:lnTo>
                  <a:pt x="120395" y="13715"/>
                </a:lnTo>
                <a:lnTo>
                  <a:pt x="118871" y="13715"/>
                </a:lnTo>
                <a:lnTo>
                  <a:pt x="112775" y="9143"/>
                </a:lnTo>
                <a:lnTo>
                  <a:pt x="106679" y="6095"/>
                </a:lnTo>
                <a:lnTo>
                  <a:pt x="99059" y="3047"/>
                </a:lnTo>
                <a:lnTo>
                  <a:pt x="91439" y="1523"/>
                </a:lnTo>
                <a:lnTo>
                  <a:pt x="83819" y="1523"/>
                </a:lnTo>
                <a:lnTo>
                  <a:pt x="76199" y="0"/>
                </a:lnTo>
                <a:lnTo>
                  <a:pt x="68579" y="1523"/>
                </a:ln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39623" y="9143"/>
                </a:lnTo>
                <a:lnTo>
                  <a:pt x="35051" y="13715"/>
                </a:lnTo>
                <a:lnTo>
                  <a:pt x="33527" y="13715"/>
                </a:lnTo>
                <a:lnTo>
                  <a:pt x="22859" y="22859"/>
                </a:lnTo>
                <a:lnTo>
                  <a:pt x="13715" y="33527"/>
                </a:lnTo>
                <a:lnTo>
                  <a:pt x="13715" y="70103"/>
                </a:lnTo>
                <a:lnTo>
                  <a:pt x="18287" y="51815"/>
                </a:lnTo>
                <a:lnTo>
                  <a:pt x="21335" y="45719"/>
                </a:lnTo>
                <a:lnTo>
                  <a:pt x="22859" y="43433"/>
                </a:lnTo>
                <a:lnTo>
                  <a:pt x="22859" y="41147"/>
                </a:lnTo>
                <a:lnTo>
                  <a:pt x="41147" y="22859"/>
                </a:lnTo>
                <a:lnTo>
                  <a:pt x="41147" y="24383"/>
                </a:lnTo>
                <a:lnTo>
                  <a:pt x="47243" y="21335"/>
                </a:lnTo>
                <a:lnTo>
                  <a:pt x="51815" y="18287"/>
                </a:lnTo>
                <a:lnTo>
                  <a:pt x="57911" y="15239"/>
                </a:lnTo>
                <a:lnTo>
                  <a:pt x="64007" y="13715"/>
                </a:lnTo>
                <a:lnTo>
                  <a:pt x="83819" y="13715"/>
                </a:lnTo>
                <a:lnTo>
                  <a:pt x="102107" y="18287"/>
                </a:lnTo>
                <a:lnTo>
                  <a:pt x="106679" y="21335"/>
                </a:lnTo>
                <a:lnTo>
                  <a:pt x="111251" y="23621"/>
                </a:lnTo>
                <a:lnTo>
                  <a:pt x="111251" y="22859"/>
                </a:lnTo>
                <a:lnTo>
                  <a:pt x="121919" y="32003"/>
                </a:lnTo>
                <a:lnTo>
                  <a:pt x="129539" y="41147"/>
                </a:lnTo>
                <a:lnTo>
                  <a:pt x="132587" y="47243"/>
                </a:lnTo>
                <a:lnTo>
                  <a:pt x="135635" y="51815"/>
                </a:lnTo>
                <a:lnTo>
                  <a:pt x="140207" y="70103"/>
                </a:lnTo>
                <a:lnTo>
                  <a:pt x="140207" y="118871"/>
                </a:lnTo>
                <a:lnTo>
                  <a:pt x="146303" y="106679"/>
                </a:lnTo>
                <a:lnTo>
                  <a:pt x="149351" y="99059"/>
                </a:lnTo>
                <a:lnTo>
                  <a:pt x="152399" y="83819"/>
                </a:lnTo>
                <a:close/>
              </a:path>
              <a:path w="152400" h="152400">
                <a:moveTo>
                  <a:pt x="24383" y="112775"/>
                </a:moveTo>
                <a:lnTo>
                  <a:pt x="18287" y="100583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0395"/>
                </a:lnTo>
                <a:lnTo>
                  <a:pt x="22859" y="129539"/>
                </a:lnTo>
                <a:lnTo>
                  <a:pt x="22859" y="111251"/>
                </a:lnTo>
                <a:lnTo>
                  <a:pt x="24383" y="112775"/>
                </a:lnTo>
                <a:close/>
              </a:path>
              <a:path w="152400" h="152400">
                <a:moveTo>
                  <a:pt x="24383" y="41147"/>
                </a:moveTo>
                <a:lnTo>
                  <a:pt x="22859" y="41147"/>
                </a:lnTo>
                <a:lnTo>
                  <a:pt x="22859" y="43433"/>
                </a:lnTo>
                <a:lnTo>
                  <a:pt x="24383" y="41147"/>
                </a:lnTo>
                <a:close/>
              </a:path>
              <a:path w="152400" h="152400">
                <a:moveTo>
                  <a:pt x="112775" y="143255"/>
                </a:moveTo>
                <a:lnTo>
                  <a:pt x="112775" y="129539"/>
                </a:lnTo>
                <a:lnTo>
                  <a:pt x="100583" y="135635"/>
                </a:lnTo>
                <a:lnTo>
                  <a:pt x="96011" y="137159"/>
                </a:lnTo>
                <a:lnTo>
                  <a:pt x="89915" y="138683"/>
                </a:lnTo>
                <a:lnTo>
                  <a:pt x="82295" y="140207"/>
                </a:lnTo>
                <a:lnTo>
                  <a:pt x="70103" y="140207"/>
                </a:lnTo>
                <a:lnTo>
                  <a:pt x="32003" y="121919"/>
                </a:lnTo>
                <a:lnTo>
                  <a:pt x="22859" y="111251"/>
                </a:lnTo>
                <a:lnTo>
                  <a:pt x="22859" y="131063"/>
                </a:lnTo>
                <a:lnTo>
                  <a:pt x="60959" y="150875"/>
                </a:lnTo>
                <a:lnTo>
                  <a:pt x="68579" y="152399"/>
                </a:lnTo>
                <a:lnTo>
                  <a:pt x="85343" y="152399"/>
                </a:lnTo>
                <a:lnTo>
                  <a:pt x="92963" y="150875"/>
                </a:lnTo>
                <a:lnTo>
                  <a:pt x="99059" y="149351"/>
                </a:lnTo>
                <a:lnTo>
                  <a:pt x="106679" y="146303"/>
                </a:lnTo>
                <a:lnTo>
                  <a:pt x="112775" y="143255"/>
                </a:lnTo>
                <a:close/>
              </a:path>
              <a:path w="152400" h="152400">
                <a:moveTo>
                  <a:pt x="112775" y="24383"/>
                </a:moveTo>
                <a:lnTo>
                  <a:pt x="111251" y="22859"/>
                </a:lnTo>
                <a:lnTo>
                  <a:pt x="111251" y="23621"/>
                </a:lnTo>
                <a:lnTo>
                  <a:pt x="112775" y="24383"/>
                </a:lnTo>
                <a:close/>
              </a:path>
              <a:path w="152400" h="152400">
                <a:moveTo>
                  <a:pt x="140207" y="120395"/>
                </a:moveTo>
                <a:lnTo>
                  <a:pt x="140207" y="83819"/>
                </a:lnTo>
                <a:lnTo>
                  <a:pt x="135635" y="102107"/>
                </a:lnTo>
                <a:lnTo>
                  <a:pt x="132587" y="106679"/>
                </a:lnTo>
                <a:lnTo>
                  <a:pt x="129539" y="112775"/>
                </a:lnTo>
                <a:lnTo>
                  <a:pt x="129539" y="111251"/>
                </a:lnTo>
                <a:lnTo>
                  <a:pt x="121919" y="121919"/>
                </a:lnTo>
                <a:lnTo>
                  <a:pt x="111251" y="129539"/>
                </a:lnTo>
                <a:lnTo>
                  <a:pt x="112775" y="129539"/>
                </a:lnTo>
                <a:lnTo>
                  <a:pt x="112775" y="143255"/>
                </a:lnTo>
                <a:lnTo>
                  <a:pt x="118871" y="140207"/>
                </a:lnTo>
                <a:lnTo>
                  <a:pt x="120395" y="140207"/>
                </a:lnTo>
                <a:lnTo>
                  <a:pt x="129539" y="131063"/>
                </a:lnTo>
                <a:lnTo>
                  <a:pt x="131063" y="131063"/>
                </a:lnTo>
                <a:lnTo>
                  <a:pt x="131063" y="129539"/>
                </a:lnTo>
                <a:lnTo>
                  <a:pt x="140207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61503" y="5099303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318515" y="318515"/>
                </a:moveTo>
                <a:lnTo>
                  <a:pt x="318515" y="0"/>
                </a:lnTo>
                <a:lnTo>
                  <a:pt x="0" y="0"/>
                </a:lnTo>
                <a:lnTo>
                  <a:pt x="0" y="318515"/>
                </a:lnTo>
                <a:lnTo>
                  <a:pt x="6095" y="3185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04799" y="13715"/>
                </a:lnTo>
                <a:lnTo>
                  <a:pt x="304799" y="6095"/>
                </a:lnTo>
                <a:lnTo>
                  <a:pt x="310895" y="13715"/>
                </a:lnTo>
                <a:lnTo>
                  <a:pt x="310895" y="318515"/>
                </a:lnTo>
                <a:lnTo>
                  <a:pt x="318515" y="318515"/>
                </a:lnTo>
                <a:close/>
              </a:path>
              <a:path w="318770" h="31877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18770" h="318770">
                <a:moveTo>
                  <a:pt x="13715" y="3047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04799"/>
                </a:lnTo>
                <a:lnTo>
                  <a:pt x="13715" y="304799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6095" y="304799"/>
                </a:lnTo>
                <a:lnTo>
                  <a:pt x="13715" y="310895"/>
                </a:lnTo>
                <a:lnTo>
                  <a:pt x="13715" y="318515"/>
                </a:lnTo>
                <a:lnTo>
                  <a:pt x="304799" y="318515"/>
                </a:lnTo>
                <a:lnTo>
                  <a:pt x="304799" y="310895"/>
                </a:lnTo>
                <a:lnTo>
                  <a:pt x="310895" y="304799"/>
                </a:lnTo>
                <a:close/>
              </a:path>
              <a:path w="318770" h="318770">
                <a:moveTo>
                  <a:pt x="13715" y="318515"/>
                </a:moveTo>
                <a:lnTo>
                  <a:pt x="13715" y="310895"/>
                </a:lnTo>
                <a:lnTo>
                  <a:pt x="6095" y="304799"/>
                </a:lnTo>
                <a:lnTo>
                  <a:pt x="6095" y="318515"/>
                </a:lnTo>
                <a:lnTo>
                  <a:pt x="13715" y="318515"/>
                </a:lnTo>
                <a:close/>
              </a:path>
              <a:path w="318770" h="318770">
                <a:moveTo>
                  <a:pt x="310895" y="13715"/>
                </a:moveTo>
                <a:lnTo>
                  <a:pt x="304799" y="6095"/>
                </a:lnTo>
                <a:lnTo>
                  <a:pt x="304799" y="13715"/>
                </a:lnTo>
                <a:lnTo>
                  <a:pt x="310895" y="13715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310895" y="13715"/>
                </a:lnTo>
                <a:lnTo>
                  <a:pt x="304799" y="13715"/>
                </a:lnTo>
                <a:lnTo>
                  <a:pt x="304799" y="304799"/>
                </a:lnTo>
                <a:lnTo>
                  <a:pt x="310895" y="304799"/>
                </a:lnTo>
                <a:close/>
              </a:path>
              <a:path w="318770" h="318770">
                <a:moveTo>
                  <a:pt x="310895" y="318515"/>
                </a:moveTo>
                <a:lnTo>
                  <a:pt x="310895" y="304799"/>
                </a:lnTo>
                <a:lnTo>
                  <a:pt x="304799" y="310895"/>
                </a:lnTo>
                <a:lnTo>
                  <a:pt x="304799" y="318515"/>
                </a:lnTo>
                <a:lnTo>
                  <a:pt x="31089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82000" y="51816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5">
                <a:moveTo>
                  <a:pt x="70103" y="140207"/>
                </a:moveTo>
                <a:lnTo>
                  <a:pt x="70103" y="0"/>
                </a:lnTo>
                <a:lnTo>
                  <a:pt x="64437" y="236"/>
                </a:lnTo>
                <a:lnTo>
                  <a:pt x="24733" y="17081"/>
                </a:lnTo>
                <a:lnTo>
                  <a:pt x="2072" y="53457"/>
                </a:lnTo>
                <a:lnTo>
                  <a:pt x="0" y="70103"/>
                </a:lnTo>
                <a:lnTo>
                  <a:pt x="236" y="75976"/>
                </a:lnTo>
                <a:lnTo>
                  <a:pt x="13703" y="111898"/>
                </a:lnTo>
                <a:lnTo>
                  <a:pt x="48182" y="136721"/>
                </a:lnTo>
                <a:lnTo>
                  <a:pt x="70103" y="140207"/>
                </a:lnTo>
                <a:close/>
              </a:path>
              <a:path w="140334" h="140335">
                <a:moveTo>
                  <a:pt x="140207" y="70103"/>
                </a:moveTo>
                <a:lnTo>
                  <a:pt x="126943" y="28968"/>
                </a:lnTo>
                <a:lnTo>
                  <a:pt x="123635" y="24733"/>
                </a:lnTo>
                <a:lnTo>
                  <a:pt x="123635" y="116097"/>
                </a:lnTo>
                <a:lnTo>
                  <a:pt x="139982" y="75976"/>
                </a:lnTo>
                <a:lnTo>
                  <a:pt x="140207" y="701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75903" y="517550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" y="85343"/>
                </a:moveTo>
                <a:lnTo>
                  <a:pt x="1523" y="68579"/>
                </a:lnTo>
                <a:lnTo>
                  <a:pt x="0" y="77723"/>
                </a:lnTo>
                <a:lnTo>
                  <a:pt x="1523" y="85343"/>
                </a:lnTo>
                <a:close/>
              </a:path>
              <a:path w="152400" h="152400">
                <a:moveTo>
                  <a:pt x="13715" y="118871"/>
                </a:moveTo>
                <a:lnTo>
                  <a:pt x="13715" y="35051"/>
                </a:lnTo>
                <a:lnTo>
                  <a:pt x="9143" y="41147"/>
                </a:lnTo>
                <a:lnTo>
                  <a:pt x="6095" y="47243"/>
                </a:lnTo>
                <a:lnTo>
                  <a:pt x="3047" y="54863"/>
                </a:lnTo>
                <a:lnTo>
                  <a:pt x="1523" y="60959"/>
                </a:lnTo>
                <a:lnTo>
                  <a:pt x="1523" y="92963"/>
                </a:lnTo>
                <a:lnTo>
                  <a:pt x="4571" y="99059"/>
                </a:lnTo>
                <a:lnTo>
                  <a:pt x="6095" y="106679"/>
                </a:lnTo>
                <a:lnTo>
                  <a:pt x="9143" y="112775"/>
                </a:lnTo>
                <a:lnTo>
                  <a:pt x="13715" y="118871"/>
                </a:lnTo>
                <a:close/>
              </a:path>
              <a:path w="152400" h="152400">
                <a:moveTo>
                  <a:pt x="152399" y="83819"/>
                </a:moveTo>
                <a:lnTo>
                  <a:pt x="152399" y="68579"/>
                </a:lnTo>
                <a:lnTo>
                  <a:pt x="149351" y="53339"/>
                </a:lnTo>
                <a:lnTo>
                  <a:pt x="146303" y="47243"/>
                </a:lnTo>
                <a:lnTo>
                  <a:pt x="143255" y="39623"/>
                </a:lnTo>
                <a:lnTo>
                  <a:pt x="140207" y="33527"/>
                </a:lnTo>
                <a:lnTo>
                  <a:pt x="131063" y="22859"/>
                </a:lnTo>
                <a:lnTo>
                  <a:pt x="129539" y="22859"/>
                </a:lnTo>
                <a:lnTo>
                  <a:pt x="120395" y="13715"/>
                </a:lnTo>
                <a:lnTo>
                  <a:pt x="118871" y="13715"/>
                </a:lnTo>
                <a:lnTo>
                  <a:pt x="112775" y="9143"/>
                </a:lnTo>
                <a:lnTo>
                  <a:pt x="106679" y="6095"/>
                </a:lnTo>
                <a:lnTo>
                  <a:pt x="99059" y="3047"/>
                </a:lnTo>
                <a:lnTo>
                  <a:pt x="91439" y="1523"/>
                </a:lnTo>
                <a:lnTo>
                  <a:pt x="83819" y="1523"/>
                </a:lnTo>
                <a:lnTo>
                  <a:pt x="76199" y="0"/>
                </a:lnTo>
                <a:lnTo>
                  <a:pt x="68579" y="1523"/>
                </a:lnTo>
                <a:lnTo>
                  <a:pt x="60959" y="1523"/>
                </a:lnTo>
                <a:lnTo>
                  <a:pt x="53339" y="4571"/>
                </a:lnTo>
                <a:lnTo>
                  <a:pt x="47243" y="6095"/>
                </a:lnTo>
                <a:lnTo>
                  <a:pt x="39623" y="9143"/>
                </a:lnTo>
                <a:lnTo>
                  <a:pt x="35051" y="13715"/>
                </a:lnTo>
                <a:lnTo>
                  <a:pt x="33527" y="13715"/>
                </a:lnTo>
                <a:lnTo>
                  <a:pt x="22859" y="22859"/>
                </a:lnTo>
                <a:lnTo>
                  <a:pt x="13715" y="33527"/>
                </a:lnTo>
                <a:lnTo>
                  <a:pt x="13715" y="70103"/>
                </a:lnTo>
                <a:lnTo>
                  <a:pt x="18287" y="51815"/>
                </a:lnTo>
                <a:lnTo>
                  <a:pt x="21335" y="45719"/>
                </a:lnTo>
                <a:lnTo>
                  <a:pt x="22859" y="43433"/>
                </a:lnTo>
                <a:lnTo>
                  <a:pt x="22859" y="41147"/>
                </a:lnTo>
                <a:lnTo>
                  <a:pt x="41147" y="22859"/>
                </a:lnTo>
                <a:lnTo>
                  <a:pt x="41147" y="24383"/>
                </a:lnTo>
                <a:lnTo>
                  <a:pt x="47243" y="21335"/>
                </a:lnTo>
                <a:lnTo>
                  <a:pt x="51815" y="18287"/>
                </a:lnTo>
                <a:lnTo>
                  <a:pt x="57911" y="15239"/>
                </a:lnTo>
                <a:lnTo>
                  <a:pt x="64007" y="13715"/>
                </a:lnTo>
                <a:lnTo>
                  <a:pt x="83819" y="13715"/>
                </a:lnTo>
                <a:lnTo>
                  <a:pt x="102107" y="18287"/>
                </a:lnTo>
                <a:lnTo>
                  <a:pt x="106679" y="21335"/>
                </a:lnTo>
                <a:lnTo>
                  <a:pt x="111251" y="23621"/>
                </a:lnTo>
                <a:lnTo>
                  <a:pt x="111251" y="22859"/>
                </a:lnTo>
                <a:lnTo>
                  <a:pt x="121919" y="32003"/>
                </a:lnTo>
                <a:lnTo>
                  <a:pt x="129539" y="41147"/>
                </a:lnTo>
                <a:lnTo>
                  <a:pt x="132587" y="47243"/>
                </a:lnTo>
                <a:lnTo>
                  <a:pt x="135635" y="51815"/>
                </a:lnTo>
                <a:lnTo>
                  <a:pt x="140207" y="70103"/>
                </a:lnTo>
                <a:lnTo>
                  <a:pt x="140207" y="118871"/>
                </a:lnTo>
                <a:lnTo>
                  <a:pt x="146303" y="106679"/>
                </a:lnTo>
                <a:lnTo>
                  <a:pt x="149351" y="99059"/>
                </a:lnTo>
                <a:lnTo>
                  <a:pt x="152399" y="83819"/>
                </a:lnTo>
                <a:close/>
              </a:path>
              <a:path w="152400" h="152400">
                <a:moveTo>
                  <a:pt x="24383" y="112775"/>
                </a:moveTo>
                <a:lnTo>
                  <a:pt x="18287" y="100583"/>
                </a:lnTo>
                <a:lnTo>
                  <a:pt x="15239" y="96011"/>
                </a:lnTo>
                <a:lnTo>
                  <a:pt x="13715" y="89915"/>
                </a:lnTo>
                <a:lnTo>
                  <a:pt x="13715" y="120395"/>
                </a:lnTo>
                <a:lnTo>
                  <a:pt x="22859" y="129539"/>
                </a:lnTo>
                <a:lnTo>
                  <a:pt x="22859" y="111251"/>
                </a:lnTo>
                <a:lnTo>
                  <a:pt x="24383" y="112775"/>
                </a:lnTo>
                <a:close/>
              </a:path>
              <a:path w="152400" h="152400">
                <a:moveTo>
                  <a:pt x="24383" y="41147"/>
                </a:moveTo>
                <a:lnTo>
                  <a:pt x="22859" y="41147"/>
                </a:lnTo>
                <a:lnTo>
                  <a:pt x="22859" y="43433"/>
                </a:lnTo>
                <a:lnTo>
                  <a:pt x="24383" y="41147"/>
                </a:lnTo>
                <a:close/>
              </a:path>
              <a:path w="152400" h="152400">
                <a:moveTo>
                  <a:pt x="112775" y="143255"/>
                </a:moveTo>
                <a:lnTo>
                  <a:pt x="112775" y="129539"/>
                </a:lnTo>
                <a:lnTo>
                  <a:pt x="100583" y="135635"/>
                </a:lnTo>
                <a:lnTo>
                  <a:pt x="96011" y="137159"/>
                </a:lnTo>
                <a:lnTo>
                  <a:pt x="89915" y="138683"/>
                </a:lnTo>
                <a:lnTo>
                  <a:pt x="82295" y="140207"/>
                </a:lnTo>
                <a:lnTo>
                  <a:pt x="70103" y="140207"/>
                </a:lnTo>
                <a:lnTo>
                  <a:pt x="32003" y="121919"/>
                </a:lnTo>
                <a:lnTo>
                  <a:pt x="22859" y="111251"/>
                </a:lnTo>
                <a:lnTo>
                  <a:pt x="22859" y="131063"/>
                </a:lnTo>
                <a:lnTo>
                  <a:pt x="60959" y="150875"/>
                </a:lnTo>
                <a:lnTo>
                  <a:pt x="68579" y="152399"/>
                </a:lnTo>
                <a:lnTo>
                  <a:pt x="85343" y="152399"/>
                </a:lnTo>
                <a:lnTo>
                  <a:pt x="92963" y="150875"/>
                </a:lnTo>
                <a:lnTo>
                  <a:pt x="99059" y="149351"/>
                </a:lnTo>
                <a:lnTo>
                  <a:pt x="106679" y="146303"/>
                </a:lnTo>
                <a:lnTo>
                  <a:pt x="112775" y="143255"/>
                </a:lnTo>
                <a:close/>
              </a:path>
              <a:path w="152400" h="152400">
                <a:moveTo>
                  <a:pt x="112775" y="24383"/>
                </a:moveTo>
                <a:lnTo>
                  <a:pt x="111251" y="22859"/>
                </a:lnTo>
                <a:lnTo>
                  <a:pt x="111251" y="23621"/>
                </a:lnTo>
                <a:lnTo>
                  <a:pt x="112775" y="24383"/>
                </a:lnTo>
                <a:close/>
              </a:path>
              <a:path w="152400" h="152400">
                <a:moveTo>
                  <a:pt x="140207" y="120395"/>
                </a:moveTo>
                <a:lnTo>
                  <a:pt x="140207" y="83819"/>
                </a:lnTo>
                <a:lnTo>
                  <a:pt x="135635" y="102107"/>
                </a:lnTo>
                <a:lnTo>
                  <a:pt x="132587" y="106679"/>
                </a:lnTo>
                <a:lnTo>
                  <a:pt x="129539" y="112775"/>
                </a:lnTo>
                <a:lnTo>
                  <a:pt x="129539" y="111251"/>
                </a:lnTo>
                <a:lnTo>
                  <a:pt x="121919" y="121919"/>
                </a:lnTo>
                <a:lnTo>
                  <a:pt x="111251" y="129539"/>
                </a:lnTo>
                <a:lnTo>
                  <a:pt x="112775" y="129539"/>
                </a:lnTo>
                <a:lnTo>
                  <a:pt x="112775" y="143255"/>
                </a:lnTo>
                <a:lnTo>
                  <a:pt x="118871" y="140207"/>
                </a:lnTo>
                <a:lnTo>
                  <a:pt x="120395" y="140207"/>
                </a:lnTo>
                <a:lnTo>
                  <a:pt x="129539" y="131063"/>
                </a:lnTo>
                <a:lnTo>
                  <a:pt x="131063" y="131063"/>
                </a:lnTo>
                <a:lnTo>
                  <a:pt x="131063" y="129539"/>
                </a:lnTo>
                <a:lnTo>
                  <a:pt x="140207" y="12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99703" y="5099303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318515" y="318515"/>
                </a:moveTo>
                <a:lnTo>
                  <a:pt x="318515" y="0"/>
                </a:lnTo>
                <a:lnTo>
                  <a:pt x="0" y="0"/>
                </a:lnTo>
                <a:lnTo>
                  <a:pt x="0" y="318515"/>
                </a:lnTo>
                <a:lnTo>
                  <a:pt x="6095" y="31851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04799" y="13715"/>
                </a:lnTo>
                <a:lnTo>
                  <a:pt x="304799" y="6095"/>
                </a:lnTo>
                <a:lnTo>
                  <a:pt x="310895" y="13715"/>
                </a:lnTo>
                <a:lnTo>
                  <a:pt x="310895" y="318515"/>
                </a:lnTo>
                <a:lnTo>
                  <a:pt x="318515" y="318515"/>
                </a:lnTo>
                <a:close/>
              </a:path>
              <a:path w="318770" h="31877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18770" h="318770">
                <a:moveTo>
                  <a:pt x="13715" y="304799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304799"/>
                </a:lnTo>
                <a:lnTo>
                  <a:pt x="13715" y="304799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6095" y="304799"/>
                </a:lnTo>
                <a:lnTo>
                  <a:pt x="13715" y="310895"/>
                </a:lnTo>
                <a:lnTo>
                  <a:pt x="13715" y="318515"/>
                </a:lnTo>
                <a:lnTo>
                  <a:pt x="304799" y="318515"/>
                </a:lnTo>
                <a:lnTo>
                  <a:pt x="304799" y="310895"/>
                </a:lnTo>
                <a:lnTo>
                  <a:pt x="310895" y="304799"/>
                </a:lnTo>
                <a:close/>
              </a:path>
              <a:path w="318770" h="318770">
                <a:moveTo>
                  <a:pt x="13715" y="318515"/>
                </a:moveTo>
                <a:lnTo>
                  <a:pt x="13715" y="310895"/>
                </a:lnTo>
                <a:lnTo>
                  <a:pt x="6095" y="304799"/>
                </a:lnTo>
                <a:lnTo>
                  <a:pt x="6095" y="318515"/>
                </a:lnTo>
                <a:lnTo>
                  <a:pt x="13715" y="318515"/>
                </a:lnTo>
                <a:close/>
              </a:path>
              <a:path w="318770" h="318770">
                <a:moveTo>
                  <a:pt x="310895" y="13715"/>
                </a:moveTo>
                <a:lnTo>
                  <a:pt x="304799" y="6095"/>
                </a:lnTo>
                <a:lnTo>
                  <a:pt x="304799" y="13715"/>
                </a:lnTo>
                <a:lnTo>
                  <a:pt x="310895" y="13715"/>
                </a:lnTo>
                <a:close/>
              </a:path>
              <a:path w="318770" h="318770">
                <a:moveTo>
                  <a:pt x="310895" y="304799"/>
                </a:moveTo>
                <a:lnTo>
                  <a:pt x="310895" y="13715"/>
                </a:lnTo>
                <a:lnTo>
                  <a:pt x="304799" y="13715"/>
                </a:lnTo>
                <a:lnTo>
                  <a:pt x="304799" y="304799"/>
                </a:lnTo>
                <a:lnTo>
                  <a:pt x="310895" y="304799"/>
                </a:lnTo>
                <a:close/>
              </a:path>
              <a:path w="318770" h="318770">
                <a:moveTo>
                  <a:pt x="310895" y="318515"/>
                </a:moveTo>
                <a:lnTo>
                  <a:pt x="310895" y="304799"/>
                </a:lnTo>
                <a:lnTo>
                  <a:pt x="304799" y="310895"/>
                </a:lnTo>
                <a:lnTo>
                  <a:pt x="304799" y="318515"/>
                </a:lnTo>
                <a:lnTo>
                  <a:pt x="310895" y="318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91961" y="48768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06361" y="48768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20761" y="48768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58961" y="48768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087" y="381507"/>
            <a:ext cx="5093335" cy="13696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5840" marR="5080" indent="-993775">
              <a:lnSpc>
                <a:spcPct val="100000"/>
              </a:lnSpc>
            </a:pPr>
            <a:r>
              <a:rPr dirty="0" spc="-5"/>
              <a:t>Level of loop-carried  </a:t>
            </a:r>
            <a:r>
              <a:rPr dirty="0" spc="-5"/>
              <a:t>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98266"/>
            <a:ext cx="7098030" cy="1388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Is the </a:t>
            </a:r>
            <a:r>
              <a:rPr dirty="0" sz="2800">
                <a:latin typeface="Arial"/>
                <a:cs typeface="Arial"/>
              </a:rPr>
              <a:t>nesting depth of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loop that carries  </a:t>
            </a:r>
            <a:r>
              <a:rPr dirty="0" sz="2800" spc="-5">
                <a:latin typeface="Arial"/>
                <a:cs typeface="Arial"/>
              </a:rPr>
              <a:t>the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dependence.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Indicates </a:t>
            </a:r>
            <a:r>
              <a:rPr dirty="0" sz="2800" spc="-5">
                <a:latin typeface="Arial"/>
                <a:cs typeface="Arial"/>
              </a:rPr>
              <a:t>which </a:t>
            </a:r>
            <a:r>
              <a:rPr dirty="0" sz="2800">
                <a:latin typeface="Arial"/>
                <a:cs typeface="Arial"/>
              </a:rPr>
              <a:t>loops 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parallelized.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500380">
              <a:lnSpc>
                <a:spcPct val="100000"/>
              </a:lnSpc>
            </a:pPr>
            <a:r>
              <a:rPr dirty="0"/>
              <a:t>Be </a:t>
            </a:r>
            <a:r>
              <a:rPr dirty="0" spc="-5"/>
              <a:t>careful </a:t>
            </a:r>
            <a:r>
              <a:rPr dirty="0"/>
              <a:t>… Example</a:t>
            </a:r>
            <a:r>
              <a:rPr dirty="0" spc="-90"/>
              <a:t> </a:t>
            </a:r>
            <a:r>
              <a:rPr dirty="0" spc="-5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45994"/>
            <a:ext cx="1590675" cy="896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tf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(“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”)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tf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(“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”)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500380">
              <a:lnSpc>
                <a:spcPct val="100000"/>
              </a:lnSpc>
            </a:pPr>
            <a:r>
              <a:rPr dirty="0"/>
              <a:t>Be </a:t>
            </a:r>
            <a:r>
              <a:rPr dirty="0" spc="-5"/>
              <a:t>careful </a:t>
            </a:r>
            <a:r>
              <a:rPr dirty="0"/>
              <a:t>… Example</a:t>
            </a:r>
            <a:r>
              <a:rPr dirty="0" spc="-90"/>
              <a:t> </a:t>
            </a:r>
            <a:r>
              <a:rPr dirty="0" spc="-5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45994"/>
            <a:ext cx="1340485" cy="8966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 =</a:t>
            </a:r>
            <a:r>
              <a:rPr dirty="0" sz="2800" spc="-9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f(x);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b =</a:t>
            </a:r>
            <a:r>
              <a:rPr dirty="0" sz="2800" spc="-8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g(x);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Be </a:t>
            </a:r>
            <a:r>
              <a:rPr dirty="0" spc="-5"/>
              <a:t>careful </a:t>
            </a:r>
            <a:r>
              <a:rPr dirty="0"/>
              <a:t>… Example</a:t>
            </a:r>
            <a:r>
              <a:rPr dirty="0" spc="-90"/>
              <a:t> </a:t>
            </a:r>
            <a:r>
              <a:rPr dirty="0" spc="-5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03323"/>
            <a:ext cx="2933065" cy="1024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marR="5080" indent="-228600">
              <a:lnSpc>
                <a:spcPct val="12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for(i=0;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i&lt;100;</a:t>
            </a:r>
            <a:r>
              <a:rPr dirty="0" sz="2800" spc="-8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i++) 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a[i+10] =</a:t>
            </a:r>
            <a:r>
              <a:rPr dirty="0" sz="2800" spc="-6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f(a[i]);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500380">
              <a:lnSpc>
                <a:spcPct val="100000"/>
              </a:lnSpc>
            </a:pPr>
            <a:r>
              <a:rPr dirty="0"/>
              <a:t>Be </a:t>
            </a:r>
            <a:r>
              <a:rPr dirty="0" spc="-5"/>
              <a:t>careful </a:t>
            </a:r>
            <a:r>
              <a:rPr dirty="0"/>
              <a:t>… Example</a:t>
            </a:r>
            <a:r>
              <a:rPr dirty="0" spc="-90"/>
              <a:t> </a:t>
            </a:r>
            <a:r>
              <a:rPr dirty="0" spc="-5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45995"/>
            <a:ext cx="3251835" cy="1877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6465" marR="5080" indent="-914400">
              <a:lnSpc>
                <a:spcPct val="11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i=1; i&lt;100;i++ ) { 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 spc="-114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…;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... =</a:t>
            </a:r>
            <a:r>
              <a:rPr dirty="0" sz="2800" spc="-1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a[i-1];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500380">
              <a:lnSpc>
                <a:spcPct val="100000"/>
              </a:lnSpc>
            </a:pPr>
            <a:r>
              <a:rPr dirty="0"/>
              <a:t>Be </a:t>
            </a:r>
            <a:r>
              <a:rPr dirty="0" spc="-5"/>
              <a:t>careful </a:t>
            </a:r>
            <a:r>
              <a:rPr dirty="0"/>
              <a:t>… Example</a:t>
            </a:r>
            <a:r>
              <a:rPr dirty="0" spc="-90"/>
              <a:t> </a:t>
            </a:r>
            <a:r>
              <a:rPr dirty="0" spc="-5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6139" y="1788667"/>
            <a:ext cx="3977004" cy="939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for(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i=0; i&lt;100; i++</a:t>
            </a:r>
            <a:r>
              <a:rPr dirty="0" sz="2800" spc="-4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a[i]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dirty="0" sz="2800" spc="-10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f(a[indexa[i]]);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580640">
              <a:lnSpc>
                <a:spcPct val="100000"/>
              </a:lnSpc>
            </a:pPr>
            <a:r>
              <a:rPr dirty="0"/>
              <a:t>An</a:t>
            </a:r>
            <a:r>
              <a:rPr dirty="0" spc="-105"/>
              <a:t> </a:t>
            </a:r>
            <a:r>
              <a:rPr dirty="0"/>
              <a:t>aside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093467"/>
            <a:ext cx="7320915" cy="3265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5976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Parallelizing compilers analyze program  dependences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decide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parallelization.</a:t>
            </a:r>
            <a:endParaRPr sz="2800">
              <a:latin typeface="Arial"/>
              <a:cs typeface="Arial"/>
            </a:endParaRPr>
          </a:p>
          <a:p>
            <a:pPr marL="355600" marR="6604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parallelization by hand, user does </a:t>
            </a:r>
            <a:r>
              <a:rPr dirty="0" sz="2800" spc="-5">
                <a:latin typeface="Arial"/>
                <a:cs typeface="Arial"/>
              </a:rPr>
              <a:t>the  </a:t>
            </a:r>
            <a:r>
              <a:rPr dirty="0" sz="2800" spc="-5">
                <a:latin typeface="Arial"/>
                <a:cs typeface="Arial"/>
              </a:rPr>
              <a:t>same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analysis.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Compiler more </a:t>
            </a:r>
            <a:r>
              <a:rPr dirty="0" sz="2800">
                <a:latin typeface="Arial"/>
                <a:cs typeface="Arial"/>
              </a:rPr>
              <a:t>convenient and </a:t>
            </a:r>
            <a:r>
              <a:rPr dirty="0" sz="2800" spc="-5">
                <a:latin typeface="Arial"/>
                <a:cs typeface="Arial"/>
              </a:rPr>
              <a:t>more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correct</a:t>
            </a:r>
            <a:endParaRPr sz="2800">
              <a:latin typeface="Arial"/>
              <a:cs typeface="Arial"/>
            </a:endParaRPr>
          </a:p>
          <a:p>
            <a:pPr marL="355600" marR="84201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User more </a:t>
            </a:r>
            <a:r>
              <a:rPr dirty="0" sz="2800">
                <a:latin typeface="Arial"/>
                <a:cs typeface="Arial"/>
              </a:rPr>
              <a:t>powerful, can analyze </a:t>
            </a:r>
            <a:r>
              <a:rPr dirty="0" sz="2800" spc="-5">
                <a:latin typeface="Arial"/>
                <a:cs typeface="Arial"/>
              </a:rPr>
              <a:t>more  </a:t>
            </a:r>
            <a:r>
              <a:rPr dirty="0" sz="2800">
                <a:latin typeface="Arial"/>
                <a:cs typeface="Arial"/>
              </a:rPr>
              <a:t>patterns.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1992630">
              <a:lnSpc>
                <a:spcPct val="100000"/>
              </a:lnSpc>
            </a:pPr>
            <a:r>
              <a:rPr dirty="0" spc="-5"/>
              <a:t>To</a:t>
            </a:r>
            <a:r>
              <a:rPr dirty="0" spc="-75"/>
              <a:t> </a:t>
            </a:r>
            <a:r>
              <a:rPr dirty="0" spc="-5"/>
              <a:t>remember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93467"/>
            <a:ext cx="6838950" cy="147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Statement </a:t>
            </a:r>
            <a:r>
              <a:rPr dirty="0" sz="2800">
                <a:latin typeface="Arial"/>
                <a:cs typeface="Arial"/>
              </a:rPr>
              <a:t>order </a:t>
            </a:r>
            <a:r>
              <a:rPr dirty="0" sz="2800" spc="-5">
                <a:latin typeface="Arial"/>
                <a:cs typeface="Arial"/>
              </a:rPr>
              <a:t>must </a:t>
            </a:r>
            <a:r>
              <a:rPr dirty="0" sz="2800">
                <a:latin typeface="Arial"/>
                <a:cs typeface="Arial"/>
              </a:rPr>
              <a:t>not </a:t>
            </a:r>
            <a:r>
              <a:rPr dirty="0" sz="2800" spc="-5">
                <a:latin typeface="Arial"/>
                <a:cs typeface="Arial"/>
              </a:rPr>
              <a:t>matter.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Statements must </a:t>
            </a:r>
            <a:r>
              <a:rPr dirty="0" sz="2800">
                <a:latin typeface="Arial"/>
                <a:cs typeface="Arial"/>
              </a:rPr>
              <a:t>not have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dependences.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Some </a:t>
            </a:r>
            <a:r>
              <a:rPr dirty="0" sz="2800">
                <a:latin typeface="Arial"/>
                <a:cs typeface="Arial"/>
              </a:rPr>
              <a:t>dependences can </a:t>
            </a:r>
            <a:r>
              <a:rPr dirty="0" sz="2800" spc="-5">
                <a:latin typeface="Arial"/>
                <a:cs typeface="Arial"/>
              </a:rPr>
              <a:t>be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removed.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5251" rIns="0" bIns="0" rtlCol="0" vert="horz">
            <a:spAutoFit/>
          </a:bodyPr>
          <a:lstStyle/>
          <a:p>
            <a:pPr marL="2472690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u</a:t>
            </a:r>
            <a:r>
              <a:rPr dirty="0"/>
              <a:t>mm</a:t>
            </a:r>
            <a:r>
              <a:rPr dirty="0" spc="-5"/>
              <a:t>a</a:t>
            </a:r>
            <a:r>
              <a:rPr dirty="0" spc="-5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83867"/>
            <a:ext cx="7496175" cy="3728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marR="148526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dirty="0" sz="2800" spc="-5">
                <a:latin typeface="Arial"/>
                <a:cs typeface="Arial"/>
              </a:rPr>
              <a:t>Parallel platforms </a:t>
            </a:r>
            <a:r>
              <a:rPr dirty="0" sz="2800">
                <a:latin typeface="Arial"/>
                <a:cs typeface="Arial"/>
              </a:rPr>
              <a:t>(~hardware) and  </a:t>
            </a:r>
            <a:r>
              <a:rPr dirty="0" sz="2800" spc="-5">
                <a:latin typeface="Arial"/>
                <a:cs typeface="Arial"/>
              </a:rPr>
              <a:t>programming models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(~software)</a:t>
            </a:r>
            <a:endParaRPr sz="2800">
              <a:latin typeface="Arial"/>
              <a:cs typeface="Arial"/>
            </a:endParaRPr>
          </a:p>
          <a:p>
            <a:pPr marL="926465" marR="5080" indent="-4572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–	Note: Parallel machine may or may not</a:t>
            </a:r>
            <a:r>
              <a:rPr dirty="0" sz="240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be tightly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coupled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programming</a:t>
            </a:r>
            <a:r>
              <a:rPr dirty="0" sz="2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925"/>
              </a:spcBef>
              <a:buAutoNum type="arabicPeriod" startAt="2"/>
              <a:tabLst>
                <a:tab pos="528320" algn="l"/>
              </a:tabLst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dependence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Reading: </a:t>
            </a:r>
            <a:r>
              <a:rPr dirty="0" sz="2800" spc="-5">
                <a:latin typeface="Arial"/>
                <a:cs typeface="Arial"/>
              </a:rPr>
              <a:t>Kumar – </a:t>
            </a:r>
            <a:r>
              <a:rPr dirty="0" sz="2800">
                <a:latin typeface="Arial"/>
                <a:cs typeface="Arial"/>
              </a:rPr>
              <a:t>ch 1; </a:t>
            </a:r>
            <a:r>
              <a:rPr dirty="0" sz="2800" spc="-5">
                <a:latin typeface="Arial"/>
                <a:cs typeface="Arial"/>
              </a:rPr>
              <a:t>Foster – </a:t>
            </a:r>
            <a:r>
              <a:rPr dirty="0" sz="2800">
                <a:latin typeface="Arial"/>
                <a:cs typeface="Arial"/>
              </a:rPr>
              <a:t>ch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78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888" rIns="0" bIns="0" rtlCol="0" vert="horz">
            <a:spAutoFit/>
          </a:bodyPr>
          <a:lstStyle/>
          <a:p>
            <a:pPr marL="637540">
              <a:lnSpc>
                <a:spcPct val="100000"/>
              </a:lnSpc>
            </a:pPr>
            <a:r>
              <a:rPr dirty="0" spc="-5"/>
              <a:t>Shared Memory</a:t>
            </a:r>
            <a:r>
              <a:rPr dirty="0" spc="-65"/>
              <a:t> </a:t>
            </a:r>
            <a:r>
              <a:rPr dirty="0" spc="-5"/>
              <a:t>“Code”</a:t>
            </a:r>
          </a:p>
        </p:txBody>
      </p:sp>
      <p:sp>
        <p:nvSpPr>
          <p:cNvPr id="3" name="object 3"/>
          <p:cNvSpPr/>
          <p:nvPr/>
        </p:nvSpPr>
        <p:spPr>
          <a:xfrm>
            <a:off x="2127503" y="2584703"/>
            <a:ext cx="2321560" cy="1301750"/>
          </a:xfrm>
          <a:custGeom>
            <a:avLst/>
            <a:gdLst/>
            <a:ahLst/>
            <a:cxnLst/>
            <a:rect l="l" t="t" r="r" b="b"/>
            <a:pathLst>
              <a:path w="2321560" h="1301750">
                <a:moveTo>
                  <a:pt x="2321051" y="1301495"/>
                </a:moveTo>
                <a:lnTo>
                  <a:pt x="2321051" y="0"/>
                </a:lnTo>
                <a:lnTo>
                  <a:pt x="0" y="0"/>
                </a:lnTo>
                <a:lnTo>
                  <a:pt x="0" y="1301495"/>
                </a:lnTo>
                <a:lnTo>
                  <a:pt x="6095" y="130149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308859" y="13715"/>
                </a:lnTo>
                <a:lnTo>
                  <a:pt x="2308859" y="6095"/>
                </a:lnTo>
                <a:lnTo>
                  <a:pt x="2314955" y="13715"/>
                </a:lnTo>
                <a:lnTo>
                  <a:pt x="2314955" y="1301495"/>
                </a:lnTo>
                <a:lnTo>
                  <a:pt x="2321051" y="1301495"/>
                </a:lnTo>
                <a:close/>
              </a:path>
              <a:path w="2321560" h="13017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321560" h="1301750">
                <a:moveTo>
                  <a:pt x="13715" y="130149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301495"/>
                </a:lnTo>
                <a:lnTo>
                  <a:pt x="13715" y="1301495"/>
                </a:lnTo>
                <a:close/>
              </a:path>
              <a:path w="2321560" h="1301750">
                <a:moveTo>
                  <a:pt x="2314955" y="13715"/>
                </a:moveTo>
                <a:lnTo>
                  <a:pt x="2308859" y="6095"/>
                </a:lnTo>
                <a:lnTo>
                  <a:pt x="2308859" y="13715"/>
                </a:lnTo>
                <a:lnTo>
                  <a:pt x="2314955" y="13715"/>
                </a:lnTo>
                <a:close/>
              </a:path>
              <a:path w="2321560" h="1301750">
                <a:moveTo>
                  <a:pt x="2314955" y="1301495"/>
                </a:moveTo>
                <a:lnTo>
                  <a:pt x="2314955" y="13715"/>
                </a:lnTo>
                <a:lnTo>
                  <a:pt x="2308859" y="13715"/>
                </a:lnTo>
                <a:lnTo>
                  <a:pt x="2308859" y="1301495"/>
                </a:lnTo>
                <a:lnTo>
                  <a:pt x="2314955" y="1301495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33600" y="2590800"/>
            <a:ext cx="2308860" cy="132461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dirty="0" sz="1600" spc="-5">
                <a:latin typeface="Times New Roman"/>
                <a:cs typeface="Times New Roman"/>
              </a:rPr>
              <a:t>Thread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i = </a:t>
            </a:r>
            <a:r>
              <a:rPr dirty="0" sz="1600">
                <a:latin typeface="Times New Roman"/>
                <a:cs typeface="Times New Roman"/>
              </a:rPr>
              <a:t>0,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n/2-1</a:t>
            </a:r>
            <a:endParaRPr sz="16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 = s +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f(A[i])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9903" y="2584703"/>
            <a:ext cx="2321560" cy="1301750"/>
          </a:xfrm>
          <a:custGeom>
            <a:avLst/>
            <a:gdLst/>
            <a:ahLst/>
            <a:cxnLst/>
            <a:rect l="l" t="t" r="r" b="b"/>
            <a:pathLst>
              <a:path w="2321559" h="1301750">
                <a:moveTo>
                  <a:pt x="2321051" y="1301495"/>
                </a:moveTo>
                <a:lnTo>
                  <a:pt x="2321051" y="0"/>
                </a:lnTo>
                <a:lnTo>
                  <a:pt x="0" y="0"/>
                </a:lnTo>
                <a:lnTo>
                  <a:pt x="0" y="1301495"/>
                </a:lnTo>
                <a:lnTo>
                  <a:pt x="6095" y="130149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2308859" y="13715"/>
                </a:lnTo>
                <a:lnTo>
                  <a:pt x="2308859" y="6095"/>
                </a:lnTo>
                <a:lnTo>
                  <a:pt x="2314955" y="13715"/>
                </a:lnTo>
                <a:lnTo>
                  <a:pt x="2314955" y="1301495"/>
                </a:lnTo>
                <a:lnTo>
                  <a:pt x="2321051" y="1301495"/>
                </a:lnTo>
                <a:close/>
              </a:path>
              <a:path w="2321559" h="13017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2321559" h="1301750">
                <a:moveTo>
                  <a:pt x="13715" y="130149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301495"/>
                </a:lnTo>
                <a:lnTo>
                  <a:pt x="13715" y="1301495"/>
                </a:lnTo>
                <a:close/>
              </a:path>
              <a:path w="2321559" h="1301750">
                <a:moveTo>
                  <a:pt x="2314955" y="13715"/>
                </a:moveTo>
                <a:lnTo>
                  <a:pt x="2308859" y="6095"/>
                </a:lnTo>
                <a:lnTo>
                  <a:pt x="2308859" y="13715"/>
                </a:lnTo>
                <a:lnTo>
                  <a:pt x="2314955" y="13715"/>
                </a:lnTo>
                <a:close/>
              </a:path>
              <a:path w="2321559" h="1301750">
                <a:moveTo>
                  <a:pt x="2314955" y="1301495"/>
                </a:moveTo>
                <a:lnTo>
                  <a:pt x="2314955" y="13715"/>
                </a:lnTo>
                <a:lnTo>
                  <a:pt x="2308859" y="13715"/>
                </a:lnTo>
                <a:lnTo>
                  <a:pt x="2308859" y="1301495"/>
                </a:lnTo>
                <a:lnTo>
                  <a:pt x="2314955" y="1301495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96000" y="2590800"/>
            <a:ext cx="2308860" cy="132461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dirty="0" sz="1600" spc="-5">
                <a:latin typeface="Times New Roman"/>
                <a:cs typeface="Times New Roman"/>
              </a:rPr>
              <a:t>Thread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5">
                <a:latin typeface="Times New Roman"/>
                <a:cs typeface="Times New Roman"/>
              </a:rPr>
              <a:t>i = </a:t>
            </a:r>
            <a:r>
              <a:rPr dirty="0" sz="1600">
                <a:latin typeface="Times New Roman"/>
                <a:cs typeface="Times New Roman"/>
              </a:rPr>
              <a:t>n/2,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n-1</a:t>
            </a:r>
            <a:endParaRPr sz="160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 = s +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f(A[i])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6467" y="2051303"/>
            <a:ext cx="1986280" cy="413384"/>
          </a:xfrm>
          <a:custGeom>
            <a:avLst/>
            <a:gdLst/>
            <a:ahLst/>
            <a:cxnLst/>
            <a:rect l="l" t="t" r="r" b="b"/>
            <a:pathLst>
              <a:path w="1986279" h="413385">
                <a:moveTo>
                  <a:pt x="1985771" y="413003"/>
                </a:moveTo>
                <a:lnTo>
                  <a:pt x="1985771" y="0"/>
                </a:lnTo>
                <a:lnTo>
                  <a:pt x="0" y="0"/>
                </a:lnTo>
                <a:lnTo>
                  <a:pt x="0" y="413003"/>
                </a:lnTo>
                <a:lnTo>
                  <a:pt x="6095" y="413003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1973579" y="13715"/>
                </a:lnTo>
                <a:lnTo>
                  <a:pt x="1973579" y="6095"/>
                </a:lnTo>
                <a:lnTo>
                  <a:pt x="1979675" y="13715"/>
                </a:lnTo>
                <a:lnTo>
                  <a:pt x="1979675" y="413003"/>
                </a:lnTo>
                <a:lnTo>
                  <a:pt x="1985771" y="413003"/>
                </a:lnTo>
                <a:close/>
              </a:path>
              <a:path w="1986279" h="413385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1986279" h="413385">
                <a:moveTo>
                  <a:pt x="12191" y="400811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400811"/>
                </a:lnTo>
                <a:lnTo>
                  <a:pt x="12191" y="400811"/>
                </a:lnTo>
                <a:close/>
              </a:path>
              <a:path w="1986279" h="413385">
                <a:moveTo>
                  <a:pt x="1979675" y="400811"/>
                </a:moveTo>
                <a:lnTo>
                  <a:pt x="6095" y="400811"/>
                </a:lnTo>
                <a:lnTo>
                  <a:pt x="12191" y="406907"/>
                </a:lnTo>
                <a:lnTo>
                  <a:pt x="12191" y="413003"/>
                </a:lnTo>
                <a:lnTo>
                  <a:pt x="1973579" y="413003"/>
                </a:lnTo>
                <a:lnTo>
                  <a:pt x="1973579" y="406907"/>
                </a:lnTo>
                <a:lnTo>
                  <a:pt x="1979675" y="400811"/>
                </a:lnTo>
                <a:close/>
              </a:path>
              <a:path w="1986279" h="413385">
                <a:moveTo>
                  <a:pt x="12191" y="413003"/>
                </a:moveTo>
                <a:lnTo>
                  <a:pt x="12191" y="406907"/>
                </a:lnTo>
                <a:lnTo>
                  <a:pt x="6095" y="400811"/>
                </a:lnTo>
                <a:lnTo>
                  <a:pt x="6095" y="413003"/>
                </a:lnTo>
                <a:lnTo>
                  <a:pt x="12191" y="413003"/>
                </a:lnTo>
                <a:close/>
              </a:path>
              <a:path w="1986279" h="413385">
                <a:moveTo>
                  <a:pt x="1979675" y="13715"/>
                </a:moveTo>
                <a:lnTo>
                  <a:pt x="1973579" y="6095"/>
                </a:lnTo>
                <a:lnTo>
                  <a:pt x="1973579" y="13715"/>
                </a:lnTo>
                <a:lnTo>
                  <a:pt x="1979675" y="13715"/>
                </a:lnTo>
                <a:close/>
              </a:path>
              <a:path w="1986279" h="413385">
                <a:moveTo>
                  <a:pt x="1979675" y="400811"/>
                </a:moveTo>
                <a:lnTo>
                  <a:pt x="1979675" y="13715"/>
                </a:lnTo>
                <a:lnTo>
                  <a:pt x="1973579" y="13715"/>
                </a:lnTo>
                <a:lnTo>
                  <a:pt x="1973579" y="400811"/>
                </a:lnTo>
                <a:lnTo>
                  <a:pt x="1979675" y="400811"/>
                </a:lnTo>
                <a:close/>
              </a:path>
              <a:path w="1986279" h="413385">
                <a:moveTo>
                  <a:pt x="1979675" y="413003"/>
                </a:moveTo>
                <a:lnTo>
                  <a:pt x="1979675" y="400811"/>
                </a:lnTo>
                <a:lnTo>
                  <a:pt x="1973579" y="406907"/>
                </a:lnTo>
                <a:lnTo>
                  <a:pt x="1973579" y="413003"/>
                </a:lnTo>
                <a:lnTo>
                  <a:pt x="1979675" y="413003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12563" y="2057400"/>
            <a:ext cx="1973580" cy="40132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7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</a:pPr>
            <a:r>
              <a:rPr dirty="0" sz="1600" spc="-5">
                <a:latin typeface="Times New Roman"/>
                <a:cs typeface="Times New Roman"/>
              </a:rPr>
              <a:t>static </a:t>
            </a:r>
            <a:r>
              <a:rPr dirty="0" sz="1600">
                <a:latin typeface="Times New Roman"/>
                <a:cs typeface="Times New Roman"/>
              </a:rPr>
              <a:t>int </a:t>
            </a:r>
            <a:r>
              <a:rPr dirty="0" sz="1600" spc="-5">
                <a:latin typeface="Times New Roman"/>
                <a:cs typeface="Times New Roman"/>
              </a:rPr>
              <a:t>s =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0;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4919" y="1699260"/>
            <a:ext cx="2735580" cy="718185"/>
          </a:xfrm>
          <a:custGeom>
            <a:avLst/>
            <a:gdLst/>
            <a:ahLst/>
            <a:cxnLst/>
            <a:rect l="l" t="t" r="r" b="b"/>
            <a:pathLst>
              <a:path w="2735579" h="718185">
                <a:moveTo>
                  <a:pt x="2735579" y="717803"/>
                </a:moveTo>
                <a:lnTo>
                  <a:pt x="2735579" y="0"/>
                </a:lnTo>
                <a:lnTo>
                  <a:pt x="0" y="0"/>
                </a:lnTo>
                <a:lnTo>
                  <a:pt x="0" y="717803"/>
                </a:lnTo>
                <a:lnTo>
                  <a:pt x="4571" y="71780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2726435" y="9143"/>
                </a:lnTo>
                <a:lnTo>
                  <a:pt x="2726435" y="4571"/>
                </a:lnTo>
                <a:lnTo>
                  <a:pt x="2731007" y="9143"/>
                </a:lnTo>
                <a:lnTo>
                  <a:pt x="2731007" y="717803"/>
                </a:lnTo>
                <a:lnTo>
                  <a:pt x="2735579" y="717803"/>
                </a:lnTo>
                <a:close/>
              </a:path>
              <a:path w="2735579" h="71818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2735579" h="718185">
                <a:moveTo>
                  <a:pt x="9143" y="70865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708659"/>
                </a:lnTo>
                <a:lnTo>
                  <a:pt x="9143" y="708659"/>
                </a:lnTo>
                <a:close/>
              </a:path>
              <a:path w="2735579" h="718185">
                <a:moveTo>
                  <a:pt x="2731007" y="708659"/>
                </a:moveTo>
                <a:lnTo>
                  <a:pt x="4571" y="708659"/>
                </a:lnTo>
                <a:lnTo>
                  <a:pt x="9143" y="713231"/>
                </a:lnTo>
                <a:lnTo>
                  <a:pt x="9143" y="717803"/>
                </a:lnTo>
                <a:lnTo>
                  <a:pt x="2726435" y="717803"/>
                </a:lnTo>
                <a:lnTo>
                  <a:pt x="2726435" y="713231"/>
                </a:lnTo>
                <a:lnTo>
                  <a:pt x="2731007" y="708659"/>
                </a:lnTo>
                <a:close/>
              </a:path>
              <a:path w="2735579" h="718185">
                <a:moveTo>
                  <a:pt x="9143" y="717803"/>
                </a:moveTo>
                <a:lnTo>
                  <a:pt x="9143" y="713231"/>
                </a:lnTo>
                <a:lnTo>
                  <a:pt x="4571" y="708659"/>
                </a:lnTo>
                <a:lnTo>
                  <a:pt x="4571" y="717803"/>
                </a:lnTo>
                <a:lnTo>
                  <a:pt x="9143" y="717803"/>
                </a:lnTo>
                <a:close/>
              </a:path>
              <a:path w="2735579" h="718185">
                <a:moveTo>
                  <a:pt x="2731007" y="9143"/>
                </a:moveTo>
                <a:lnTo>
                  <a:pt x="2726435" y="4571"/>
                </a:lnTo>
                <a:lnTo>
                  <a:pt x="2726435" y="9143"/>
                </a:lnTo>
                <a:lnTo>
                  <a:pt x="2731007" y="9143"/>
                </a:lnTo>
                <a:close/>
              </a:path>
              <a:path w="2735579" h="718185">
                <a:moveTo>
                  <a:pt x="2731007" y="708659"/>
                </a:moveTo>
                <a:lnTo>
                  <a:pt x="2731007" y="9143"/>
                </a:lnTo>
                <a:lnTo>
                  <a:pt x="2726435" y="9143"/>
                </a:lnTo>
                <a:lnTo>
                  <a:pt x="2726435" y="708659"/>
                </a:lnTo>
                <a:lnTo>
                  <a:pt x="2731007" y="708659"/>
                </a:lnTo>
                <a:close/>
              </a:path>
              <a:path w="2735579" h="718185">
                <a:moveTo>
                  <a:pt x="2731007" y="717803"/>
                </a:moveTo>
                <a:lnTo>
                  <a:pt x="2731007" y="708659"/>
                </a:lnTo>
                <a:lnTo>
                  <a:pt x="2726435" y="713231"/>
                </a:lnTo>
                <a:lnTo>
                  <a:pt x="2726435" y="717803"/>
                </a:lnTo>
                <a:lnTo>
                  <a:pt x="2731007" y="717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69491" y="1703832"/>
            <a:ext cx="2726690" cy="708660"/>
          </a:xfrm>
          <a:prstGeom prst="rect">
            <a:avLst/>
          </a:prstGeom>
          <a:solidFill>
            <a:srgbClr val="C5DEF3"/>
          </a:solidFill>
        </p:spPr>
        <p:txBody>
          <a:bodyPr wrap="square" lIns="0" tIns="387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305"/>
              </a:spcBef>
            </a:pPr>
            <a:r>
              <a:rPr dirty="0" sz="1600" i="1">
                <a:solidFill>
                  <a:srgbClr val="000090"/>
                </a:solidFill>
                <a:latin typeface="Times New Roman"/>
                <a:cs typeface="Times New Roman"/>
              </a:rPr>
              <a:t>fork(sum,a[0:n/2-1]);</a:t>
            </a:r>
            <a:endParaRPr sz="16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</a:pPr>
            <a:r>
              <a:rPr dirty="0" sz="1600" i="1">
                <a:solidFill>
                  <a:srgbClr val="000090"/>
                </a:solidFill>
                <a:latin typeface="Times New Roman"/>
                <a:cs typeface="Times New Roman"/>
              </a:rPr>
              <a:t>sum(a[n/2,n-1]);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7503" y="3886199"/>
            <a:ext cx="2321560" cy="35560"/>
          </a:xfrm>
          <a:custGeom>
            <a:avLst/>
            <a:gdLst/>
            <a:ahLst/>
            <a:cxnLst/>
            <a:rect l="l" t="t" r="r" b="b"/>
            <a:pathLst>
              <a:path w="2321560" h="35560">
                <a:moveTo>
                  <a:pt x="13715" y="22860"/>
                </a:moveTo>
                <a:lnTo>
                  <a:pt x="13715" y="0"/>
                </a:lnTo>
                <a:lnTo>
                  <a:pt x="0" y="0"/>
                </a:lnTo>
                <a:lnTo>
                  <a:pt x="0" y="35052"/>
                </a:lnTo>
                <a:lnTo>
                  <a:pt x="6095" y="35052"/>
                </a:lnTo>
                <a:lnTo>
                  <a:pt x="6095" y="22860"/>
                </a:lnTo>
                <a:lnTo>
                  <a:pt x="13715" y="22860"/>
                </a:lnTo>
                <a:close/>
              </a:path>
              <a:path w="2321560" h="35560">
                <a:moveTo>
                  <a:pt x="2314955" y="22860"/>
                </a:moveTo>
                <a:lnTo>
                  <a:pt x="6095" y="22860"/>
                </a:lnTo>
                <a:lnTo>
                  <a:pt x="13715" y="28956"/>
                </a:lnTo>
                <a:lnTo>
                  <a:pt x="13715" y="35052"/>
                </a:lnTo>
                <a:lnTo>
                  <a:pt x="2308859" y="35052"/>
                </a:lnTo>
                <a:lnTo>
                  <a:pt x="2308859" y="28956"/>
                </a:lnTo>
                <a:lnTo>
                  <a:pt x="2314955" y="22860"/>
                </a:lnTo>
                <a:close/>
              </a:path>
              <a:path w="2321560" h="35560">
                <a:moveTo>
                  <a:pt x="13715" y="35052"/>
                </a:moveTo>
                <a:lnTo>
                  <a:pt x="13715" y="28956"/>
                </a:lnTo>
                <a:lnTo>
                  <a:pt x="6095" y="22860"/>
                </a:lnTo>
                <a:lnTo>
                  <a:pt x="6095" y="35052"/>
                </a:lnTo>
                <a:lnTo>
                  <a:pt x="13715" y="35052"/>
                </a:lnTo>
                <a:close/>
              </a:path>
              <a:path w="2321560" h="35560">
                <a:moveTo>
                  <a:pt x="2321051" y="35052"/>
                </a:moveTo>
                <a:lnTo>
                  <a:pt x="2321051" y="0"/>
                </a:lnTo>
                <a:lnTo>
                  <a:pt x="2308859" y="0"/>
                </a:lnTo>
                <a:lnTo>
                  <a:pt x="2308859" y="22860"/>
                </a:lnTo>
                <a:lnTo>
                  <a:pt x="2314955" y="22860"/>
                </a:lnTo>
                <a:lnTo>
                  <a:pt x="2314955" y="35052"/>
                </a:lnTo>
                <a:lnTo>
                  <a:pt x="2321051" y="35052"/>
                </a:lnTo>
                <a:close/>
              </a:path>
              <a:path w="2321560" h="35560">
                <a:moveTo>
                  <a:pt x="2314955" y="35052"/>
                </a:moveTo>
                <a:lnTo>
                  <a:pt x="2314955" y="22860"/>
                </a:lnTo>
                <a:lnTo>
                  <a:pt x="2308859" y="28956"/>
                </a:lnTo>
                <a:lnTo>
                  <a:pt x="2308859" y="35052"/>
                </a:lnTo>
                <a:lnTo>
                  <a:pt x="2314955" y="35052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89903" y="3886199"/>
            <a:ext cx="2321560" cy="35560"/>
          </a:xfrm>
          <a:custGeom>
            <a:avLst/>
            <a:gdLst/>
            <a:ahLst/>
            <a:cxnLst/>
            <a:rect l="l" t="t" r="r" b="b"/>
            <a:pathLst>
              <a:path w="2321559" h="35560">
                <a:moveTo>
                  <a:pt x="13715" y="22860"/>
                </a:moveTo>
                <a:lnTo>
                  <a:pt x="13715" y="0"/>
                </a:lnTo>
                <a:lnTo>
                  <a:pt x="0" y="0"/>
                </a:lnTo>
                <a:lnTo>
                  <a:pt x="0" y="35052"/>
                </a:lnTo>
                <a:lnTo>
                  <a:pt x="6095" y="35052"/>
                </a:lnTo>
                <a:lnTo>
                  <a:pt x="6095" y="22860"/>
                </a:lnTo>
                <a:lnTo>
                  <a:pt x="13715" y="22860"/>
                </a:lnTo>
                <a:close/>
              </a:path>
              <a:path w="2321559" h="35560">
                <a:moveTo>
                  <a:pt x="2314955" y="22860"/>
                </a:moveTo>
                <a:lnTo>
                  <a:pt x="6095" y="22860"/>
                </a:lnTo>
                <a:lnTo>
                  <a:pt x="13715" y="28956"/>
                </a:lnTo>
                <a:lnTo>
                  <a:pt x="13715" y="35052"/>
                </a:lnTo>
                <a:lnTo>
                  <a:pt x="2308859" y="35052"/>
                </a:lnTo>
                <a:lnTo>
                  <a:pt x="2308859" y="28956"/>
                </a:lnTo>
                <a:lnTo>
                  <a:pt x="2314955" y="22860"/>
                </a:lnTo>
                <a:close/>
              </a:path>
              <a:path w="2321559" h="35560">
                <a:moveTo>
                  <a:pt x="13715" y="35052"/>
                </a:moveTo>
                <a:lnTo>
                  <a:pt x="13715" y="28956"/>
                </a:lnTo>
                <a:lnTo>
                  <a:pt x="6095" y="22860"/>
                </a:lnTo>
                <a:lnTo>
                  <a:pt x="6095" y="35052"/>
                </a:lnTo>
                <a:lnTo>
                  <a:pt x="13715" y="35052"/>
                </a:lnTo>
                <a:close/>
              </a:path>
              <a:path w="2321559" h="35560">
                <a:moveTo>
                  <a:pt x="2321051" y="35052"/>
                </a:moveTo>
                <a:lnTo>
                  <a:pt x="2321051" y="0"/>
                </a:lnTo>
                <a:lnTo>
                  <a:pt x="2308859" y="0"/>
                </a:lnTo>
                <a:lnTo>
                  <a:pt x="2308859" y="22860"/>
                </a:lnTo>
                <a:lnTo>
                  <a:pt x="2314955" y="22860"/>
                </a:lnTo>
                <a:lnTo>
                  <a:pt x="2314955" y="35052"/>
                </a:lnTo>
                <a:lnTo>
                  <a:pt x="2321051" y="35052"/>
                </a:lnTo>
                <a:close/>
              </a:path>
              <a:path w="2321559" h="35560">
                <a:moveTo>
                  <a:pt x="2314955" y="35052"/>
                </a:moveTo>
                <a:lnTo>
                  <a:pt x="2314955" y="22860"/>
                </a:lnTo>
                <a:lnTo>
                  <a:pt x="2308859" y="28956"/>
                </a:lnTo>
                <a:lnTo>
                  <a:pt x="2308859" y="35052"/>
                </a:lnTo>
                <a:lnTo>
                  <a:pt x="2314955" y="35052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94307" y="4437886"/>
            <a:ext cx="551370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buChar char="•"/>
              <a:tabLst>
                <a:tab pos="215900" algn="l"/>
              </a:tabLst>
            </a:pPr>
            <a:r>
              <a:rPr dirty="0" sz="2400" spc="-5">
                <a:latin typeface="Arial"/>
                <a:cs typeface="Arial"/>
              </a:rPr>
              <a:t>What is the problem with this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088" rIns="0" bIns="0" rtlCol="0" vert="horz">
            <a:spAutoFit/>
          </a:bodyPr>
          <a:lstStyle/>
          <a:p>
            <a:pPr marL="383540">
              <a:lnSpc>
                <a:spcPct val="100000"/>
              </a:lnSpc>
            </a:pPr>
            <a:r>
              <a:rPr dirty="0" spc="-5"/>
              <a:t>Shared Memory</a:t>
            </a:r>
            <a:r>
              <a:rPr dirty="0" spc="-65"/>
              <a:t> </a:t>
            </a:r>
            <a:r>
              <a:rPr dirty="0" spc="-5"/>
              <a:t>“Code”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286000"/>
            <a:ext cx="3505200" cy="1600200"/>
          </a:xfrm>
          <a:custGeom>
            <a:avLst/>
            <a:gdLst/>
            <a:ahLst/>
            <a:cxnLst/>
            <a:rect l="l" t="t" r="r" b="b"/>
            <a:pathLst>
              <a:path w="3505200" h="1600200">
                <a:moveTo>
                  <a:pt x="0" y="0"/>
                </a:moveTo>
                <a:lnTo>
                  <a:pt x="0" y="1600199"/>
                </a:lnTo>
                <a:lnTo>
                  <a:pt x="3505199" y="1600199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3103" y="2279903"/>
            <a:ext cx="3519170" cy="1606550"/>
          </a:xfrm>
          <a:custGeom>
            <a:avLst/>
            <a:gdLst/>
            <a:ahLst/>
            <a:cxnLst/>
            <a:rect l="l" t="t" r="r" b="b"/>
            <a:pathLst>
              <a:path w="3519170" h="1606550">
                <a:moveTo>
                  <a:pt x="3518915" y="1606295"/>
                </a:moveTo>
                <a:lnTo>
                  <a:pt x="3518915" y="0"/>
                </a:lnTo>
                <a:lnTo>
                  <a:pt x="0" y="0"/>
                </a:lnTo>
                <a:lnTo>
                  <a:pt x="0" y="1606295"/>
                </a:lnTo>
                <a:lnTo>
                  <a:pt x="6095" y="160629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505199" y="13715"/>
                </a:lnTo>
                <a:lnTo>
                  <a:pt x="3505199" y="6095"/>
                </a:lnTo>
                <a:lnTo>
                  <a:pt x="3511295" y="13715"/>
                </a:lnTo>
                <a:lnTo>
                  <a:pt x="3511295" y="1606295"/>
                </a:lnTo>
                <a:lnTo>
                  <a:pt x="3518915" y="1606295"/>
                </a:lnTo>
                <a:close/>
              </a:path>
              <a:path w="3519170" h="16065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519170" h="1606550">
                <a:moveTo>
                  <a:pt x="13715" y="160629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606295"/>
                </a:lnTo>
                <a:lnTo>
                  <a:pt x="13715" y="1606295"/>
                </a:lnTo>
                <a:close/>
              </a:path>
              <a:path w="3519170" h="1606550">
                <a:moveTo>
                  <a:pt x="3511295" y="13715"/>
                </a:moveTo>
                <a:lnTo>
                  <a:pt x="3505199" y="6095"/>
                </a:lnTo>
                <a:lnTo>
                  <a:pt x="3505199" y="13715"/>
                </a:lnTo>
                <a:lnTo>
                  <a:pt x="3511295" y="13715"/>
                </a:lnTo>
                <a:close/>
              </a:path>
              <a:path w="3519170" h="1606550">
                <a:moveTo>
                  <a:pt x="3511295" y="1606295"/>
                </a:moveTo>
                <a:lnTo>
                  <a:pt x="3511295" y="13715"/>
                </a:lnTo>
                <a:lnTo>
                  <a:pt x="3505199" y="13715"/>
                </a:lnTo>
                <a:lnTo>
                  <a:pt x="3505199" y="1606295"/>
                </a:lnTo>
                <a:lnTo>
                  <a:pt x="3511295" y="1606295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19200" y="2286000"/>
            <a:ext cx="3505200" cy="2032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Thread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18135" marR="183642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local_s1= </a:t>
            </a:r>
            <a:r>
              <a:rPr dirty="0" sz="1800">
                <a:latin typeface="Times New Roman"/>
                <a:cs typeface="Times New Roman"/>
              </a:rPr>
              <a:t>0  </a:t>
            </a:r>
            <a:r>
              <a:rPr dirty="0" sz="1800">
                <a:latin typeface="Times New Roman"/>
                <a:cs typeface="Times New Roman"/>
              </a:rPr>
              <a:t>for i = 0,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n/2-1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1600" y="2286000"/>
            <a:ext cx="3505200" cy="1600200"/>
          </a:xfrm>
          <a:custGeom>
            <a:avLst/>
            <a:gdLst/>
            <a:ahLst/>
            <a:cxnLst/>
            <a:rect l="l" t="t" r="r" b="b"/>
            <a:pathLst>
              <a:path w="3505200" h="1600200">
                <a:moveTo>
                  <a:pt x="0" y="0"/>
                </a:moveTo>
                <a:lnTo>
                  <a:pt x="0" y="1600199"/>
                </a:lnTo>
                <a:lnTo>
                  <a:pt x="3505199" y="1600199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75503" y="2279903"/>
            <a:ext cx="3519170" cy="1606550"/>
          </a:xfrm>
          <a:custGeom>
            <a:avLst/>
            <a:gdLst/>
            <a:ahLst/>
            <a:cxnLst/>
            <a:rect l="l" t="t" r="r" b="b"/>
            <a:pathLst>
              <a:path w="3519170" h="1606550">
                <a:moveTo>
                  <a:pt x="3518915" y="1606295"/>
                </a:moveTo>
                <a:lnTo>
                  <a:pt x="3518915" y="0"/>
                </a:lnTo>
                <a:lnTo>
                  <a:pt x="0" y="0"/>
                </a:lnTo>
                <a:lnTo>
                  <a:pt x="0" y="1606295"/>
                </a:lnTo>
                <a:lnTo>
                  <a:pt x="6095" y="1606295"/>
                </a:lnTo>
                <a:lnTo>
                  <a:pt x="6095" y="13715"/>
                </a:lnTo>
                <a:lnTo>
                  <a:pt x="13715" y="6095"/>
                </a:lnTo>
                <a:lnTo>
                  <a:pt x="13715" y="13715"/>
                </a:lnTo>
                <a:lnTo>
                  <a:pt x="3505199" y="13715"/>
                </a:lnTo>
                <a:lnTo>
                  <a:pt x="3505199" y="6095"/>
                </a:lnTo>
                <a:lnTo>
                  <a:pt x="3511295" y="13715"/>
                </a:lnTo>
                <a:lnTo>
                  <a:pt x="3511295" y="1606295"/>
                </a:lnTo>
                <a:lnTo>
                  <a:pt x="3518915" y="1606295"/>
                </a:lnTo>
                <a:close/>
              </a:path>
              <a:path w="3519170" h="1606550">
                <a:moveTo>
                  <a:pt x="13715" y="13715"/>
                </a:moveTo>
                <a:lnTo>
                  <a:pt x="13715" y="6095"/>
                </a:lnTo>
                <a:lnTo>
                  <a:pt x="6095" y="13715"/>
                </a:lnTo>
                <a:lnTo>
                  <a:pt x="13715" y="13715"/>
                </a:lnTo>
                <a:close/>
              </a:path>
              <a:path w="3519170" h="1606550">
                <a:moveTo>
                  <a:pt x="13715" y="1606295"/>
                </a:moveTo>
                <a:lnTo>
                  <a:pt x="13715" y="13715"/>
                </a:lnTo>
                <a:lnTo>
                  <a:pt x="6095" y="13715"/>
                </a:lnTo>
                <a:lnTo>
                  <a:pt x="6095" y="1606295"/>
                </a:lnTo>
                <a:lnTo>
                  <a:pt x="13715" y="1606295"/>
                </a:lnTo>
                <a:close/>
              </a:path>
              <a:path w="3519170" h="1606550">
                <a:moveTo>
                  <a:pt x="3511295" y="13715"/>
                </a:moveTo>
                <a:lnTo>
                  <a:pt x="3505199" y="6095"/>
                </a:lnTo>
                <a:lnTo>
                  <a:pt x="3505199" y="13715"/>
                </a:lnTo>
                <a:lnTo>
                  <a:pt x="3511295" y="13715"/>
                </a:lnTo>
                <a:close/>
              </a:path>
              <a:path w="3519170" h="1606550">
                <a:moveTo>
                  <a:pt x="3511295" y="1606295"/>
                </a:moveTo>
                <a:lnTo>
                  <a:pt x="3511295" y="13715"/>
                </a:lnTo>
                <a:lnTo>
                  <a:pt x="3505199" y="13715"/>
                </a:lnTo>
                <a:lnTo>
                  <a:pt x="3505199" y="1606295"/>
                </a:lnTo>
                <a:lnTo>
                  <a:pt x="3511295" y="1606295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81600" y="2286000"/>
            <a:ext cx="3505200" cy="20320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Thread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18135" marR="1837689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local_s2 </a:t>
            </a:r>
            <a:r>
              <a:rPr dirty="0" sz="1800">
                <a:latin typeface="Times New Roman"/>
                <a:cs typeface="Times New Roman"/>
              </a:rPr>
              <a:t>= 0  </a:t>
            </a:r>
            <a:r>
              <a:rPr dirty="0" sz="1800">
                <a:latin typeface="Times New Roman"/>
                <a:cs typeface="Times New Roman"/>
              </a:rPr>
              <a:t>for i = n/2,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6303" y="1420367"/>
            <a:ext cx="1804670" cy="666115"/>
          </a:xfrm>
          <a:custGeom>
            <a:avLst/>
            <a:gdLst/>
            <a:ahLst/>
            <a:cxnLst/>
            <a:rect l="l" t="t" r="r" b="b"/>
            <a:pathLst>
              <a:path w="1804670" h="666114">
                <a:moveTo>
                  <a:pt x="1804415" y="665987"/>
                </a:moveTo>
                <a:lnTo>
                  <a:pt x="1804415" y="0"/>
                </a:lnTo>
                <a:lnTo>
                  <a:pt x="0" y="0"/>
                </a:lnTo>
                <a:lnTo>
                  <a:pt x="0" y="665987"/>
                </a:lnTo>
                <a:lnTo>
                  <a:pt x="6095" y="665987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1790699" y="12191"/>
                </a:lnTo>
                <a:lnTo>
                  <a:pt x="1790699" y="6095"/>
                </a:lnTo>
                <a:lnTo>
                  <a:pt x="1796795" y="12191"/>
                </a:lnTo>
                <a:lnTo>
                  <a:pt x="1796795" y="665987"/>
                </a:lnTo>
                <a:lnTo>
                  <a:pt x="1804415" y="665987"/>
                </a:lnTo>
                <a:close/>
              </a:path>
              <a:path w="1804670" h="666114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1804670" h="666114">
                <a:moveTo>
                  <a:pt x="13715" y="653795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653795"/>
                </a:lnTo>
                <a:lnTo>
                  <a:pt x="13715" y="653795"/>
                </a:lnTo>
                <a:close/>
              </a:path>
              <a:path w="1804670" h="666114">
                <a:moveTo>
                  <a:pt x="1796795" y="653795"/>
                </a:moveTo>
                <a:lnTo>
                  <a:pt x="6095" y="653795"/>
                </a:lnTo>
                <a:lnTo>
                  <a:pt x="13715" y="659891"/>
                </a:lnTo>
                <a:lnTo>
                  <a:pt x="13715" y="665987"/>
                </a:lnTo>
                <a:lnTo>
                  <a:pt x="1790699" y="665987"/>
                </a:lnTo>
                <a:lnTo>
                  <a:pt x="1790699" y="659891"/>
                </a:lnTo>
                <a:lnTo>
                  <a:pt x="1796795" y="653795"/>
                </a:lnTo>
                <a:close/>
              </a:path>
              <a:path w="1804670" h="666114">
                <a:moveTo>
                  <a:pt x="13715" y="665987"/>
                </a:moveTo>
                <a:lnTo>
                  <a:pt x="13715" y="659891"/>
                </a:lnTo>
                <a:lnTo>
                  <a:pt x="6095" y="653795"/>
                </a:lnTo>
                <a:lnTo>
                  <a:pt x="6095" y="665987"/>
                </a:lnTo>
                <a:lnTo>
                  <a:pt x="13715" y="665987"/>
                </a:lnTo>
                <a:close/>
              </a:path>
              <a:path w="1804670" h="666114">
                <a:moveTo>
                  <a:pt x="1796795" y="12191"/>
                </a:moveTo>
                <a:lnTo>
                  <a:pt x="1790699" y="6095"/>
                </a:lnTo>
                <a:lnTo>
                  <a:pt x="1790699" y="12191"/>
                </a:lnTo>
                <a:lnTo>
                  <a:pt x="1796795" y="12191"/>
                </a:lnTo>
                <a:close/>
              </a:path>
              <a:path w="1804670" h="666114">
                <a:moveTo>
                  <a:pt x="1796795" y="653795"/>
                </a:moveTo>
                <a:lnTo>
                  <a:pt x="1796795" y="12191"/>
                </a:lnTo>
                <a:lnTo>
                  <a:pt x="1790699" y="12191"/>
                </a:lnTo>
                <a:lnTo>
                  <a:pt x="1790699" y="653795"/>
                </a:lnTo>
                <a:lnTo>
                  <a:pt x="1796795" y="653795"/>
                </a:lnTo>
                <a:close/>
              </a:path>
              <a:path w="1804670" h="666114">
                <a:moveTo>
                  <a:pt x="1796795" y="665987"/>
                </a:moveTo>
                <a:lnTo>
                  <a:pt x="1796795" y="653795"/>
                </a:lnTo>
                <a:lnTo>
                  <a:pt x="1790699" y="659891"/>
                </a:lnTo>
                <a:lnTo>
                  <a:pt x="1790699" y="665987"/>
                </a:lnTo>
                <a:lnTo>
                  <a:pt x="1796795" y="665987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62400" y="1426463"/>
            <a:ext cx="1790700" cy="65405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619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dirty="0" sz="1800" spc="-5">
                <a:latin typeface="Times New Roman"/>
                <a:cs typeface="Times New Roman"/>
              </a:rPr>
              <a:t>static </a:t>
            </a:r>
            <a:r>
              <a:rPr dirty="0" sz="1800">
                <a:latin typeface="Times New Roman"/>
                <a:cs typeface="Times New Roman"/>
              </a:rPr>
              <a:t>int </a:t>
            </a:r>
            <a:r>
              <a:rPr dirty="0" sz="1800" spc="-5">
                <a:latin typeface="Times New Roman"/>
                <a:cs typeface="Times New Roman"/>
              </a:rPr>
              <a:t>s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19200" y="3886199"/>
            <a:ext cx="3505200" cy="431800"/>
          </a:xfrm>
          <a:custGeom>
            <a:avLst/>
            <a:gdLst/>
            <a:ahLst/>
            <a:cxnLst/>
            <a:rect l="l" t="t" r="r" b="b"/>
            <a:pathLst>
              <a:path w="3505200" h="431800">
                <a:moveTo>
                  <a:pt x="3505199" y="0"/>
                </a:moveTo>
                <a:lnTo>
                  <a:pt x="0" y="0"/>
                </a:lnTo>
                <a:lnTo>
                  <a:pt x="0" y="431292"/>
                </a:lnTo>
                <a:lnTo>
                  <a:pt x="3505199" y="431292"/>
                </a:lnTo>
                <a:lnTo>
                  <a:pt x="3505199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3103" y="3886199"/>
            <a:ext cx="3519170" cy="439420"/>
          </a:xfrm>
          <a:custGeom>
            <a:avLst/>
            <a:gdLst/>
            <a:ahLst/>
            <a:cxnLst/>
            <a:rect l="l" t="t" r="r" b="b"/>
            <a:pathLst>
              <a:path w="3519170" h="439420">
                <a:moveTo>
                  <a:pt x="13715" y="425196"/>
                </a:moveTo>
                <a:lnTo>
                  <a:pt x="13715" y="0"/>
                </a:lnTo>
                <a:lnTo>
                  <a:pt x="0" y="0"/>
                </a:lnTo>
                <a:lnTo>
                  <a:pt x="0" y="438912"/>
                </a:lnTo>
                <a:lnTo>
                  <a:pt x="6095" y="438912"/>
                </a:lnTo>
                <a:lnTo>
                  <a:pt x="6095" y="425196"/>
                </a:lnTo>
                <a:lnTo>
                  <a:pt x="13715" y="425196"/>
                </a:lnTo>
                <a:close/>
              </a:path>
              <a:path w="3519170" h="439420">
                <a:moveTo>
                  <a:pt x="3511295" y="425196"/>
                </a:moveTo>
                <a:lnTo>
                  <a:pt x="6095" y="425196"/>
                </a:lnTo>
                <a:lnTo>
                  <a:pt x="13715" y="431292"/>
                </a:lnTo>
                <a:lnTo>
                  <a:pt x="13715" y="438912"/>
                </a:lnTo>
                <a:lnTo>
                  <a:pt x="3505199" y="438912"/>
                </a:lnTo>
                <a:lnTo>
                  <a:pt x="3505199" y="431292"/>
                </a:lnTo>
                <a:lnTo>
                  <a:pt x="3511295" y="425196"/>
                </a:lnTo>
                <a:close/>
              </a:path>
              <a:path w="3519170" h="439420">
                <a:moveTo>
                  <a:pt x="13715" y="438912"/>
                </a:moveTo>
                <a:lnTo>
                  <a:pt x="13715" y="431292"/>
                </a:lnTo>
                <a:lnTo>
                  <a:pt x="6095" y="425196"/>
                </a:lnTo>
                <a:lnTo>
                  <a:pt x="6095" y="438912"/>
                </a:lnTo>
                <a:lnTo>
                  <a:pt x="13715" y="438912"/>
                </a:lnTo>
                <a:close/>
              </a:path>
              <a:path w="3519170" h="439420">
                <a:moveTo>
                  <a:pt x="3518915" y="438912"/>
                </a:moveTo>
                <a:lnTo>
                  <a:pt x="3518915" y="0"/>
                </a:lnTo>
                <a:lnTo>
                  <a:pt x="3505199" y="0"/>
                </a:lnTo>
                <a:lnTo>
                  <a:pt x="3505199" y="425196"/>
                </a:lnTo>
                <a:lnTo>
                  <a:pt x="3511295" y="425196"/>
                </a:lnTo>
                <a:lnTo>
                  <a:pt x="3511295" y="438912"/>
                </a:lnTo>
                <a:lnTo>
                  <a:pt x="3518915" y="438912"/>
                </a:lnTo>
                <a:close/>
              </a:path>
              <a:path w="3519170" h="439420">
                <a:moveTo>
                  <a:pt x="3511295" y="438912"/>
                </a:moveTo>
                <a:lnTo>
                  <a:pt x="3511295" y="425196"/>
                </a:lnTo>
                <a:lnTo>
                  <a:pt x="3505199" y="431292"/>
                </a:lnTo>
                <a:lnTo>
                  <a:pt x="3505199" y="438912"/>
                </a:lnTo>
                <a:lnTo>
                  <a:pt x="3511295" y="438912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1600" y="3886199"/>
            <a:ext cx="3505200" cy="431800"/>
          </a:xfrm>
          <a:custGeom>
            <a:avLst/>
            <a:gdLst/>
            <a:ahLst/>
            <a:cxnLst/>
            <a:rect l="l" t="t" r="r" b="b"/>
            <a:pathLst>
              <a:path w="3505200" h="431800">
                <a:moveTo>
                  <a:pt x="3505199" y="0"/>
                </a:moveTo>
                <a:lnTo>
                  <a:pt x="0" y="0"/>
                </a:lnTo>
                <a:lnTo>
                  <a:pt x="0" y="431292"/>
                </a:lnTo>
                <a:lnTo>
                  <a:pt x="3505199" y="431292"/>
                </a:lnTo>
                <a:lnTo>
                  <a:pt x="3505199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75503" y="3886199"/>
            <a:ext cx="3519170" cy="439420"/>
          </a:xfrm>
          <a:custGeom>
            <a:avLst/>
            <a:gdLst/>
            <a:ahLst/>
            <a:cxnLst/>
            <a:rect l="l" t="t" r="r" b="b"/>
            <a:pathLst>
              <a:path w="3519170" h="439420">
                <a:moveTo>
                  <a:pt x="13715" y="425196"/>
                </a:moveTo>
                <a:lnTo>
                  <a:pt x="13715" y="0"/>
                </a:lnTo>
                <a:lnTo>
                  <a:pt x="0" y="0"/>
                </a:lnTo>
                <a:lnTo>
                  <a:pt x="0" y="438912"/>
                </a:lnTo>
                <a:lnTo>
                  <a:pt x="6095" y="438912"/>
                </a:lnTo>
                <a:lnTo>
                  <a:pt x="6095" y="425196"/>
                </a:lnTo>
                <a:lnTo>
                  <a:pt x="13715" y="425196"/>
                </a:lnTo>
                <a:close/>
              </a:path>
              <a:path w="3519170" h="439420">
                <a:moveTo>
                  <a:pt x="3511295" y="425196"/>
                </a:moveTo>
                <a:lnTo>
                  <a:pt x="6095" y="425196"/>
                </a:lnTo>
                <a:lnTo>
                  <a:pt x="13715" y="431292"/>
                </a:lnTo>
                <a:lnTo>
                  <a:pt x="13715" y="438912"/>
                </a:lnTo>
                <a:lnTo>
                  <a:pt x="3505199" y="438912"/>
                </a:lnTo>
                <a:lnTo>
                  <a:pt x="3505199" y="431292"/>
                </a:lnTo>
                <a:lnTo>
                  <a:pt x="3511295" y="425196"/>
                </a:lnTo>
                <a:close/>
              </a:path>
              <a:path w="3519170" h="439420">
                <a:moveTo>
                  <a:pt x="13715" y="438912"/>
                </a:moveTo>
                <a:lnTo>
                  <a:pt x="13715" y="431292"/>
                </a:lnTo>
                <a:lnTo>
                  <a:pt x="6095" y="425196"/>
                </a:lnTo>
                <a:lnTo>
                  <a:pt x="6095" y="438912"/>
                </a:lnTo>
                <a:lnTo>
                  <a:pt x="13715" y="438912"/>
                </a:lnTo>
                <a:close/>
              </a:path>
              <a:path w="3519170" h="439420">
                <a:moveTo>
                  <a:pt x="3518915" y="438912"/>
                </a:moveTo>
                <a:lnTo>
                  <a:pt x="3518915" y="0"/>
                </a:lnTo>
                <a:lnTo>
                  <a:pt x="3505199" y="0"/>
                </a:lnTo>
                <a:lnTo>
                  <a:pt x="3505199" y="425196"/>
                </a:lnTo>
                <a:lnTo>
                  <a:pt x="3511295" y="425196"/>
                </a:lnTo>
                <a:lnTo>
                  <a:pt x="3511295" y="438912"/>
                </a:lnTo>
                <a:lnTo>
                  <a:pt x="3518915" y="438912"/>
                </a:lnTo>
                <a:close/>
              </a:path>
              <a:path w="3519170" h="439420">
                <a:moveTo>
                  <a:pt x="3511295" y="438912"/>
                </a:moveTo>
                <a:lnTo>
                  <a:pt x="3511295" y="425196"/>
                </a:lnTo>
                <a:lnTo>
                  <a:pt x="3505199" y="431292"/>
                </a:lnTo>
                <a:lnTo>
                  <a:pt x="3505199" y="438912"/>
                </a:lnTo>
                <a:lnTo>
                  <a:pt x="3511295" y="438912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94307" y="5123685"/>
            <a:ext cx="462978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buChar char="•"/>
              <a:tabLst>
                <a:tab pos="215900" algn="l"/>
              </a:tabLst>
            </a:pPr>
            <a:r>
              <a:rPr dirty="0" sz="2400" spc="-5">
                <a:latin typeface="Arial"/>
                <a:cs typeface="Arial"/>
              </a:rPr>
              <a:t>How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solve the race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condition?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7211" y="659383"/>
            <a:ext cx="8211820" cy="609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87240" algn="l"/>
              </a:tabLst>
            </a:pPr>
            <a:r>
              <a:rPr dirty="0" sz="4000" spc="-5" u="none"/>
              <a:t>Machine </a:t>
            </a:r>
            <a:r>
              <a:rPr dirty="0" sz="4000" spc="40" u="none"/>
              <a:t> </a:t>
            </a:r>
            <a:r>
              <a:rPr dirty="0" sz="4000" spc="-10" u="none"/>
              <a:t>Model </a:t>
            </a:r>
            <a:r>
              <a:rPr dirty="0" sz="4000" spc="75" u="none"/>
              <a:t> </a:t>
            </a:r>
            <a:r>
              <a:rPr dirty="0" sz="4000" spc="-10" u="none"/>
              <a:t>1a:	Shared</a:t>
            </a:r>
            <a:r>
              <a:rPr dirty="0" sz="4000" spc="-30" u="none"/>
              <a:t> </a:t>
            </a:r>
            <a:r>
              <a:rPr dirty="0" sz="4000" spc="-10" u="none"/>
              <a:t>Memory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21436" y="1223772"/>
            <a:ext cx="8187055" cy="0"/>
          </a:xfrm>
          <a:custGeom>
            <a:avLst/>
            <a:gdLst/>
            <a:ahLst/>
            <a:cxnLst/>
            <a:rect l="l" t="t" r="r" b="b"/>
            <a:pathLst>
              <a:path w="8187055" h="0">
                <a:moveTo>
                  <a:pt x="0" y="0"/>
                </a:moveTo>
                <a:lnTo>
                  <a:pt x="8186927" y="0"/>
                </a:lnTo>
              </a:path>
            </a:pathLst>
          </a:custGeom>
          <a:ln w="24383">
            <a:solidFill>
              <a:srgbClr val="003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39" y="1333499"/>
            <a:ext cx="7334884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Processors all connected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 large shared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8347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dirty="0" sz="1800" spc="-5"/>
              <a:t>Typically called Symmetric Multiprocessors</a:t>
            </a:r>
            <a:r>
              <a:rPr dirty="0" sz="1800" spc="70"/>
              <a:t> </a:t>
            </a:r>
            <a:r>
              <a:rPr dirty="0" sz="1800" spc="-5"/>
              <a:t>(SMPs)</a:t>
            </a:r>
            <a:endParaRPr sz="1800"/>
          </a:p>
          <a:p>
            <a:pPr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/>
              <a:t>Multicore chips, except that all caches are</a:t>
            </a:r>
            <a:r>
              <a:rPr dirty="0" sz="1800" spc="60"/>
              <a:t> </a:t>
            </a:r>
            <a:r>
              <a:rPr dirty="0" sz="1800" spc="-5"/>
              <a:t>shared</a:t>
            </a:r>
            <a:endParaRPr sz="1800"/>
          </a:p>
          <a:p>
            <a:pPr marL="756285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/>
              <a:t>E.g.,</a:t>
            </a:r>
            <a:r>
              <a:rPr dirty="0" sz="1800" spc="-95"/>
              <a:t> </a:t>
            </a:r>
            <a:r>
              <a:rPr dirty="0" sz="1800" spc="-5"/>
              <a:t>UMA</a:t>
            </a:r>
            <a:endParaRPr sz="1800"/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/>
              <a:t>Difficulty scaling </a:t>
            </a:r>
            <a:r>
              <a:rPr dirty="0" sz="2400"/>
              <a:t>to </a:t>
            </a:r>
            <a:r>
              <a:rPr dirty="0" sz="2400" spc="-5"/>
              <a:t>large numbers of</a:t>
            </a:r>
            <a:r>
              <a:rPr dirty="0" sz="2400" spc="35"/>
              <a:t> </a:t>
            </a:r>
            <a:r>
              <a:rPr dirty="0" sz="2400" spc="-5"/>
              <a:t>processors</a:t>
            </a:r>
            <a:endParaRPr sz="2400"/>
          </a:p>
          <a:p>
            <a:pPr marL="469265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dirty="0" sz="1800" spc="-5"/>
              <a:t>–	</a:t>
            </a:r>
            <a:r>
              <a:rPr dirty="0" sz="1800"/>
              <a:t>&lt;= </a:t>
            </a:r>
            <a:r>
              <a:rPr dirty="0" sz="1800" spc="-5"/>
              <a:t>32 processors</a:t>
            </a:r>
            <a:r>
              <a:rPr dirty="0" sz="1800" spc="-45"/>
              <a:t> </a:t>
            </a:r>
            <a:r>
              <a:rPr dirty="0" sz="1800" spc="-10"/>
              <a:t>typical</a:t>
            </a:r>
            <a:endParaRPr sz="1800"/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dirty="0" sz="2400" spc="-5"/>
              <a:t>Cost: much cheaper </a:t>
            </a:r>
            <a:r>
              <a:rPr dirty="0" sz="2400"/>
              <a:t>to </a:t>
            </a:r>
            <a:r>
              <a:rPr dirty="0" sz="2400" spc="-5"/>
              <a:t>access data in cache than</a:t>
            </a:r>
            <a:r>
              <a:rPr dirty="0" sz="2400" spc="35"/>
              <a:t> </a:t>
            </a:r>
            <a:r>
              <a:rPr dirty="0" sz="2400" spc="-5"/>
              <a:t>main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38983" y="4123944"/>
            <a:ext cx="3800855" cy="1529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46550" y="4610098"/>
            <a:ext cx="139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6234683"/>
            <a:ext cx="3657600" cy="394970"/>
          </a:xfrm>
          <a:custGeom>
            <a:avLst/>
            <a:gdLst/>
            <a:ahLst/>
            <a:cxnLst/>
            <a:rect l="l" t="t" r="r" b="b"/>
            <a:pathLst>
              <a:path w="3657600" h="394970">
                <a:moveTo>
                  <a:pt x="0" y="0"/>
                </a:moveTo>
                <a:lnTo>
                  <a:pt x="0" y="394715"/>
                </a:lnTo>
                <a:lnTo>
                  <a:pt x="3657599" y="394715"/>
                </a:lnTo>
                <a:lnTo>
                  <a:pt x="3657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3283" y="6220967"/>
            <a:ext cx="3686810" cy="424180"/>
          </a:xfrm>
          <a:custGeom>
            <a:avLst/>
            <a:gdLst/>
            <a:ahLst/>
            <a:cxnLst/>
            <a:rect l="l" t="t" r="r" b="b"/>
            <a:pathLst>
              <a:path w="3686810" h="424179">
                <a:moveTo>
                  <a:pt x="3686555" y="423671"/>
                </a:moveTo>
                <a:lnTo>
                  <a:pt x="3686555" y="0"/>
                </a:lnTo>
                <a:lnTo>
                  <a:pt x="0" y="0"/>
                </a:lnTo>
                <a:lnTo>
                  <a:pt x="0" y="423671"/>
                </a:lnTo>
                <a:lnTo>
                  <a:pt x="13715" y="423671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3657599" y="27431"/>
                </a:lnTo>
                <a:lnTo>
                  <a:pt x="3657599" y="13715"/>
                </a:lnTo>
                <a:lnTo>
                  <a:pt x="3671315" y="27431"/>
                </a:lnTo>
                <a:lnTo>
                  <a:pt x="3671315" y="423671"/>
                </a:lnTo>
                <a:lnTo>
                  <a:pt x="3686555" y="423671"/>
                </a:lnTo>
                <a:close/>
              </a:path>
              <a:path w="3686810" h="424179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3686810" h="424179">
                <a:moveTo>
                  <a:pt x="28955" y="394715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394715"/>
                </a:lnTo>
                <a:lnTo>
                  <a:pt x="28955" y="394715"/>
                </a:lnTo>
                <a:close/>
              </a:path>
              <a:path w="3686810" h="424179">
                <a:moveTo>
                  <a:pt x="3671315" y="394715"/>
                </a:moveTo>
                <a:lnTo>
                  <a:pt x="13715" y="394715"/>
                </a:lnTo>
                <a:lnTo>
                  <a:pt x="28955" y="408431"/>
                </a:lnTo>
                <a:lnTo>
                  <a:pt x="28955" y="423671"/>
                </a:lnTo>
                <a:lnTo>
                  <a:pt x="3657599" y="423671"/>
                </a:lnTo>
                <a:lnTo>
                  <a:pt x="3657599" y="408431"/>
                </a:lnTo>
                <a:lnTo>
                  <a:pt x="3671315" y="394715"/>
                </a:lnTo>
                <a:close/>
              </a:path>
              <a:path w="3686810" h="424179">
                <a:moveTo>
                  <a:pt x="28955" y="423671"/>
                </a:moveTo>
                <a:lnTo>
                  <a:pt x="28955" y="408431"/>
                </a:lnTo>
                <a:lnTo>
                  <a:pt x="13715" y="394715"/>
                </a:lnTo>
                <a:lnTo>
                  <a:pt x="13715" y="423671"/>
                </a:lnTo>
                <a:lnTo>
                  <a:pt x="28955" y="423671"/>
                </a:lnTo>
                <a:close/>
              </a:path>
              <a:path w="3686810" h="424179">
                <a:moveTo>
                  <a:pt x="3671315" y="27431"/>
                </a:moveTo>
                <a:lnTo>
                  <a:pt x="3657599" y="13715"/>
                </a:lnTo>
                <a:lnTo>
                  <a:pt x="3657599" y="27431"/>
                </a:lnTo>
                <a:lnTo>
                  <a:pt x="3671315" y="27431"/>
                </a:lnTo>
                <a:close/>
              </a:path>
              <a:path w="3686810" h="424179">
                <a:moveTo>
                  <a:pt x="3671315" y="394715"/>
                </a:moveTo>
                <a:lnTo>
                  <a:pt x="3671315" y="27431"/>
                </a:lnTo>
                <a:lnTo>
                  <a:pt x="3657599" y="27431"/>
                </a:lnTo>
                <a:lnTo>
                  <a:pt x="3657599" y="394715"/>
                </a:lnTo>
                <a:lnTo>
                  <a:pt x="3671315" y="394715"/>
                </a:lnTo>
                <a:close/>
              </a:path>
              <a:path w="3686810" h="424179">
                <a:moveTo>
                  <a:pt x="3671315" y="423671"/>
                </a:moveTo>
                <a:lnTo>
                  <a:pt x="3671315" y="394715"/>
                </a:lnTo>
                <a:lnTo>
                  <a:pt x="3657599" y="408431"/>
                </a:lnTo>
                <a:lnTo>
                  <a:pt x="3657599" y="423671"/>
                </a:lnTo>
                <a:lnTo>
                  <a:pt x="3671315" y="423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7439" y="3893818"/>
            <a:ext cx="121221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43300" y="4123944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1523" y="210716"/>
                </a:moveTo>
                <a:lnTo>
                  <a:pt x="1523" y="170283"/>
                </a:lnTo>
                <a:lnTo>
                  <a:pt x="0" y="174281"/>
                </a:lnTo>
                <a:lnTo>
                  <a:pt x="0" y="206718"/>
                </a:lnTo>
                <a:lnTo>
                  <a:pt x="1523" y="210716"/>
                </a:lnTo>
                <a:close/>
              </a:path>
              <a:path w="685800" h="381000">
                <a:moveTo>
                  <a:pt x="6095" y="226456"/>
                </a:moveTo>
                <a:lnTo>
                  <a:pt x="6095" y="154543"/>
                </a:lnTo>
                <a:lnTo>
                  <a:pt x="1523" y="166309"/>
                </a:lnTo>
                <a:lnTo>
                  <a:pt x="1523" y="214690"/>
                </a:lnTo>
                <a:lnTo>
                  <a:pt x="6095" y="226456"/>
                </a:lnTo>
                <a:close/>
              </a:path>
              <a:path w="685800" h="381000">
                <a:moveTo>
                  <a:pt x="679703" y="226456"/>
                </a:moveTo>
                <a:lnTo>
                  <a:pt x="679703" y="154543"/>
                </a:lnTo>
                <a:lnTo>
                  <a:pt x="676655" y="146837"/>
                </a:lnTo>
                <a:lnTo>
                  <a:pt x="673607" y="143027"/>
                </a:lnTo>
                <a:lnTo>
                  <a:pt x="669035" y="131785"/>
                </a:lnTo>
                <a:lnTo>
                  <a:pt x="665987" y="128102"/>
                </a:lnTo>
                <a:lnTo>
                  <a:pt x="664463" y="124453"/>
                </a:lnTo>
                <a:lnTo>
                  <a:pt x="658367" y="117260"/>
                </a:lnTo>
                <a:lnTo>
                  <a:pt x="640079" y="96583"/>
                </a:lnTo>
                <a:lnTo>
                  <a:pt x="637031" y="93277"/>
                </a:lnTo>
                <a:lnTo>
                  <a:pt x="633983" y="90014"/>
                </a:lnTo>
                <a:lnTo>
                  <a:pt x="629411" y="86794"/>
                </a:lnTo>
                <a:lnTo>
                  <a:pt x="626363" y="83618"/>
                </a:lnTo>
                <a:lnTo>
                  <a:pt x="621791" y="80488"/>
                </a:lnTo>
                <a:lnTo>
                  <a:pt x="618743" y="77403"/>
                </a:lnTo>
                <a:lnTo>
                  <a:pt x="614171" y="74365"/>
                </a:lnTo>
                <a:lnTo>
                  <a:pt x="609599" y="71374"/>
                </a:lnTo>
                <a:lnTo>
                  <a:pt x="605027" y="68432"/>
                </a:lnTo>
                <a:lnTo>
                  <a:pt x="601979" y="65540"/>
                </a:lnTo>
                <a:lnTo>
                  <a:pt x="597407" y="62697"/>
                </a:lnTo>
                <a:lnTo>
                  <a:pt x="592835" y="59906"/>
                </a:lnTo>
                <a:lnTo>
                  <a:pt x="586739" y="57166"/>
                </a:lnTo>
                <a:lnTo>
                  <a:pt x="582167" y="54479"/>
                </a:lnTo>
                <a:lnTo>
                  <a:pt x="577595" y="51846"/>
                </a:lnTo>
                <a:lnTo>
                  <a:pt x="573023" y="49268"/>
                </a:lnTo>
                <a:lnTo>
                  <a:pt x="566927" y="46744"/>
                </a:lnTo>
                <a:lnTo>
                  <a:pt x="562355" y="44277"/>
                </a:lnTo>
                <a:lnTo>
                  <a:pt x="557783" y="41867"/>
                </a:lnTo>
                <a:lnTo>
                  <a:pt x="551687" y="39515"/>
                </a:lnTo>
                <a:lnTo>
                  <a:pt x="545591" y="37222"/>
                </a:lnTo>
                <a:lnTo>
                  <a:pt x="541019" y="34989"/>
                </a:lnTo>
                <a:lnTo>
                  <a:pt x="534923" y="32816"/>
                </a:lnTo>
                <a:lnTo>
                  <a:pt x="528827" y="30704"/>
                </a:lnTo>
                <a:lnTo>
                  <a:pt x="524255" y="28655"/>
                </a:lnTo>
                <a:lnTo>
                  <a:pt x="487679" y="17714"/>
                </a:lnTo>
                <a:lnTo>
                  <a:pt x="473963" y="14604"/>
                </a:lnTo>
                <a:lnTo>
                  <a:pt x="467867" y="13154"/>
                </a:lnTo>
                <a:lnTo>
                  <a:pt x="461771" y="11774"/>
                </a:lnTo>
                <a:lnTo>
                  <a:pt x="455675" y="10466"/>
                </a:lnTo>
                <a:lnTo>
                  <a:pt x="448055" y="9231"/>
                </a:lnTo>
                <a:lnTo>
                  <a:pt x="441959" y="8069"/>
                </a:lnTo>
                <a:lnTo>
                  <a:pt x="434339" y="6982"/>
                </a:lnTo>
                <a:lnTo>
                  <a:pt x="428243" y="5970"/>
                </a:lnTo>
                <a:lnTo>
                  <a:pt x="420623" y="5034"/>
                </a:lnTo>
                <a:lnTo>
                  <a:pt x="414527" y="4174"/>
                </a:lnTo>
                <a:lnTo>
                  <a:pt x="406907" y="3393"/>
                </a:lnTo>
                <a:lnTo>
                  <a:pt x="400811" y="2690"/>
                </a:lnTo>
                <a:lnTo>
                  <a:pt x="393191" y="2066"/>
                </a:lnTo>
                <a:lnTo>
                  <a:pt x="385571" y="1523"/>
                </a:lnTo>
                <a:lnTo>
                  <a:pt x="379475" y="1061"/>
                </a:lnTo>
                <a:lnTo>
                  <a:pt x="342899" y="0"/>
                </a:lnTo>
                <a:lnTo>
                  <a:pt x="335279" y="43"/>
                </a:lnTo>
                <a:lnTo>
                  <a:pt x="327659" y="171"/>
                </a:lnTo>
                <a:lnTo>
                  <a:pt x="320039" y="384"/>
                </a:lnTo>
                <a:lnTo>
                  <a:pt x="312419" y="681"/>
                </a:lnTo>
                <a:lnTo>
                  <a:pt x="306323" y="1061"/>
                </a:lnTo>
                <a:lnTo>
                  <a:pt x="298703" y="1523"/>
                </a:lnTo>
                <a:lnTo>
                  <a:pt x="291083" y="2066"/>
                </a:lnTo>
                <a:lnTo>
                  <a:pt x="284987" y="2690"/>
                </a:lnTo>
                <a:lnTo>
                  <a:pt x="277367" y="3393"/>
                </a:lnTo>
                <a:lnTo>
                  <a:pt x="271271" y="4174"/>
                </a:lnTo>
                <a:lnTo>
                  <a:pt x="263651" y="5034"/>
                </a:lnTo>
                <a:lnTo>
                  <a:pt x="256031" y="5970"/>
                </a:lnTo>
                <a:lnTo>
                  <a:pt x="249935" y="6982"/>
                </a:lnTo>
                <a:lnTo>
                  <a:pt x="243839" y="8069"/>
                </a:lnTo>
                <a:lnTo>
                  <a:pt x="236219" y="9231"/>
                </a:lnTo>
                <a:lnTo>
                  <a:pt x="230123" y="10466"/>
                </a:lnTo>
                <a:lnTo>
                  <a:pt x="224027" y="11774"/>
                </a:lnTo>
                <a:lnTo>
                  <a:pt x="216407" y="13154"/>
                </a:lnTo>
                <a:lnTo>
                  <a:pt x="173735" y="24746"/>
                </a:lnTo>
                <a:lnTo>
                  <a:pt x="144779" y="34989"/>
                </a:lnTo>
                <a:lnTo>
                  <a:pt x="138683" y="37222"/>
                </a:lnTo>
                <a:lnTo>
                  <a:pt x="132587" y="39515"/>
                </a:lnTo>
                <a:lnTo>
                  <a:pt x="128015" y="41867"/>
                </a:lnTo>
                <a:lnTo>
                  <a:pt x="121919" y="44277"/>
                </a:lnTo>
                <a:lnTo>
                  <a:pt x="117347" y="46744"/>
                </a:lnTo>
                <a:lnTo>
                  <a:pt x="112775" y="49268"/>
                </a:lnTo>
                <a:lnTo>
                  <a:pt x="106679" y="51846"/>
                </a:lnTo>
                <a:lnTo>
                  <a:pt x="70103" y="74365"/>
                </a:lnTo>
                <a:lnTo>
                  <a:pt x="67055" y="77403"/>
                </a:lnTo>
                <a:lnTo>
                  <a:pt x="62483" y="80488"/>
                </a:lnTo>
                <a:lnTo>
                  <a:pt x="57911" y="83618"/>
                </a:lnTo>
                <a:lnTo>
                  <a:pt x="54863" y="86794"/>
                </a:lnTo>
                <a:lnTo>
                  <a:pt x="50291" y="90014"/>
                </a:lnTo>
                <a:lnTo>
                  <a:pt x="47243" y="93277"/>
                </a:lnTo>
                <a:lnTo>
                  <a:pt x="44195" y="96583"/>
                </a:lnTo>
                <a:lnTo>
                  <a:pt x="41147" y="99930"/>
                </a:lnTo>
                <a:lnTo>
                  <a:pt x="36575" y="103318"/>
                </a:lnTo>
                <a:lnTo>
                  <a:pt x="33527" y="106746"/>
                </a:lnTo>
                <a:lnTo>
                  <a:pt x="30479" y="110213"/>
                </a:lnTo>
                <a:lnTo>
                  <a:pt x="28955" y="113718"/>
                </a:lnTo>
                <a:lnTo>
                  <a:pt x="25907" y="117260"/>
                </a:lnTo>
                <a:lnTo>
                  <a:pt x="19811" y="124453"/>
                </a:lnTo>
                <a:lnTo>
                  <a:pt x="18287" y="128102"/>
                </a:lnTo>
                <a:lnTo>
                  <a:pt x="15239" y="131785"/>
                </a:lnTo>
                <a:lnTo>
                  <a:pt x="10667" y="143027"/>
                </a:lnTo>
                <a:lnTo>
                  <a:pt x="7619" y="146837"/>
                </a:lnTo>
                <a:lnTo>
                  <a:pt x="6095" y="150676"/>
                </a:lnTo>
                <a:lnTo>
                  <a:pt x="6095" y="230323"/>
                </a:lnTo>
                <a:lnTo>
                  <a:pt x="7619" y="234162"/>
                </a:lnTo>
                <a:lnTo>
                  <a:pt x="10667" y="237972"/>
                </a:lnTo>
                <a:lnTo>
                  <a:pt x="15239" y="249214"/>
                </a:lnTo>
                <a:lnTo>
                  <a:pt x="18287" y="252897"/>
                </a:lnTo>
                <a:lnTo>
                  <a:pt x="19811" y="256546"/>
                </a:lnTo>
                <a:lnTo>
                  <a:pt x="25907" y="263739"/>
                </a:lnTo>
                <a:lnTo>
                  <a:pt x="28955" y="267281"/>
                </a:lnTo>
                <a:lnTo>
                  <a:pt x="30479" y="270786"/>
                </a:lnTo>
                <a:lnTo>
                  <a:pt x="33527" y="274253"/>
                </a:lnTo>
                <a:lnTo>
                  <a:pt x="36575" y="277681"/>
                </a:lnTo>
                <a:lnTo>
                  <a:pt x="41147" y="281069"/>
                </a:lnTo>
                <a:lnTo>
                  <a:pt x="44195" y="284416"/>
                </a:lnTo>
                <a:lnTo>
                  <a:pt x="47243" y="287722"/>
                </a:lnTo>
                <a:lnTo>
                  <a:pt x="50291" y="290985"/>
                </a:lnTo>
                <a:lnTo>
                  <a:pt x="54863" y="294205"/>
                </a:lnTo>
                <a:lnTo>
                  <a:pt x="57911" y="297381"/>
                </a:lnTo>
                <a:lnTo>
                  <a:pt x="62483" y="300511"/>
                </a:lnTo>
                <a:lnTo>
                  <a:pt x="67055" y="303596"/>
                </a:lnTo>
                <a:lnTo>
                  <a:pt x="70103" y="306634"/>
                </a:lnTo>
                <a:lnTo>
                  <a:pt x="106679" y="329153"/>
                </a:lnTo>
                <a:lnTo>
                  <a:pt x="112775" y="331731"/>
                </a:lnTo>
                <a:lnTo>
                  <a:pt x="117347" y="334255"/>
                </a:lnTo>
                <a:lnTo>
                  <a:pt x="121919" y="336722"/>
                </a:lnTo>
                <a:lnTo>
                  <a:pt x="128015" y="339132"/>
                </a:lnTo>
                <a:lnTo>
                  <a:pt x="132587" y="341484"/>
                </a:lnTo>
                <a:lnTo>
                  <a:pt x="138683" y="343777"/>
                </a:lnTo>
                <a:lnTo>
                  <a:pt x="144779" y="346010"/>
                </a:lnTo>
                <a:lnTo>
                  <a:pt x="149351" y="348183"/>
                </a:lnTo>
                <a:lnTo>
                  <a:pt x="185927" y="359902"/>
                </a:lnTo>
                <a:lnTo>
                  <a:pt x="224027" y="369225"/>
                </a:lnTo>
                <a:lnTo>
                  <a:pt x="230123" y="370533"/>
                </a:lnTo>
                <a:lnTo>
                  <a:pt x="236219" y="371768"/>
                </a:lnTo>
                <a:lnTo>
                  <a:pt x="243839" y="372930"/>
                </a:lnTo>
                <a:lnTo>
                  <a:pt x="249935" y="374017"/>
                </a:lnTo>
                <a:lnTo>
                  <a:pt x="256031" y="375029"/>
                </a:lnTo>
                <a:lnTo>
                  <a:pt x="263651" y="375965"/>
                </a:lnTo>
                <a:lnTo>
                  <a:pt x="271271" y="376825"/>
                </a:lnTo>
                <a:lnTo>
                  <a:pt x="277367" y="377606"/>
                </a:lnTo>
                <a:lnTo>
                  <a:pt x="284987" y="378309"/>
                </a:lnTo>
                <a:lnTo>
                  <a:pt x="291083" y="378933"/>
                </a:lnTo>
                <a:lnTo>
                  <a:pt x="298703" y="379476"/>
                </a:lnTo>
                <a:lnTo>
                  <a:pt x="306323" y="379938"/>
                </a:lnTo>
                <a:lnTo>
                  <a:pt x="312419" y="380318"/>
                </a:lnTo>
                <a:lnTo>
                  <a:pt x="320039" y="380615"/>
                </a:lnTo>
                <a:lnTo>
                  <a:pt x="327659" y="380828"/>
                </a:lnTo>
                <a:lnTo>
                  <a:pt x="335279" y="380956"/>
                </a:lnTo>
                <a:lnTo>
                  <a:pt x="342899" y="380999"/>
                </a:lnTo>
                <a:lnTo>
                  <a:pt x="348995" y="380956"/>
                </a:lnTo>
                <a:lnTo>
                  <a:pt x="385571" y="379476"/>
                </a:lnTo>
                <a:lnTo>
                  <a:pt x="393191" y="378933"/>
                </a:lnTo>
                <a:lnTo>
                  <a:pt x="400811" y="378309"/>
                </a:lnTo>
                <a:lnTo>
                  <a:pt x="406907" y="377606"/>
                </a:lnTo>
                <a:lnTo>
                  <a:pt x="414527" y="376825"/>
                </a:lnTo>
                <a:lnTo>
                  <a:pt x="420623" y="375965"/>
                </a:lnTo>
                <a:lnTo>
                  <a:pt x="428243" y="375029"/>
                </a:lnTo>
                <a:lnTo>
                  <a:pt x="434339" y="374017"/>
                </a:lnTo>
                <a:lnTo>
                  <a:pt x="441959" y="372930"/>
                </a:lnTo>
                <a:lnTo>
                  <a:pt x="448055" y="371768"/>
                </a:lnTo>
                <a:lnTo>
                  <a:pt x="455675" y="370533"/>
                </a:lnTo>
                <a:lnTo>
                  <a:pt x="461771" y="369225"/>
                </a:lnTo>
                <a:lnTo>
                  <a:pt x="467867" y="367845"/>
                </a:lnTo>
                <a:lnTo>
                  <a:pt x="473963" y="366395"/>
                </a:lnTo>
                <a:lnTo>
                  <a:pt x="481583" y="364875"/>
                </a:lnTo>
                <a:lnTo>
                  <a:pt x="524255" y="352344"/>
                </a:lnTo>
                <a:lnTo>
                  <a:pt x="528827" y="350295"/>
                </a:lnTo>
                <a:lnTo>
                  <a:pt x="534923" y="348183"/>
                </a:lnTo>
                <a:lnTo>
                  <a:pt x="541019" y="346010"/>
                </a:lnTo>
                <a:lnTo>
                  <a:pt x="545591" y="343777"/>
                </a:lnTo>
                <a:lnTo>
                  <a:pt x="551687" y="341484"/>
                </a:lnTo>
                <a:lnTo>
                  <a:pt x="557783" y="339132"/>
                </a:lnTo>
                <a:lnTo>
                  <a:pt x="562355" y="336722"/>
                </a:lnTo>
                <a:lnTo>
                  <a:pt x="566927" y="334255"/>
                </a:lnTo>
                <a:lnTo>
                  <a:pt x="573023" y="331731"/>
                </a:lnTo>
                <a:lnTo>
                  <a:pt x="577595" y="329153"/>
                </a:lnTo>
                <a:lnTo>
                  <a:pt x="582167" y="326520"/>
                </a:lnTo>
                <a:lnTo>
                  <a:pt x="586739" y="323833"/>
                </a:lnTo>
                <a:lnTo>
                  <a:pt x="592835" y="321093"/>
                </a:lnTo>
                <a:lnTo>
                  <a:pt x="597407" y="318302"/>
                </a:lnTo>
                <a:lnTo>
                  <a:pt x="601979" y="315459"/>
                </a:lnTo>
                <a:lnTo>
                  <a:pt x="605027" y="312567"/>
                </a:lnTo>
                <a:lnTo>
                  <a:pt x="609599" y="309625"/>
                </a:lnTo>
                <a:lnTo>
                  <a:pt x="614171" y="306634"/>
                </a:lnTo>
                <a:lnTo>
                  <a:pt x="618743" y="303596"/>
                </a:lnTo>
                <a:lnTo>
                  <a:pt x="621791" y="300511"/>
                </a:lnTo>
                <a:lnTo>
                  <a:pt x="626363" y="297381"/>
                </a:lnTo>
                <a:lnTo>
                  <a:pt x="629411" y="294205"/>
                </a:lnTo>
                <a:lnTo>
                  <a:pt x="633983" y="290985"/>
                </a:lnTo>
                <a:lnTo>
                  <a:pt x="637031" y="287722"/>
                </a:lnTo>
                <a:lnTo>
                  <a:pt x="640079" y="284416"/>
                </a:lnTo>
                <a:lnTo>
                  <a:pt x="644651" y="281069"/>
                </a:lnTo>
                <a:lnTo>
                  <a:pt x="647699" y="277681"/>
                </a:lnTo>
                <a:lnTo>
                  <a:pt x="650747" y="274253"/>
                </a:lnTo>
                <a:lnTo>
                  <a:pt x="656843" y="267281"/>
                </a:lnTo>
                <a:lnTo>
                  <a:pt x="658367" y="263739"/>
                </a:lnTo>
                <a:lnTo>
                  <a:pt x="664463" y="256546"/>
                </a:lnTo>
                <a:lnTo>
                  <a:pt x="665987" y="252897"/>
                </a:lnTo>
                <a:lnTo>
                  <a:pt x="669035" y="249214"/>
                </a:lnTo>
                <a:lnTo>
                  <a:pt x="673607" y="237972"/>
                </a:lnTo>
                <a:lnTo>
                  <a:pt x="676655" y="234162"/>
                </a:lnTo>
                <a:lnTo>
                  <a:pt x="679703" y="226456"/>
                </a:lnTo>
                <a:close/>
              </a:path>
              <a:path w="685800" h="381000">
                <a:moveTo>
                  <a:pt x="682751" y="214690"/>
                </a:moveTo>
                <a:lnTo>
                  <a:pt x="682751" y="166309"/>
                </a:lnTo>
                <a:lnTo>
                  <a:pt x="679703" y="158439"/>
                </a:lnTo>
                <a:lnTo>
                  <a:pt x="679703" y="222560"/>
                </a:lnTo>
                <a:lnTo>
                  <a:pt x="682751" y="214690"/>
                </a:lnTo>
                <a:close/>
              </a:path>
              <a:path w="685800" h="381000">
                <a:moveTo>
                  <a:pt x="684275" y="206718"/>
                </a:moveTo>
                <a:lnTo>
                  <a:pt x="684275" y="174281"/>
                </a:lnTo>
                <a:lnTo>
                  <a:pt x="682751" y="170283"/>
                </a:lnTo>
                <a:lnTo>
                  <a:pt x="682751" y="210716"/>
                </a:lnTo>
                <a:lnTo>
                  <a:pt x="684275" y="206718"/>
                </a:lnTo>
                <a:close/>
              </a:path>
              <a:path w="685800" h="381000">
                <a:moveTo>
                  <a:pt x="685799" y="190499"/>
                </a:moveTo>
                <a:lnTo>
                  <a:pt x="684275" y="186413"/>
                </a:lnTo>
                <a:lnTo>
                  <a:pt x="684275" y="194586"/>
                </a:lnTo>
                <a:lnTo>
                  <a:pt x="685799" y="1904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9583" y="4108703"/>
            <a:ext cx="715010" cy="410209"/>
          </a:xfrm>
          <a:custGeom>
            <a:avLst/>
            <a:gdLst/>
            <a:ahLst/>
            <a:cxnLst/>
            <a:rect l="l" t="t" r="r" b="b"/>
            <a:pathLst>
              <a:path w="715010" h="410210">
                <a:moveTo>
                  <a:pt x="714755" y="216407"/>
                </a:moveTo>
                <a:lnTo>
                  <a:pt x="714755" y="204215"/>
                </a:lnTo>
                <a:lnTo>
                  <a:pt x="710183" y="172211"/>
                </a:lnTo>
                <a:lnTo>
                  <a:pt x="707135" y="161543"/>
                </a:lnTo>
                <a:lnTo>
                  <a:pt x="702563" y="150875"/>
                </a:lnTo>
                <a:lnTo>
                  <a:pt x="696467" y="141731"/>
                </a:lnTo>
                <a:lnTo>
                  <a:pt x="690371" y="131063"/>
                </a:lnTo>
                <a:lnTo>
                  <a:pt x="684275" y="121919"/>
                </a:lnTo>
                <a:lnTo>
                  <a:pt x="669035" y="103631"/>
                </a:lnTo>
                <a:lnTo>
                  <a:pt x="659891" y="96011"/>
                </a:lnTo>
                <a:lnTo>
                  <a:pt x="650747" y="86867"/>
                </a:lnTo>
                <a:lnTo>
                  <a:pt x="629411" y="71627"/>
                </a:lnTo>
                <a:lnTo>
                  <a:pt x="618743" y="65531"/>
                </a:lnTo>
                <a:lnTo>
                  <a:pt x="606551" y="57911"/>
                </a:lnTo>
                <a:lnTo>
                  <a:pt x="553211" y="33527"/>
                </a:lnTo>
                <a:lnTo>
                  <a:pt x="493775" y="15239"/>
                </a:lnTo>
                <a:lnTo>
                  <a:pt x="428243" y="4571"/>
                </a:lnTo>
                <a:lnTo>
                  <a:pt x="356615" y="0"/>
                </a:lnTo>
                <a:lnTo>
                  <a:pt x="321563" y="1523"/>
                </a:lnTo>
                <a:lnTo>
                  <a:pt x="252983" y="9143"/>
                </a:lnTo>
                <a:lnTo>
                  <a:pt x="188975" y="24383"/>
                </a:lnTo>
                <a:lnTo>
                  <a:pt x="132587" y="45719"/>
                </a:lnTo>
                <a:lnTo>
                  <a:pt x="83819" y="73151"/>
                </a:lnTo>
                <a:lnTo>
                  <a:pt x="36575" y="114299"/>
                </a:lnTo>
                <a:lnTo>
                  <a:pt x="30479" y="123443"/>
                </a:lnTo>
                <a:lnTo>
                  <a:pt x="22859" y="132587"/>
                </a:lnTo>
                <a:lnTo>
                  <a:pt x="16763" y="141731"/>
                </a:lnTo>
                <a:lnTo>
                  <a:pt x="7619" y="163067"/>
                </a:lnTo>
                <a:lnTo>
                  <a:pt x="1523" y="184403"/>
                </a:lnTo>
                <a:lnTo>
                  <a:pt x="0" y="195071"/>
                </a:lnTo>
                <a:lnTo>
                  <a:pt x="0" y="216407"/>
                </a:lnTo>
                <a:lnTo>
                  <a:pt x="12191" y="259079"/>
                </a:lnTo>
                <a:lnTo>
                  <a:pt x="18287" y="269747"/>
                </a:lnTo>
                <a:lnTo>
                  <a:pt x="22859" y="278891"/>
                </a:lnTo>
                <a:lnTo>
                  <a:pt x="28955" y="286207"/>
                </a:lnTo>
                <a:lnTo>
                  <a:pt x="28955" y="196595"/>
                </a:lnTo>
                <a:lnTo>
                  <a:pt x="30479" y="187451"/>
                </a:lnTo>
                <a:lnTo>
                  <a:pt x="47243" y="147827"/>
                </a:lnTo>
                <a:lnTo>
                  <a:pt x="74675" y="117347"/>
                </a:lnTo>
                <a:lnTo>
                  <a:pt x="82295" y="109727"/>
                </a:lnTo>
                <a:lnTo>
                  <a:pt x="91439" y="102107"/>
                </a:lnTo>
                <a:lnTo>
                  <a:pt x="100583" y="96011"/>
                </a:lnTo>
                <a:lnTo>
                  <a:pt x="111251" y="89915"/>
                </a:lnTo>
                <a:lnTo>
                  <a:pt x="121919" y="82295"/>
                </a:lnTo>
                <a:lnTo>
                  <a:pt x="170687" y="60959"/>
                </a:lnTo>
                <a:lnTo>
                  <a:pt x="227075" y="44195"/>
                </a:lnTo>
                <a:lnTo>
                  <a:pt x="291083" y="32003"/>
                </a:lnTo>
                <a:lnTo>
                  <a:pt x="358139" y="28955"/>
                </a:lnTo>
                <a:lnTo>
                  <a:pt x="391667" y="30479"/>
                </a:lnTo>
                <a:lnTo>
                  <a:pt x="457199" y="38099"/>
                </a:lnTo>
                <a:lnTo>
                  <a:pt x="516635" y="51815"/>
                </a:lnTo>
                <a:lnTo>
                  <a:pt x="569975" y="71627"/>
                </a:lnTo>
                <a:lnTo>
                  <a:pt x="614171" y="96011"/>
                </a:lnTo>
                <a:lnTo>
                  <a:pt x="623315" y="103631"/>
                </a:lnTo>
                <a:lnTo>
                  <a:pt x="632459" y="109727"/>
                </a:lnTo>
                <a:lnTo>
                  <a:pt x="641603" y="117347"/>
                </a:lnTo>
                <a:lnTo>
                  <a:pt x="649223" y="124967"/>
                </a:lnTo>
                <a:lnTo>
                  <a:pt x="655319" y="132587"/>
                </a:lnTo>
                <a:lnTo>
                  <a:pt x="662939" y="140207"/>
                </a:lnTo>
                <a:lnTo>
                  <a:pt x="682751" y="181355"/>
                </a:lnTo>
                <a:lnTo>
                  <a:pt x="685799" y="198119"/>
                </a:lnTo>
                <a:lnTo>
                  <a:pt x="685799" y="286207"/>
                </a:lnTo>
                <a:lnTo>
                  <a:pt x="691895" y="278891"/>
                </a:lnTo>
                <a:lnTo>
                  <a:pt x="697991" y="268223"/>
                </a:lnTo>
                <a:lnTo>
                  <a:pt x="702563" y="259079"/>
                </a:lnTo>
                <a:lnTo>
                  <a:pt x="707135" y="248411"/>
                </a:lnTo>
                <a:lnTo>
                  <a:pt x="713231" y="227075"/>
                </a:lnTo>
                <a:lnTo>
                  <a:pt x="714755" y="216407"/>
                </a:lnTo>
                <a:close/>
              </a:path>
              <a:path w="715010" h="410210">
                <a:moveTo>
                  <a:pt x="685799" y="286207"/>
                </a:moveTo>
                <a:lnTo>
                  <a:pt x="685799" y="214883"/>
                </a:lnTo>
                <a:lnTo>
                  <a:pt x="684275" y="222503"/>
                </a:lnTo>
                <a:lnTo>
                  <a:pt x="682751" y="231647"/>
                </a:lnTo>
                <a:lnTo>
                  <a:pt x="676655" y="246887"/>
                </a:lnTo>
                <a:lnTo>
                  <a:pt x="655319" y="278891"/>
                </a:lnTo>
                <a:lnTo>
                  <a:pt x="632459" y="300227"/>
                </a:lnTo>
                <a:lnTo>
                  <a:pt x="614171" y="315467"/>
                </a:lnTo>
                <a:lnTo>
                  <a:pt x="568451" y="339851"/>
                </a:lnTo>
                <a:lnTo>
                  <a:pt x="516635" y="359663"/>
                </a:lnTo>
                <a:lnTo>
                  <a:pt x="457199" y="373379"/>
                </a:lnTo>
                <a:lnTo>
                  <a:pt x="391667" y="380999"/>
                </a:lnTo>
                <a:lnTo>
                  <a:pt x="323087" y="380999"/>
                </a:lnTo>
                <a:lnTo>
                  <a:pt x="257555" y="373379"/>
                </a:lnTo>
                <a:lnTo>
                  <a:pt x="198119" y="359663"/>
                </a:lnTo>
                <a:lnTo>
                  <a:pt x="144779" y="338327"/>
                </a:lnTo>
                <a:lnTo>
                  <a:pt x="100583" y="313943"/>
                </a:lnTo>
                <a:lnTo>
                  <a:pt x="91439" y="307847"/>
                </a:lnTo>
                <a:lnTo>
                  <a:pt x="73151" y="292607"/>
                </a:lnTo>
                <a:lnTo>
                  <a:pt x="65531" y="286511"/>
                </a:lnTo>
                <a:lnTo>
                  <a:pt x="59435" y="278891"/>
                </a:lnTo>
                <a:lnTo>
                  <a:pt x="51815" y="269747"/>
                </a:lnTo>
                <a:lnTo>
                  <a:pt x="38099" y="246887"/>
                </a:lnTo>
                <a:lnTo>
                  <a:pt x="35051" y="237743"/>
                </a:lnTo>
                <a:lnTo>
                  <a:pt x="32003" y="230123"/>
                </a:lnTo>
                <a:lnTo>
                  <a:pt x="30479" y="220979"/>
                </a:lnTo>
                <a:lnTo>
                  <a:pt x="28955" y="213359"/>
                </a:lnTo>
                <a:lnTo>
                  <a:pt x="28955" y="286207"/>
                </a:lnTo>
                <a:lnTo>
                  <a:pt x="54863" y="315467"/>
                </a:lnTo>
                <a:lnTo>
                  <a:pt x="96011" y="345947"/>
                </a:lnTo>
                <a:lnTo>
                  <a:pt x="108203" y="352043"/>
                </a:lnTo>
                <a:lnTo>
                  <a:pt x="134111" y="365759"/>
                </a:lnTo>
                <a:lnTo>
                  <a:pt x="190499" y="387095"/>
                </a:lnTo>
                <a:lnTo>
                  <a:pt x="252983" y="400811"/>
                </a:lnTo>
                <a:lnTo>
                  <a:pt x="321563" y="408431"/>
                </a:lnTo>
                <a:lnTo>
                  <a:pt x="358139" y="409955"/>
                </a:lnTo>
                <a:lnTo>
                  <a:pt x="393191" y="408431"/>
                </a:lnTo>
                <a:lnTo>
                  <a:pt x="461771" y="400811"/>
                </a:lnTo>
                <a:lnTo>
                  <a:pt x="525779" y="385571"/>
                </a:lnTo>
                <a:lnTo>
                  <a:pt x="582167" y="365759"/>
                </a:lnTo>
                <a:lnTo>
                  <a:pt x="606551" y="352043"/>
                </a:lnTo>
                <a:lnTo>
                  <a:pt x="618743" y="345947"/>
                </a:lnTo>
                <a:lnTo>
                  <a:pt x="630935" y="338327"/>
                </a:lnTo>
                <a:lnTo>
                  <a:pt x="641603" y="330707"/>
                </a:lnTo>
                <a:lnTo>
                  <a:pt x="650747" y="323087"/>
                </a:lnTo>
                <a:lnTo>
                  <a:pt x="659891" y="313943"/>
                </a:lnTo>
                <a:lnTo>
                  <a:pt x="669035" y="306323"/>
                </a:lnTo>
                <a:lnTo>
                  <a:pt x="678179" y="297179"/>
                </a:lnTo>
                <a:lnTo>
                  <a:pt x="684275" y="288035"/>
                </a:lnTo>
                <a:lnTo>
                  <a:pt x="685799" y="286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753102" y="4168138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8683" y="4544567"/>
            <a:ext cx="486409" cy="408940"/>
          </a:xfrm>
          <a:custGeom>
            <a:avLst/>
            <a:gdLst/>
            <a:ahLst/>
            <a:cxnLst/>
            <a:rect l="l" t="t" r="r" b="b"/>
            <a:pathLst>
              <a:path w="486410" h="408939">
                <a:moveTo>
                  <a:pt x="486155" y="408431"/>
                </a:moveTo>
                <a:lnTo>
                  <a:pt x="486155" y="0"/>
                </a:lnTo>
                <a:lnTo>
                  <a:pt x="0" y="0"/>
                </a:lnTo>
                <a:lnTo>
                  <a:pt x="0" y="408431"/>
                </a:lnTo>
                <a:lnTo>
                  <a:pt x="13715" y="408431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457199" y="27431"/>
                </a:lnTo>
                <a:lnTo>
                  <a:pt x="457199" y="13715"/>
                </a:lnTo>
                <a:lnTo>
                  <a:pt x="470915" y="27431"/>
                </a:lnTo>
                <a:lnTo>
                  <a:pt x="470915" y="408431"/>
                </a:lnTo>
                <a:lnTo>
                  <a:pt x="486155" y="408431"/>
                </a:lnTo>
                <a:close/>
              </a:path>
              <a:path w="486410" h="408939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486410" h="408939">
                <a:moveTo>
                  <a:pt x="28955" y="380999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86410" h="408939">
                <a:moveTo>
                  <a:pt x="470915" y="380999"/>
                </a:moveTo>
                <a:lnTo>
                  <a:pt x="13715" y="380999"/>
                </a:lnTo>
                <a:lnTo>
                  <a:pt x="28955" y="394715"/>
                </a:lnTo>
                <a:lnTo>
                  <a:pt x="28955" y="408431"/>
                </a:lnTo>
                <a:lnTo>
                  <a:pt x="457199" y="408431"/>
                </a:lnTo>
                <a:lnTo>
                  <a:pt x="457199" y="394715"/>
                </a:lnTo>
                <a:lnTo>
                  <a:pt x="470915" y="380999"/>
                </a:lnTo>
                <a:close/>
              </a:path>
              <a:path w="486410" h="408939">
                <a:moveTo>
                  <a:pt x="28955" y="408431"/>
                </a:moveTo>
                <a:lnTo>
                  <a:pt x="28955" y="394715"/>
                </a:lnTo>
                <a:lnTo>
                  <a:pt x="13715" y="380999"/>
                </a:lnTo>
                <a:lnTo>
                  <a:pt x="13715" y="408431"/>
                </a:lnTo>
                <a:lnTo>
                  <a:pt x="28955" y="408431"/>
                </a:lnTo>
                <a:close/>
              </a:path>
              <a:path w="486410" h="408939">
                <a:moveTo>
                  <a:pt x="470915" y="27431"/>
                </a:moveTo>
                <a:lnTo>
                  <a:pt x="457199" y="13715"/>
                </a:lnTo>
                <a:lnTo>
                  <a:pt x="457199" y="27431"/>
                </a:lnTo>
                <a:lnTo>
                  <a:pt x="470915" y="27431"/>
                </a:lnTo>
                <a:close/>
              </a:path>
              <a:path w="486410" h="408939">
                <a:moveTo>
                  <a:pt x="470915" y="380999"/>
                </a:moveTo>
                <a:lnTo>
                  <a:pt x="470915" y="27431"/>
                </a:lnTo>
                <a:lnTo>
                  <a:pt x="457199" y="27431"/>
                </a:lnTo>
                <a:lnTo>
                  <a:pt x="457199" y="380999"/>
                </a:lnTo>
                <a:lnTo>
                  <a:pt x="470915" y="380999"/>
                </a:lnTo>
                <a:close/>
              </a:path>
              <a:path w="486410" h="408939">
                <a:moveTo>
                  <a:pt x="470915" y="408431"/>
                </a:moveTo>
                <a:lnTo>
                  <a:pt x="470915" y="380999"/>
                </a:lnTo>
                <a:lnTo>
                  <a:pt x="457199" y="394715"/>
                </a:lnTo>
                <a:lnTo>
                  <a:pt x="457199" y="408431"/>
                </a:lnTo>
                <a:lnTo>
                  <a:pt x="470915" y="408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962400" y="4558283"/>
            <a:ext cx="457200" cy="38100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6961" y="4504944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86200" y="463448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9200" y="4137659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1523" y="210716"/>
                </a:moveTo>
                <a:lnTo>
                  <a:pt x="1523" y="170283"/>
                </a:lnTo>
                <a:lnTo>
                  <a:pt x="0" y="174281"/>
                </a:lnTo>
                <a:lnTo>
                  <a:pt x="0" y="206718"/>
                </a:lnTo>
                <a:lnTo>
                  <a:pt x="1523" y="210716"/>
                </a:lnTo>
                <a:close/>
              </a:path>
              <a:path w="685800" h="381000">
                <a:moveTo>
                  <a:pt x="6095" y="226456"/>
                </a:moveTo>
                <a:lnTo>
                  <a:pt x="6095" y="154543"/>
                </a:lnTo>
                <a:lnTo>
                  <a:pt x="1523" y="166309"/>
                </a:lnTo>
                <a:lnTo>
                  <a:pt x="1523" y="214690"/>
                </a:lnTo>
                <a:lnTo>
                  <a:pt x="6095" y="226456"/>
                </a:lnTo>
                <a:close/>
              </a:path>
              <a:path w="685800" h="381000">
                <a:moveTo>
                  <a:pt x="679703" y="226456"/>
                </a:moveTo>
                <a:lnTo>
                  <a:pt x="679703" y="154543"/>
                </a:lnTo>
                <a:lnTo>
                  <a:pt x="676655" y="146837"/>
                </a:lnTo>
                <a:lnTo>
                  <a:pt x="673607" y="143027"/>
                </a:lnTo>
                <a:lnTo>
                  <a:pt x="669035" y="131785"/>
                </a:lnTo>
                <a:lnTo>
                  <a:pt x="665987" y="128102"/>
                </a:lnTo>
                <a:lnTo>
                  <a:pt x="664463" y="124453"/>
                </a:lnTo>
                <a:lnTo>
                  <a:pt x="658367" y="117260"/>
                </a:lnTo>
                <a:lnTo>
                  <a:pt x="640079" y="96583"/>
                </a:lnTo>
                <a:lnTo>
                  <a:pt x="637031" y="93277"/>
                </a:lnTo>
                <a:lnTo>
                  <a:pt x="633983" y="90014"/>
                </a:lnTo>
                <a:lnTo>
                  <a:pt x="629411" y="86794"/>
                </a:lnTo>
                <a:lnTo>
                  <a:pt x="626363" y="83618"/>
                </a:lnTo>
                <a:lnTo>
                  <a:pt x="621791" y="80488"/>
                </a:lnTo>
                <a:lnTo>
                  <a:pt x="618743" y="77403"/>
                </a:lnTo>
                <a:lnTo>
                  <a:pt x="614171" y="74365"/>
                </a:lnTo>
                <a:lnTo>
                  <a:pt x="609599" y="71374"/>
                </a:lnTo>
                <a:lnTo>
                  <a:pt x="605027" y="68432"/>
                </a:lnTo>
                <a:lnTo>
                  <a:pt x="601979" y="65540"/>
                </a:lnTo>
                <a:lnTo>
                  <a:pt x="597407" y="62697"/>
                </a:lnTo>
                <a:lnTo>
                  <a:pt x="592835" y="59906"/>
                </a:lnTo>
                <a:lnTo>
                  <a:pt x="586739" y="57166"/>
                </a:lnTo>
                <a:lnTo>
                  <a:pt x="582167" y="54479"/>
                </a:lnTo>
                <a:lnTo>
                  <a:pt x="577595" y="51846"/>
                </a:lnTo>
                <a:lnTo>
                  <a:pt x="573023" y="49268"/>
                </a:lnTo>
                <a:lnTo>
                  <a:pt x="566927" y="46744"/>
                </a:lnTo>
                <a:lnTo>
                  <a:pt x="562355" y="44277"/>
                </a:lnTo>
                <a:lnTo>
                  <a:pt x="557783" y="41867"/>
                </a:lnTo>
                <a:lnTo>
                  <a:pt x="551687" y="39515"/>
                </a:lnTo>
                <a:lnTo>
                  <a:pt x="545591" y="37222"/>
                </a:lnTo>
                <a:lnTo>
                  <a:pt x="541019" y="34989"/>
                </a:lnTo>
                <a:lnTo>
                  <a:pt x="534923" y="32816"/>
                </a:lnTo>
                <a:lnTo>
                  <a:pt x="528827" y="30704"/>
                </a:lnTo>
                <a:lnTo>
                  <a:pt x="524255" y="28655"/>
                </a:lnTo>
                <a:lnTo>
                  <a:pt x="487679" y="17714"/>
                </a:lnTo>
                <a:lnTo>
                  <a:pt x="473963" y="14604"/>
                </a:lnTo>
                <a:lnTo>
                  <a:pt x="467867" y="13154"/>
                </a:lnTo>
                <a:lnTo>
                  <a:pt x="461771" y="11774"/>
                </a:lnTo>
                <a:lnTo>
                  <a:pt x="455675" y="10466"/>
                </a:lnTo>
                <a:lnTo>
                  <a:pt x="448055" y="9231"/>
                </a:lnTo>
                <a:lnTo>
                  <a:pt x="441959" y="8069"/>
                </a:lnTo>
                <a:lnTo>
                  <a:pt x="434339" y="6982"/>
                </a:lnTo>
                <a:lnTo>
                  <a:pt x="428243" y="5970"/>
                </a:lnTo>
                <a:lnTo>
                  <a:pt x="420623" y="5034"/>
                </a:lnTo>
                <a:lnTo>
                  <a:pt x="414527" y="4174"/>
                </a:lnTo>
                <a:lnTo>
                  <a:pt x="406907" y="3393"/>
                </a:lnTo>
                <a:lnTo>
                  <a:pt x="400811" y="2690"/>
                </a:lnTo>
                <a:lnTo>
                  <a:pt x="393191" y="2066"/>
                </a:lnTo>
                <a:lnTo>
                  <a:pt x="385571" y="1523"/>
                </a:lnTo>
                <a:lnTo>
                  <a:pt x="379475" y="1061"/>
                </a:lnTo>
                <a:lnTo>
                  <a:pt x="342899" y="0"/>
                </a:lnTo>
                <a:lnTo>
                  <a:pt x="335279" y="43"/>
                </a:lnTo>
                <a:lnTo>
                  <a:pt x="327659" y="171"/>
                </a:lnTo>
                <a:lnTo>
                  <a:pt x="320039" y="384"/>
                </a:lnTo>
                <a:lnTo>
                  <a:pt x="312419" y="681"/>
                </a:lnTo>
                <a:lnTo>
                  <a:pt x="306323" y="1061"/>
                </a:lnTo>
                <a:lnTo>
                  <a:pt x="298703" y="1523"/>
                </a:lnTo>
                <a:lnTo>
                  <a:pt x="291083" y="2066"/>
                </a:lnTo>
                <a:lnTo>
                  <a:pt x="284987" y="2690"/>
                </a:lnTo>
                <a:lnTo>
                  <a:pt x="277367" y="3393"/>
                </a:lnTo>
                <a:lnTo>
                  <a:pt x="271271" y="4174"/>
                </a:lnTo>
                <a:lnTo>
                  <a:pt x="263651" y="5034"/>
                </a:lnTo>
                <a:lnTo>
                  <a:pt x="256031" y="5970"/>
                </a:lnTo>
                <a:lnTo>
                  <a:pt x="249935" y="6982"/>
                </a:lnTo>
                <a:lnTo>
                  <a:pt x="243839" y="8069"/>
                </a:lnTo>
                <a:lnTo>
                  <a:pt x="236219" y="9231"/>
                </a:lnTo>
                <a:lnTo>
                  <a:pt x="230123" y="10466"/>
                </a:lnTo>
                <a:lnTo>
                  <a:pt x="224027" y="11774"/>
                </a:lnTo>
                <a:lnTo>
                  <a:pt x="216407" y="13154"/>
                </a:lnTo>
                <a:lnTo>
                  <a:pt x="173735" y="24746"/>
                </a:lnTo>
                <a:lnTo>
                  <a:pt x="144779" y="34989"/>
                </a:lnTo>
                <a:lnTo>
                  <a:pt x="138683" y="37222"/>
                </a:lnTo>
                <a:lnTo>
                  <a:pt x="132587" y="39515"/>
                </a:lnTo>
                <a:lnTo>
                  <a:pt x="128015" y="41867"/>
                </a:lnTo>
                <a:lnTo>
                  <a:pt x="121919" y="44277"/>
                </a:lnTo>
                <a:lnTo>
                  <a:pt x="117347" y="46744"/>
                </a:lnTo>
                <a:lnTo>
                  <a:pt x="112775" y="49268"/>
                </a:lnTo>
                <a:lnTo>
                  <a:pt x="106679" y="51846"/>
                </a:lnTo>
                <a:lnTo>
                  <a:pt x="70103" y="74365"/>
                </a:lnTo>
                <a:lnTo>
                  <a:pt x="67055" y="77403"/>
                </a:lnTo>
                <a:lnTo>
                  <a:pt x="62483" y="80488"/>
                </a:lnTo>
                <a:lnTo>
                  <a:pt x="57911" y="83618"/>
                </a:lnTo>
                <a:lnTo>
                  <a:pt x="54863" y="86794"/>
                </a:lnTo>
                <a:lnTo>
                  <a:pt x="50291" y="90014"/>
                </a:lnTo>
                <a:lnTo>
                  <a:pt x="47243" y="93277"/>
                </a:lnTo>
                <a:lnTo>
                  <a:pt x="44195" y="96583"/>
                </a:lnTo>
                <a:lnTo>
                  <a:pt x="41147" y="99930"/>
                </a:lnTo>
                <a:lnTo>
                  <a:pt x="36575" y="103318"/>
                </a:lnTo>
                <a:lnTo>
                  <a:pt x="33527" y="106746"/>
                </a:lnTo>
                <a:lnTo>
                  <a:pt x="30479" y="110213"/>
                </a:lnTo>
                <a:lnTo>
                  <a:pt x="28955" y="113718"/>
                </a:lnTo>
                <a:lnTo>
                  <a:pt x="25907" y="117260"/>
                </a:lnTo>
                <a:lnTo>
                  <a:pt x="19811" y="124453"/>
                </a:lnTo>
                <a:lnTo>
                  <a:pt x="18287" y="128102"/>
                </a:lnTo>
                <a:lnTo>
                  <a:pt x="15239" y="131785"/>
                </a:lnTo>
                <a:lnTo>
                  <a:pt x="10667" y="143027"/>
                </a:lnTo>
                <a:lnTo>
                  <a:pt x="7619" y="146837"/>
                </a:lnTo>
                <a:lnTo>
                  <a:pt x="6095" y="150676"/>
                </a:lnTo>
                <a:lnTo>
                  <a:pt x="6095" y="230323"/>
                </a:lnTo>
                <a:lnTo>
                  <a:pt x="7619" y="234162"/>
                </a:lnTo>
                <a:lnTo>
                  <a:pt x="10667" y="237972"/>
                </a:lnTo>
                <a:lnTo>
                  <a:pt x="15239" y="249214"/>
                </a:lnTo>
                <a:lnTo>
                  <a:pt x="18287" y="252897"/>
                </a:lnTo>
                <a:lnTo>
                  <a:pt x="19811" y="256546"/>
                </a:lnTo>
                <a:lnTo>
                  <a:pt x="25907" y="263739"/>
                </a:lnTo>
                <a:lnTo>
                  <a:pt x="28955" y="267281"/>
                </a:lnTo>
                <a:lnTo>
                  <a:pt x="30479" y="270786"/>
                </a:lnTo>
                <a:lnTo>
                  <a:pt x="33527" y="274253"/>
                </a:lnTo>
                <a:lnTo>
                  <a:pt x="36575" y="277681"/>
                </a:lnTo>
                <a:lnTo>
                  <a:pt x="41147" y="281069"/>
                </a:lnTo>
                <a:lnTo>
                  <a:pt x="44195" y="284416"/>
                </a:lnTo>
                <a:lnTo>
                  <a:pt x="47243" y="287722"/>
                </a:lnTo>
                <a:lnTo>
                  <a:pt x="50291" y="290985"/>
                </a:lnTo>
                <a:lnTo>
                  <a:pt x="54863" y="294205"/>
                </a:lnTo>
                <a:lnTo>
                  <a:pt x="57911" y="297381"/>
                </a:lnTo>
                <a:lnTo>
                  <a:pt x="62483" y="300511"/>
                </a:lnTo>
                <a:lnTo>
                  <a:pt x="67055" y="303596"/>
                </a:lnTo>
                <a:lnTo>
                  <a:pt x="70103" y="306634"/>
                </a:lnTo>
                <a:lnTo>
                  <a:pt x="106679" y="329153"/>
                </a:lnTo>
                <a:lnTo>
                  <a:pt x="112775" y="331731"/>
                </a:lnTo>
                <a:lnTo>
                  <a:pt x="117347" y="334255"/>
                </a:lnTo>
                <a:lnTo>
                  <a:pt x="121919" y="336722"/>
                </a:lnTo>
                <a:lnTo>
                  <a:pt x="128015" y="339132"/>
                </a:lnTo>
                <a:lnTo>
                  <a:pt x="132587" y="341484"/>
                </a:lnTo>
                <a:lnTo>
                  <a:pt x="138683" y="343777"/>
                </a:lnTo>
                <a:lnTo>
                  <a:pt x="144779" y="346010"/>
                </a:lnTo>
                <a:lnTo>
                  <a:pt x="149351" y="348183"/>
                </a:lnTo>
                <a:lnTo>
                  <a:pt x="185927" y="359902"/>
                </a:lnTo>
                <a:lnTo>
                  <a:pt x="224027" y="369225"/>
                </a:lnTo>
                <a:lnTo>
                  <a:pt x="230123" y="370533"/>
                </a:lnTo>
                <a:lnTo>
                  <a:pt x="236219" y="371768"/>
                </a:lnTo>
                <a:lnTo>
                  <a:pt x="243839" y="372930"/>
                </a:lnTo>
                <a:lnTo>
                  <a:pt x="249935" y="374017"/>
                </a:lnTo>
                <a:lnTo>
                  <a:pt x="256031" y="375029"/>
                </a:lnTo>
                <a:lnTo>
                  <a:pt x="263651" y="375965"/>
                </a:lnTo>
                <a:lnTo>
                  <a:pt x="271271" y="376825"/>
                </a:lnTo>
                <a:lnTo>
                  <a:pt x="277367" y="377606"/>
                </a:lnTo>
                <a:lnTo>
                  <a:pt x="284987" y="378309"/>
                </a:lnTo>
                <a:lnTo>
                  <a:pt x="291083" y="378933"/>
                </a:lnTo>
                <a:lnTo>
                  <a:pt x="298703" y="379476"/>
                </a:lnTo>
                <a:lnTo>
                  <a:pt x="306323" y="379938"/>
                </a:lnTo>
                <a:lnTo>
                  <a:pt x="312419" y="380318"/>
                </a:lnTo>
                <a:lnTo>
                  <a:pt x="320039" y="380615"/>
                </a:lnTo>
                <a:lnTo>
                  <a:pt x="327659" y="380828"/>
                </a:lnTo>
                <a:lnTo>
                  <a:pt x="335279" y="380956"/>
                </a:lnTo>
                <a:lnTo>
                  <a:pt x="342899" y="380999"/>
                </a:lnTo>
                <a:lnTo>
                  <a:pt x="348995" y="380956"/>
                </a:lnTo>
                <a:lnTo>
                  <a:pt x="385571" y="379476"/>
                </a:lnTo>
                <a:lnTo>
                  <a:pt x="393191" y="378933"/>
                </a:lnTo>
                <a:lnTo>
                  <a:pt x="400811" y="378309"/>
                </a:lnTo>
                <a:lnTo>
                  <a:pt x="406907" y="377606"/>
                </a:lnTo>
                <a:lnTo>
                  <a:pt x="414527" y="376825"/>
                </a:lnTo>
                <a:lnTo>
                  <a:pt x="420623" y="375965"/>
                </a:lnTo>
                <a:lnTo>
                  <a:pt x="428243" y="375029"/>
                </a:lnTo>
                <a:lnTo>
                  <a:pt x="434339" y="374017"/>
                </a:lnTo>
                <a:lnTo>
                  <a:pt x="441959" y="372930"/>
                </a:lnTo>
                <a:lnTo>
                  <a:pt x="448055" y="371768"/>
                </a:lnTo>
                <a:lnTo>
                  <a:pt x="455675" y="370533"/>
                </a:lnTo>
                <a:lnTo>
                  <a:pt x="461771" y="369225"/>
                </a:lnTo>
                <a:lnTo>
                  <a:pt x="467867" y="367845"/>
                </a:lnTo>
                <a:lnTo>
                  <a:pt x="473963" y="366395"/>
                </a:lnTo>
                <a:lnTo>
                  <a:pt x="481583" y="364875"/>
                </a:lnTo>
                <a:lnTo>
                  <a:pt x="524255" y="352344"/>
                </a:lnTo>
                <a:lnTo>
                  <a:pt x="528827" y="350295"/>
                </a:lnTo>
                <a:lnTo>
                  <a:pt x="534923" y="348183"/>
                </a:lnTo>
                <a:lnTo>
                  <a:pt x="541019" y="346010"/>
                </a:lnTo>
                <a:lnTo>
                  <a:pt x="545591" y="343777"/>
                </a:lnTo>
                <a:lnTo>
                  <a:pt x="551687" y="341484"/>
                </a:lnTo>
                <a:lnTo>
                  <a:pt x="557783" y="339132"/>
                </a:lnTo>
                <a:lnTo>
                  <a:pt x="562355" y="336722"/>
                </a:lnTo>
                <a:lnTo>
                  <a:pt x="566927" y="334255"/>
                </a:lnTo>
                <a:lnTo>
                  <a:pt x="573023" y="331731"/>
                </a:lnTo>
                <a:lnTo>
                  <a:pt x="577595" y="329153"/>
                </a:lnTo>
                <a:lnTo>
                  <a:pt x="582167" y="326520"/>
                </a:lnTo>
                <a:lnTo>
                  <a:pt x="586739" y="323833"/>
                </a:lnTo>
                <a:lnTo>
                  <a:pt x="592835" y="321093"/>
                </a:lnTo>
                <a:lnTo>
                  <a:pt x="597407" y="318302"/>
                </a:lnTo>
                <a:lnTo>
                  <a:pt x="601979" y="315459"/>
                </a:lnTo>
                <a:lnTo>
                  <a:pt x="605027" y="312567"/>
                </a:lnTo>
                <a:lnTo>
                  <a:pt x="609599" y="309625"/>
                </a:lnTo>
                <a:lnTo>
                  <a:pt x="614171" y="306634"/>
                </a:lnTo>
                <a:lnTo>
                  <a:pt x="618743" y="303596"/>
                </a:lnTo>
                <a:lnTo>
                  <a:pt x="621791" y="300511"/>
                </a:lnTo>
                <a:lnTo>
                  <a:pt x="626363" y="297381"/>
                </a:lnTo>
                <a:lnTo>
                  <a:pt x="629411" y="294205"/>
                </a:lnTo>
                <a:lnTo>
                  <a:pt x="633983" y="290985"/>
                </a:lnTo>
                <a:lnTo>
                  <a:pt x="637031" y="287722"/>
                </a:lnTo>
                <a:lnTo>
                  <a:pt x="640079" y="284416"/>
                </a:lnTo>
                <a:lnTo>
                  <a:pt x="644651" y="281069"/>
                </a:lnTo>
                <a:lnTo>
                  <a:pt x="647699" y="277681"/>
                </a:lnTo>
                <a:lnTo>
                  <a:pt x="650747" y="274253"/>
                </a:lnTo>
                <a:lnTo>
                  <a:pt x="656843" y="267281"/>
                </a:lnTo>
                <a:lnTo>
                  <a:pt x="658367" y="263739"/>
                </a:lnTo>
                <a:lnTo>
                  <a:pt x="664463" y="256546"/>
                </a:lnTo>
                <a:lnTo>
                  <a:pt x="665987" y="252897"/>
                </a:lnTo>
                <a:lnTo>
                  <a:pt x="669035" y="249214"/>
                </a:lnTo>
                <a:lnTo>
                  <a:pt x="673607" y="237972"/>
                </a:lnTo>
                <a:lnTo>
                  <a:pt x="676655" y="234162"/>
                </a:lnTo>
                <a:lnTo>
                  <a:pt x="679703" y="226456"/>
                </a:lnTo>
                <a:close/>
              </a:path>
              <a:path w="685800" h="381000">
                <a:moveTo>
                  <a:pt x="682751" y="214690"/>
                </a:moveTo>
                <a:lnTo>
                  <a:pt x="682751" y="166309"/>
                </a:lnTo>
                <a:lnTo>
                  <a:pt x="679703" y="158439"/>
                </a:lnTo>
                <a:lnTo>
                  <a:pt x="679703" y="222560"/>
                </a:lnTo>
                <a:lnTo>
                  <a:pt x="682751" y="214690"/>
                </a:lnTo>
                <a:close/>
              </a:path>
              <a:path w="685800" h="381000">
                <a:moveTo>
                  <a:pt x="684275" y="206718"/>
                </a:moveTo>
                <a:lnTo>
                  <a:pt x="684275" y="174281"/>
                </a:lnTo>
                <a:lnTo>
                  <a:pt x="682751" y="170283"/>
                </a:lnTo>
                <a:lnTo>
                  <a:pt x="682751" y="210716"/>
                </a:lnTo>
                <a:lnTo>
                  <a:pt x="684275" y="206718"/>
                </a:lnTo>
                <a:close/>
              </a:path>
              <a:path w="685800" h="381000">
                <a:moveTo>
                  <a:pt x="685799" y="190499"/>
                </a:moveTo>
                <a:lnTo>
                  <a:pt x="684275" y="186413"/>
                </a:lnTo>
                <a:lnTo>
                  <a:pt x="684275" y="194586"/>
                </a:lnTo>
                <a:lnTo>
                  <a:pt x="685799" y="1904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15483" y="4123944"/>
            <a:ext cx="715010" cy="408940"/>
          </a:xfrm>
          <a:custGeom>
            <a:avLst/>
            <a:gdLst/>
            <a:ahLst/>
            <a:cxnLst/>
            <a:rect l="l" t="t" r="r" b="b"/>
            <a:pathLst>
              <a:path w="715010" h="408939">
                <a:moveTo>
                  <a:pt x="714755" y="214883"/>
                </a:moveTo>
                <a:lnTo>
                  <a:pt x="714755" y="204215"/>
                </a:lnTo>
                <a:lnTo>
                  <a:pt x="713231" y="192023"/>
                </a:lnTo>
                <a:lnTo>
                  <a:pt x="702563" y="150875"/>
                </a:lnTo>
                <a:lnTo>
                  <a:pt x="690371" y="131063"/>
                </a:lnTo>
                <a:lnTo>
                  <a:pt x="684275" y="120395"/>
                </a:lnTo>
                <a:lnTo>
                  <a:pt x="676655" y="112775"/>
                </a:lnTo>
                <a:lnTo>
                  <a:pt x="669035" y="103631"/>
                </a:lnTo>
                <a:lnTo>
                  <a:pt x="659891" y="94487"/>
                </a:lnTo>
                <a:lnTo>
                  <a:pt x="618743" y="64007"/>
                </a:lnTo>
                <a:lnTo>
                  <a:pt x="580643" y="44195"/>
                </a:lnTo>
                <a:lnTo>
                  <a:pt x="524255" y="22859"/>
                </a:lnTo>
                <a:lnTo>
                  <a:pt x="461771" y="7619"/>
                </a:lnTo>
                <a:lnTo>
                  <a:pt x="393191" y="0"/>
                </a:lnTo>
                <a:lnTo>
                  <a:pt x="321563" y="0"/>
                </a:lnTo>
                <a:lnTo>
                  <a:pt x="219455" y="15239"/>
                </a:lnTo>
                <a:lnTo>
                  <a:pt x="160019" y="33527"/>
                </a:lnTo>
                <a:lnTo>
                  <a:pt x="108203" y="57911"/>
                </a:lnTo>
                <a:lnTo>
                  <a:pt x="96011" y="64007"/>
                </a:lnTo>
                <a:lnTo>
                  <a:pt x="83819" y="71627"/>
                </a:lnTo>
                <a:lnTo>
                  <a:pt x="73151" y="79247"/>
                </a:lnTo>
                <a:lnTo>
                  <a:pt x="64007" y="86867"/>
                </a:lnTo>
                <a:lnTo>
                  <a:pt x="54863" y="96011"/>
                </a:lnTo>
                <a:lnTo>
                  <a:pt x="45719" y="103631"/>
                </a:lnTo>
                <a:lnTo>
                  <a:pt x="36575" y="112775"/>
                </a:lnTo>
                <a:lnTo>
                  <a:pt x="30479" y="121919"/>
                </a:lnTo>
                <a:lnTo>
                  <a:pt x="22859" y="131063"/>
                </a:lnTo>
                <a:lnTo>
                  <a:pt x="1523" y="182879"/>
                </a:lnTo>
                <a:lnTo>
                  <a:pt x="0" y="193547"/>
                </a:lnTo>
                <a:lnTo>
                  <a:pt x="0" y="216407"/>
                </a:lnTo>
                <a:lnTo>
                  <a:pt x="1523" y="227075"/>
                </a:lnTo>
                <a:lnTo>
                  <a:pt x="7619" y="248411"/>
                </a:lnTo>
                <a:lnTo>
                  <a:pt x="12191" y="259079"/>
                </a:lnTo>
                <a:lnTo>
                  <a:pt x="18287" y="268223"/>
                </a:lnTo>
                <a:lnTo>
                  <a:pt x="22859" y="277367"/>
                </a:lnTo>
                <a:lnTo>
                  <a:pt x="28955" y="285902"/>
                </a:lnTo>
                <a:lnTo>
                  <a:pt x="28955" y="195071"/>
                </a:lnTo>
                <a:lnTo>
                  <a:pt x="30479" y="187451"/>
                </a:lnTo>
                <a:lnTo>
                  <a:pt x="32003" y="178307"/>
                </a:lnTo>
                <a:lnTo>
                  <a:pt x="35051" y="170687"/>
                </a:lnTo>
                <a:lnTo>
                  <a:pt x="38099" y="161543"/>
                </a:lnTo>
                <a:lnTo>
                  <a:pt x="47243" y="146303"/>
                </a:lnTo>
                <a:lnTo>
                  <a:pt x="59435" y="131063"/>
                </a:lnTo>
                <a:lnTo>
                  <a:pt x="82295" y="108203"/>
                </a:lnTo>
                <a:lnTo>
                  <a:pt x="91439" y="102107"/>
                </a:lnTo>
                <a:lnTo>
                  <a:pt x="100583" y="94487"/>
                </a:lnTo>
                <a:lnTo>
                  <a:pt x="146303" y="70103"/>
                </a:lnTo>
                <a:lnTo>
                  <a:pt x="198119" y="50291"/>
                </a:lnTo>
                <a:lnTo>
                  <a:pt x="257555" y="36575"/>
                </a:lnTo>
                <a:lnTo>
                  <a:pt x="323087" y="28955"/>
                </a:lnTo>
                <a:lnTo>
                  <a:pt x="358139" y="27431"/>
                </a:lnTo>
                <a:lnTo>
                  <a:pt x="391667" y="28955"/>
                </a:lnTo>
                <a:lnTo>
                  <a:pt x="457199" y="36575"/>
                </a:lnTo>
                <a:lnTo>
                  <a:pt x="516635" y="50291"/>
                </a:lnTo>
                <a:lnTo>
                  <a:pt x="569975" y="70103"/>
                </a:lnTo>
                <a:lnTo>
                  <a:pt x="614171" y="94487"/>
                </a:lnTo>
                <a:lnTo>
                  <a:pt x="632459" y="109727"/>
                </a:lnTo>
                <a:lnTo>
                  <a:pt x="641603" y="115823"/>
                </a:lnTo>
                <a:lnTo>
                  <a:pt x="649223" y="123443"/>
                </a:lnTo>
                <a:lnTo>
                  <a:pt x="655319" y="131063"/>
                </a:lnTo>
                <a:lnTo>
                  <a:pt x="662939" y="138683"/>
                </a:lnTo>
                <a:lnTo>
                  <a:pt x="667511" y="147827"/>
                </a:lnTo>
                <a:lnTo>
                  <a:pt x="676655" y="163067"/>
                </a:lnTo>
                <a:lnTo>
                  <a:pt x="679703" y="170687"/>
                </a:lnTo>
                <a:lnTo>
                  <a:pt x="682751" y="179831"/>
                </a:lnTo>
                <a:lnTo>
                  <a:pt x="684275" y="187451"/>
                </a:lnTo>
                <a:lnTo>
                  <a:pt x="685799" y="196595"/>
                </a:lnTo>
                <a:lnTo>
                  <a:pt x="685799" y="284683"/>
                </a:lnTo>
                <a:lnTo>
                  <a:pt x="691895" y="277367"/>
                </a:lnTo>
                <a:lnTo>
                  <a:pt x="697991" y="268223"/>
                </a:lnTo>
                <a:lnTo>
                  <a:pt x="707135" y="246887"/>
                </a:lnTo>
                <a:lnTo>
                  <a:pt x="713231" y="225551"/>
                </a:lnTo>
                <a:lnTo>
                  <a:pt x="714755" y="214883"/>
                </a:lnTo>
                <a:close/>
              </a:path>
              <a:path w="715010" h="408939">
                <a:moveTo>
                  <a:pt x="685799" y="284683"/>
                </a:moveTo>
                <a:lnTo>
                  <a:pt x="685799" y="213359"/>
                </a:lnTo>
                <a:lnTo>
                  <a:pt x="684275" y="222503"/>
                </a:lnTo>
                <a:lnTo>
                  <a:pt x="682751" y="230123"/>
                </a:lnTo>
                <a:lnTo>
                  <a:pt x="679703" y="237743"/>
                </a:lnTo>
                <a:lnTo>
                  <a:pt x="676655" y="246887"/>
                </a:lnTo>
                <a:lnTo>
                  <a:pt x="667511" y="262127"/>
                </a:lnTo>
                <a:lnTo>
                  <a:pt x="655319" y="277367"/>
                </a:lnTo>
                <a:lnTo>
                  <a:pt x="632459" y="300227"/>
                </a:lnTo>
                <a:lnTo>
                  <a:pt x="623315" y="306323"/>
                </a:lnTo>
                <a:lnTo>
                  <a:pt x="614171" y="313943"/>
                </a:lnTo>
                <a:lnTo>
                  <a:pt x="568451" y="338327"/>
                </a:lnTo>
                <a:lnTo>
                  <a:pt x="516635" y="358139"/>
                </a:lnTo>
                <a:lnTo>
                  <a:pt x="457199" y="371855"/>
                </a:lnTo>
                <a:lnTo>
                  <a:pt x="391667" y="379475"/>
                </a:lnTo>
                <a:lnTo>
                  <a:pt x="356615" y="380999"/>
                </a:lnTo>
                <a:lnTo>
                  <a:pt x="323087" y="379475"/>
                </a:lnTo>
                <a:lnTo>
                  <a:pt x="257555" y="371855"/>
                </a:lnTo>
                <a:lnTo>
                  <a:pt x="198119" y="358139"/>
                </a:lnTo>
                <a:lnTo>
                  <a:pt x="144779" y="338327"/>
                </a:lnTo>
                <a:lnTo>
                  <a:pt x="100583" y="313943"/>
                </a:lnTo>
                <a:lnTo>
                  <a:pt x="91439" y="306323"/>
                </a:lnTo>
                <a:lnTo>
                  <a:pt x="82295" y="300227"/>
                </a:lnTo>
                <a:lnTo>
                  <a:pt x="73151" y="292607"/>
                </a:lnTo>
                <a:lnTo>
                  <a:pt x="65531" y="284987"/>
                </a:lnTo>
                <a:lnTo>
                  <a:pt x="59435" y="277367"/>
                </a:lnTo>
                <a:lnTo>
                  <a:pt x="51815" y="269747"/>
                </a:lnTo>
                <a:lnTo>
                  <a:pt x="47243" y="262127"/>
                </a:lnTo>
                <a:lnTo>
                  <a:pt x="42671" y="252983"/>
                </a:lnTo>
                <a:lnTo>
                  <a:pt x="38099" y="245363"/>
                </a:lnTo>
                <a:lnTo>
                  <a:pt x="35051" y="237743"/>
                </a:lnTo>
                <a:lnTo>
                  <a:pt x="32003" y="228599"/>
                </a:lnTo>
                <a:lnTo>
                  <a:pt x="30479" y="220979"/>
                </a:lnTo>
                <a:lnTo>
                  <a:pt x="28955" y="211835"/>
                </a:lnTo>
                <a:lnTo>
                  <a:pt x="28955" y="285902"/>
                </a:lnTo>
                <a:lnTo>
                  <a:pt x="54863" y="313943"/>
                </a:lnTo>
                <a:lnTo>
                  <a:pt x="96011" y="344423"/>
                </a:lnTo>
                <a:lnTo>
                  <a:pt x="134111" y="364235"/>
                </a:lnTo>
                <a:lnTo>
                  <a:pt x="190499" y="385571"/>
                </a:lnTo>
                <a:lnTo>
                  <a:pt x="252983" y="400811"/>
                </a:lnTo>
                <a:lnTo>
                  <a:pt x="321563" y="408431"/>
                </a:lnTo>
                <a:lnTo>
                  <a:pt x="393191" y="408431"/>
                </a:lnTo>
                <a:lnTo>
                  <a:pt x="461771" y="400811"/>
                </a:lnTo>
                <a:lnTo>
                  <a:pt x="525779" y="385571"/>
                </a:lnTo>
                <a:lnTo>
                  <a:pt x="582167" y="364235"/>
                </a:lnTo>
                <a:lnTo>
                  <a:pt x="630935" y="336803"/>
                </a:lnTo>
                <a:lnTo>
                  <a:pt x="678179" y="295655"/>
                </a:lnTo>
                <a:lnTo>
                  <a:pt x="684275" y="286511"/>
                </a:lnTo>
                <a:lnTo>
                  <a:pt x="685799" y="284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62502" y="4183378"/>
            <a:ext cx="27432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88565" algn="l"/>
              </a:tabLst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1	</a:t>
            </a: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34583" y="4558283"/>
            <a:ext cx="486409" cy="410209"/>
          </a:xfrm>
          <a:custGeom>
            <a:avLst/>
            <a:gdLst/>
            <a:ahLst/>
            <a:cxnLst/>
            <a:rect l="l" t="t" r="r" b="b"/>
            <a:pathLst>
              <a:path w="486410" h="410210">
                <a:moveTo>
                  <a:pt x="486155" y="409955"/>
                </a:moveTo>
                <a:lnTo>
                  <a:pt x="486155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457199" y="28955"/>
                </a:lnTo>
                <a:lnTo>
                  <a:pt x="457199" y="13715"/>
                </a:lnTo>
                <a:lnTo>
                  <a:pt x="470915" y="28955"/>
                </a:lnTo>
                <a:lnTo>
                  <a:pt x="470915" y="409955"/>
                </a:lnTo>
                <a:lnTo>
                  <a:pt x="486155" y="409955"/>
                </a:lnTo>
                <a:close/>
              </a:path>
              <a:path w="486410" h="41021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486410" h="410210">
                <a:moveTo>
                  <a:pt x="28955" y="3809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13715" y="380999"/>
                </a:lnTo>
                <a:lnTo>
                  <a:pt x="28955" y="394715"/>
                </a:lnTo>
                <a:lnTo>
                  <a:pt x="28955" y="409955"/>
                </a:lnTo>
                <a:lnTo>
                  <a:pt x="457199" y="409955"/>
                </a:lnTo>
                <a:lnTo>
                  <a:pt x="457199" y="394715"/>
                </a:lnTo>
                <a:lnTo>
                  <a:pt x="470915" y="380999"/>
                </a:lnTo>
                <a:close/>
              </a:path>
              <a:path w="486410" h="410210">
                <a:moveTo>
                  <a:pt x="28955" y="409955"/>
                </a:moveTo>
                <a:lnTo>
                  <a:pt x="28955" y="394715"/>
                </a:lnTo>
                <a:lnTo>
                  <a:pt x="13715" y="380999"/>
                </a:lnTo>
                <a:lnTo>
                  <a:pt x="13715" y="409955"/>
                </a:lnTo>
                <a:lnTo>
                  <a:pt x="28955" y="409955"/>
                </a:lnTo>
                <a:close/>
              </a:path>
              <a:path w="486410" h="410210">
                <a:moveTo>
                  <a:pt x="470915" y="28955"/>
                </a:moveTo>
                <a:lnTo>
                  <a:pt x="457199" y="13715"/>
                </a:lnTo>
                <a:lnTo>
                  <a:pt x="457199" y="28955"/>
                </a:lnTo>
                <a:lnTo>
                  <a:pt x="470915" y="28955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470915" y="28955"/>
                </a:lnTo>
                <a:lnTo>
                  <a:pt x="457199" y="28955"/>
                </a:lnTo>
                <a:lnTo>
                  <a:pt x="457199" y="380999"/>
                </a:lnTo>
                <a:lnTo>
                  <a:pt x="470915" y="380999"/>
                </a:lnTo>
                <a:close/>
              </a:path>
              <a:path w="486410" h="410210">
                <a:moveTo>
                  <a:pt x="470915" y="409955"/>
                </a:moveTo>
                <a:lnTo>
                  <a:pt x="470915" y="380999"/>
                </a:lnTo>
                <a:lnTo>
                  <a:pt x="457199" y="394715"/>
                </a:lnTo>
                <a:lnTo>
                  <a:pt x="457199" y="409955"/>
                </a:lnTo>
                <a:lnTo>
                  <a:pt x="4709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48300" y="4572000"/>
            <a:ext cx="457200" cy="38100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72861" y="4518659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72100" y="46489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90544" y="5638800"/>
            <a:ext cx="1438910" cy="381000"/>
          </a:xfrm>
          <a:custGeom>
            <a:avLst/>
            <a:gdLst/>
            <a:ahLst/>
            <a:cxnLst/>
            <a:rect l="l" t="t" r="r" b="b"/>
            <a:pathLst>
              <a:path w="1438910" h="381000">
                <a:moveTo>
                  <a:pt x="0" y="0"/>
                </a:moveTo>
                <a:lnTo>
                  <a:pt x="0" y="380999"/>
                </a:lnTo>
                <a:lnTo>
                  <a:pt x="1438655" y="380999"/>
                </a:lnTo>
                <a:lnTo>
                  <a:pt x="14386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75303" y="5625083"/>
            <a:ext cx="1469390" cy="410209"/>
          </a:xfrm>
          <a:custGeom>
            <a:avLst/>
            <a:gdLst/>
            <a:ahLst/>
            <a:cxnLst/>
            <a:rect l="l" t="t" r="r" b="b"/>
            <a:pathLst>
              <a:path w="1469389" h="410210">
                <a:moveTo>
                  <a:pt x="1469135" y="409955"/>
                </a:moveTo>
                <a:lnTo>
                  <a:pt x="1469135" y="0"/>
                </a:lnTo>
                <a:lnTo>
                  <a:pt x="0" y="0"/>
                </a:lnTo>
                <a:lnTo>
                  <a:pt x="0" y="409955"/>
                </a:lnTo>
                <a:lnTo>
                  <a:pt x="15239" y="409955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1440179" y="28955"/>
                </a:lnTo>
                <a:lnTo>
                  <a:pt x="1440179" y="13715"/>
                </a:lnTo>
                <a:lnTo>
                  <a:pt x="1453895" y="28955"/>
                </a:lnTo>
                <a:lnTo>
                  <a:pt x="1453895" y="409955"/>
                </a:lnTo>
                <a:lnTo>
                  <a:pt x="1469135" y="409955"/>
                </a:lnTo>
                <a:close/>
              </a:path>
              <a:path w="1469389" h="410210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1469389" h="410210">
                <a:moveTo>
                  <a:pt x="28955" y="380999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380999"/>
                </a:lnTo>
                <a:lnTo>
                  <a:pt x="28955" y="380999"/>
                </a:lnTo>
                <a:close/>
              </a:path>
              <a:path w="1469389" h="410210">
                <a:moveTo>
                  <a:pt x="1453895" y="380999"/>
                </a:moveTo>
                <a:lnTo>
                  <a:pt x="15239" y="380999"/>
                </a:lnTo>
                <a:lnTo>
                  <a:pt x="28955" y="394715"/>
                </a:lnTo>
                <a:lnTo>
                  <a:pt x="28955" y="409955"/>
                </a:lnTo>
                <a:lnTo>
                  <a:pt x="1440179" y="409955"/>
                </a:lnTo>
                <a:lnTo>
                  <a:pt x="1440179" y="394715"/>
                </a:lnTo>
                <a:lnTo>
                  <a:pt x="1453895" y="380999"/>
                </a:lnTo>
                <a:close/>
              </a:path>
              <a:path w="1469389" h="410210">
                <a:moveTo>
                  <a:pt x="28955" y="409955"/>
                </a:moveTo>
                <a:lnTo>
                  <a:pt x="28955" y="394715"/>
                </a:lnTo>
                <a:lnTo>
                  <a:pt x="15239" y="380999"/>
                </a:lnTo>
                <a:lnTo>
                  <a:pt x="15239" y="409955"/>
                </a:lnTo>
                <a:lnTo>
                  <a:pt x="28955" y="409955"/>
                </a:lnTo>
                <a:close/>
              </a:path>
              <a:path w="1469389" h="410210">
                <a:moveTo>
                  <a:pt x="1453895" y="28955"/>
                </a:moveTo>
                <a:lnTo>
                  <a:pt x="1440179" y="13715"/>
                </a:lnTo>
                <a:lnTo>
                  <a:pt x="1440179" y="28955"/>
                </a:lnTo>
                <a:lnTo>
                  <a:pt x="1453895" y="28955"/>
                </a:lnTo>
                <a:close/>
              </a:path>
              <a:path w="1469389" h="410210">
                <a:moveTo>
                  <a:pt x="1453895" y="380999"/>
                </a:moveTo>
                <a:lnTo>
                  <a:pt x="1453895" y="28955"/>
                </a:lnTo>
                <a:lnTo>
                  <a:pt x="1440179" y="28955"/>
                </a:lnTo>
                <a:lnTo>
                  <a:pt x="1440179" y="380999"/>
                </a:lnTo>
                <a:lnTo>
                  <a:pt x="1453895" y="380999"/>
                </a:lnTo>
                <a:close/>
              </a:path>
              <a:path w="1469389" h="410210">
                <a:moveTo>
                  <a:pt x="1453895" y="409955"/>
                </a:moveTo>
                <a:lnTo>
                  <a:pt x="1453895" y="380999"/>
                </a:lnTo>
                <a:lnTo>
                  <a:pt x="1440179" y="394715"/>
                </a:lnTo>
                <a:lnTo>
                  <a:pt x="1440179" y="409955"/>
                </a:lnTo>
                <a:lnTo>
                  <a:pt x="145389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60138" y="5143497"/>
            <a:ext cx="1044575" cy="143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7975" indent="40513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bus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90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shared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$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1761" y="6019800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6940" marR="5080" indent="606425">
              <a:lnSpc>
                <a:spcPct val="100000"/>
              </a:lnSpc>
            </a:pPr>
            <a:r>
              <a:rPr dirty="0" sz="4000" spc="-5"/>
              <a:t>Machine </a:t>
            </a:r>
            <a:r>
              <a:rPr dirty="0" sz="4000" spc="-10"/>
              <a:t>Model 1b:  </a:t>
            </a:r>
            <a:r>
              <a:rPr dirty="0" sz="4000" spc="-5"/>
              <a:t>Multithreaded</a:t>
            </a:r>
            <a:r>
              <a:rPr dirty="0" sz="4000" spc="-35"/>
              <a:t> </a:t>
            </a:r>
            <a:r>
              <a:rPr dirty="0" sz="4000" spc="-5"/>
              <a:t>Processor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3436" rIns="0" bIns="0" rtlCol="0" vert="horz">
            <a:spAutoFit/>
          </a:bodyPr>
          <a:lstStyle/>
          <a:p>
            <a:pPr marL="431800" indent="-342900">
              <a:lnSpc>
                <a:spcPts val="2810"/>
              </a:lnSpc>
              <a:buChar char="•"/>
              <a:tabLst>
                <a:tab pos="431800" algn="l"/>
              </a:tabLst>
            </a:pPr>
            <a:r>
              <a:rPr dirty="0" sz="2400" spc="-5"/>
              <a:t>Multiple thread “contexts” without full</a:t>
            </a:r>
            <a:r>
              <a:rPr dirty="0" sz="2400" spc="35"/>
              <a:t> </a:t>
            </a:r>
            <a:r>
              <a:rPr dirty="0" sz="2400" spc="-5"/>
              <a:t>processors</a:t>
            </a:r>
            <a:endParaRPr sz="2400"/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31800" algn="l"/>
              </a:tabLst>
            </a:pPr>
            <a:r>
              <a:rPr dirty="0" sz="2400" spc="-5"/>
              <a:t>Memory and some other state is</a:t>
            </a:r>
            <a:r>
              <a:rPr dirty="0" sz="2400" spc="-10"/>
              <a:t> </a:t>
            </a:r>
            <a:r>
              <a:rPr dirty="0" sz="2400" spc="-5"/>
              <a:t>shared</a:t>
            </a:r>
            <a:endParaRPr sz="2400"/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431800" algn="l"/>
              </a:tabLst>
            </a:pPr>
            <a:r>
              <a:rPr dirty="0" sz="2400" spc="-5"/>
              <a:t>Sun Niagra</a:t>
            </a:r>
            <a:r>
              <a:rPr dirty="0" sz="2400" spc="-45"/>
              <a:t> </a:t>
            </a:r>
            <a:r>
              <a:rPr dirty="0" sz="2400" spc="-5"/>
              <a:t>processor</a:t>
            </a:r>
            <a:endParaRPr sz="2400"/>
          </a:p>
          <a:p>
            <a:pPr lvl="1" marL="607060" indent="-201295">
              <a:lnSpc>
                <a:spcPct val="100000"/>
              </a:lnSpc>
              <a:spcBef>
                <a:spcPts val="480"/>
              </a:spcBef>
              <a:buChar char="–"/>
              <a:tabLst>
                <a:tab pos="607060" algn="l"/>
              </a:tabLst>
            </a:pPr>
            <a:r>
              <a:rPr dirty="0" sz="2000">
                <a:latin typeface="Arial"/>
                <a:cs typeface="Arial"/>
              </a:rPr>
              <a:t>Up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64 threads </a:t>
            </a:r>
            <a:r>
              <a:rPr dirty="0" sz="2000" spc="-5">
                <a:latin typeface="Arial"/>
                <a:cs typeface="Arial"/>
              </a:rPr>
              <a:t>all </a:t>
            </a:r>
            <a:r>
              <a:rPr dirty="0" sz="2000">
                <a:latin typeface="Arial"/>
                <a:cs typeface="Arial"/>
              </a:rPr>
              <a:t>running simultaneously (8 threads x 8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cores)</a:t>
            </a:r>
            <a:endParaRPr sz="2000">
              <a:latin typeface="Arial"/>
              <a:cs typeface="Arial"/>
            </a:endParaRPr>
          </a:p>
          <a:p>
            <a:pPr lvl="1" marL="607060" indent="-201295">
              <a:lnSpc>
                <a:spcPct val="100000"/>
              </a:lnSpc>
              <a:spcBef>
                <a:spcPts val="480"/>
              </a:spcBef>
              <a:buChar char="–"/>
              <a:tabLst>
                <a:tab pos="607060" algn="l"/>
              </a:tabLst>
            </a:pPr>
            <a:r>
              <a:rPr dirty="0" sz="2000" spc="-5">
                <a:latin typeface="Arial"/>
                <a:cs typeface="Arial"/>
              </a:rPr>
              <a:t>In addition to </a:t>
            </a:r>
            <a:r>
              <a:rPr dirty="0" sz="2000">
                <a:latin typeface="Arial"/>
                <a:cs typeface="Arial"/>
              </a:rPr>
              <a:t>sharing </a:t>
            </a:r>
            <a:r>
              <a:rPr dirty="0" sz="2000" spc="-5">
                <a:latin typeface="Arial"/>
                <a:cs typeface="Arial"/>
              </a:rPr>
              <a:t>memory, they </a:t>
            </a:r>
            <a:r>
              <a:rPr dirty="0" sz="2000">
                <a:latin typeface="Arial"/>
                <a:cs typeface="Arial"/>
              </a:rPr>
              <a:t>share </a:t>
            </a:r>
            <a:r>
              <a:rPr dirty="0" sz="2000" spc="-5">
                <a:latin typeface="Arial"/>
                <a:cs typeface="Arial"/>
              </a:rPr>
              <a:t>floating </a:t>
            </a:r>
            <a:r>
              <a:rPr dirty="0" sz="2000">
                <a:latin typeface="Arial"/>
                <a:cs typeface="Arial"/>
              </a:rPr>
              <a:t>point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units</a:t>
            </a:r>
            <a:endParaRPr sz="20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431800" algn="l"/>
              </a:tabLst>
            </a:pPr>
            <a:r>
              <a:rPr dirty="0" sz="2400" spc="-5"/>
              <a:t>Cray MTA and Eldorado processors (for</a:t>
            </a:r>
            <a:r>
              <a:rPr dirty="0" sz="2400" spc="10"/>
              <a:t> </a:t>
            </a:r>
            <a:r>
              <a:rPr dirty="0" sz="2400" spc="-5"/>
              <a:t>HPC)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67000" y="5029200"/>
            <a:ext cx="3657600" cy="457200"/>
          </a:xfrm>
          <a:custGeom>
            <a:avLst/>
            <a:gdLst/>
            <a:ahLst/>
            <a:cxnLst/>
            <a:rect l="l" t="t" r="r" b="b"/>
            <a:pathLst>
              <a:path w="3657600" h="457200">
                <a:moveTo>
                  <a:pt x="3657599" y="380999"/>
                </a:moveTo>
                <a:lnTo>
                  <a:pt x="3657599" y="76199"/>
                </a:lnTo>
                <a:lnTo>
                  <a:pt x="3657394" y="70629"/>
                </a:lnTo>
                <a:lnTo>
                  <a:pt x="3642436" y="30743"/>
                </a:lnTo>
                <a:lnTo>
                  <a:pt x="3608791" y="5091"/>
                </a:lnTo>
                <a:lnTo>
                  <a:pt x="3581399" y="0"/>
                </a:lnTo>
                <a:lnTo>
                  <a:pt x="76199" y="0"/>
                </a:lnTo>
                <a:lnTo>
                  <a:pt x="35121" y="12512"/>
                </a:lnTo>
                <a:lnTo>
                  <a:pt x="7234" y="44481"/>
                </a:lnTo>
                <a:lnTo>
                  <a:pt x="0" y="76199"/>
                </a:lnTo>
                <a:lnTo>
                  <a:pt x="0" y="380999"/>
                </a:lnTo>
                <a:lnTo>
                  <a:pt x="9713" y="418169"/>
                </a:lnTo>
                <a:lnTo>
                  <a:pt x="39706" y="447802"/>
                </a:lnTo>
                <a:lnTo>
                  <a:pt x="76199" y="457199"/>
                </a:lnTo>
                <a:lnTo>
                  <a:pt x="3581399" y="457199"/>
                </a:lnTo>
                <a:lnTo>
                  <a:pt x="3618569" y="447802"/>
                </a:lnTo>
                <a:lnTo>
                  <a:pt x="3648202" y="418169"/>
                </a:lnTo>
                <a:lnTo>
                  <a:pt x="3657599" y="3809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3283" y="5015483"/>
            <a:ext cx="3686810" cy="486409"/>
          </a:xfrm>
          <a:custGeom>
            <a:avLst/>
            <a:gdLst/>
            <a:ahLst/>
            <a:cxnLst/>
            <a:rect l="l" t="t" r="r" b="b"/>
            <a:pathLst>
              <a:path w="3686810" h="486410">
                <a:moveTo>
                  <a:pt x="15239" y="445007"/>
                </a:moveTo>
                <a:lnTo>
                  <a:pt x="15239" y="41147"/>
                </a:lnTo>
                <a:lnTo>
                  <a:pt x="10667" y="48767"/>
                </a:lnTo>
                <a:lnTo>
                  <a:pt x="4571" y="64007"/>
                </a:lnTo>
                <a:lnTo>
                  <a:pt x="1523" y="73151"/>
                </a:lnTo>
                <a:lnTo>
                  <a:pt x="0" y="82295"/>
                </a:lnTo>
                <a:lnTo>
                  <a:pt x="0" y="405383"/>
                </a:lnTo>
                <a:lnTo>
                  <a:pt x="1523" y="414527"/>
                </a:lnTo>
                <a:lnTo>
                  <a:pt x="4571" y="423671"/>
                </a:lnTo>
                <a:lnTo>
                  <a:pt x="7619" y="431291"/>
                </a:lnTo>
                <a:lnTo>
                  <a:pt x="12191" y="438911"/>
                </a:lnTo>
                <a:lnTo>
                  <a:pt x="15239" y="445007"/>
                </a:lnTo>
                <a:close/>
              </a:path>
              <a:path w="3686810" h="486410">
                <a:moveTo>
                  <a:pt x="39623" y="54863"/>
                </a:moveTo>
                <a:lnTo>
                  <a:pt x="39623" y="16763"/>
                </a:lnTo>
                <a:lnTo>
                  <a:pt x="27431" y="25907"/>
                </a:lnTo>
                <a:lnTo>
                  <a:pt x="25907" y="27431"/>
                </a:lnTo>
                <a:lnTo>
                  <a:pt x="16763" y="39623"/>
                </a:lnTo>
                <a:lnTo>
                  <a:pt x="15239" y="39623"/>
                </a:lnTo>
                <a:lnTo>
                  <a:pt x="15239" y="446531"/>
                </a:lnTo>
                <a:lnTo>
                  <a:pt x="16763" y="446531"/>
                </a:lnTo>
                <a:lnTo>
                  <a:pt x="25907" y="458723"/>
                </a:lnTo>
                <a:lnTo>
                  <a:pt x="27431" y="460247"/>
                </a:lnTo>
                <a:lnTo>
                  <a:pt x="28955" y="461390"/>
                </a:lnTo>
                <a:lnTo>
                  <a:pt x="28955" y="83819"/>
                </a:lnTo>
                <a:lnTo>
                  <a:pt x="33527" y="65531"/>
                </a:lnTo>
                <a:lnTo>
                  <a:pt x="36575" y="60959"/>
                </a:lnTo>
                <a:lnTo>
                  <a:pt x="39623" y="54863"/>
                </a:lnTo>
                <a:close/>
              </a:path>
              <a:path w="3686810" h="486410">
                <a:moveTo>
                  <a:pt x="38753" y="429114"/>
                </a:moveTo>
                <a:lnTo>
                  <a:pt x="36575" y="423671"/>
                </a:lnTo>
                <a:lnTo>
                  <a:pt x="33527" y="419099"/>
                </a:lnTo>
                <a:lnTo>
                  <a:pt x="28955" y="400811"/>
                </a:lnTo>
                <a:lnTo>
                  <a:pt x="28955" y="461390"/>
                </a:lnTo>
                <a:lnTo>
                  <a:pt x="38099" y="468248"/>
                </a:lnTo>
                <a:lnTo>
                  <a:pt x="38099" y="428243"/>
                </a:lnTo>
                <a:lnTo>
                  <a:pt x="38753" y="429114"/>
                </a:lnTo>
                <a:close/>
              </a:path>
              <a:path w="3686810" h="486410">
                <a:moveTo>
                  <a:pt x="3686555" y="403859"/>
                </a:moveTo>
                <a:lnTo>
                  <a:pt x="3686555" y="89915"/>
                </a:lnTo>
                <a:lnTo>
                  <a:pt x="3685031" y="80771"/>
                </a:lnTo>
                <a:lnTo>
                  <a:pt x="3685031" y="71627"/>
                </a:lnTo>
                <a:lnTo>
                  <a:pt x="3681983" y="62483"/>
                </a:lnTo>
                <a:lnTo>
                  <a:pt x="3678935" y="54863"/>
                </a:lnTo>
                <a:lnTo>
                  <a:pt x="3674363" y="47243"/>
                </a:lnTo>
                <a:lnTo>
                  <a:pt x="3671315" y="41147"/>
                </a:lnTo>
                <a:lnTo>
                  <a:pt x="3671315" y="39623"/>
                </a:lnTo>
                <a:lnTo>
                  <a:pt x="3669791" y="39623"/>
                </a:lnTo>
                <a:lnTo>
                  <a:pt x="3660647" y="27431"/>
                </a:lnTo>
                <a:lnTo>
                  <a:pt x="3659123" y="25907"/>
                </a:lnTo>
                <a:lnTo>
                  <a:pt x="3646931" y="16763"/>
                </a:lnTo>
                <a:lnTo>
                  <a:pt x="3646931" y="15239"/>
                </a:lnTo>
                <a:lnTo>
                  <a:pt x="3645407" y="15239"/>
                </a:lnTo>
                <a:lnTo>
                  <a:pt x="3637787" y="10667"/>
                </a:lnTo>
                <a:lnTo>
                  <a:pt x="3622547" y="4571"/>
                </a:lnTo>
                <a:lnTo>
                  <a:pt x="3613403" y="1523"/>
                </a:lnTo>
                <a:lnTo>
                  <a:pt x="3604259" y="0"/>
                </a:lnTo>
                <a:lnTo>
                  <a:pt x="80771" y="0"/>
                </a:lnTo>
                <a:lnTo>
                  <a:pt x="71627" y="1523"/>
                </a:lnTo>
                <a:lnTo>
                  <a:pt x="62483" y="4571"/>
                </a:lnTo>
                <a:lnTo>
                  <a:pt x="54863" y="7619"/>
                </a:lnTo>
                <a:lnTo>
                  <a:pt x="47243" y="12191"/>
                </a:lnTo>
                <a:lnTo>
                  <a:pt x="41147" y="15239"/>
                </a:lnTo>
                <a:lnTo>
                  <a:pt x="39623" y="15239"/>
                </a:lnTo>
                <a:lnTo>
                  <a:pt x="39623" y="54863"/>
                </a:lnTo>
                <a:lnTo>
                  <a:pt x="38099" y="57911"/>
                </a:lnTo>
                <a:lnTo>
                  <a:pt x="45719" y="47751"/>
                </a:lnTo>
                <a:lnTo>
                  <a:pt x="45719" y="47243"/>
                </a:lnTo>
                <a:lnTo>
                  <a:pt x="47243" y="45719"/>
                </a:lnTo>
                <a:lnTo>
                  <a:pt x="47243" y="46100"/>
                </a:lnTo>
                <a:lnTo>
                  <a:pt x="54863" y="40385"/>
                </a:lnTo>
                <a:lnTo>
                  <a:pt x="54863" y="39623"/>
                </a:lnTo>
                <a:lnTo>
                  <a:pt x="57911" y="38099"/>
                </a:lnTo>
                <a:lnTo>
                  <a:pt x="57911" y="38404"/>
                </a:lnTo>
                <a:lnTo>
                  <a:pt x="62483" y="36575"/>
                </a:lnTo>
                <a:lnTo>
                  <a:pt x="67055" y="33527"/>
                </a:lnTo>
                <a:lnTo>
                  <a:pt x="85343" y="28955"/>
                </a:lnTo>
                <a:lnTo>
                  <a:pt x="3602735" y="28955"/>
                </a:lnTo>
                <a:lnTo>
                  <a:pt x="3621023" y="33527"/>
                </a:lnTo>
                <a:lnTo>
                  <a:pt x="3625595" y="36575"/>
                </a:lnTo>
                <a:lnTo>
                  <a:pt x="3631691" y="39623"/>
                </a:lnTo>
                <a:lnTo>
                  <a:pt x="3631691" y="40385"/>
                </a:lnTo>
                <a:lnTo>
                  <a:pt x="3639311" y="46100"/>
                </a:lnTo>
                <a:lnTo>
                  <a:pt x="3639311" y="45719"/>
                </a:lnTo>
                <a:lnTo>
                  <a:pt x="3640835" y="47243"/>
                </a:lnTo>
                <a:lnTo>
                  <a:pt x="3640835" y="47497"/>
                </a:lnTo>
                <a:lnTo>
                  <a:pt x="3648455" y="56387"/>
                </a:lnTo>
                <a:lnTo>
                  <a:pt x="3648455" y="58673"/>
                </a:lnTo>
                <a:lnTo>
                  <a:pt x="3649979" y="62483"/>
                </a:lnTo>
                <a:lnTo>
                  <a:pt x="3653027" y="67055"/>
                </a:lnTo>
                <a:lnTo>
                  <a:pt x="3657599" y="85343"/>
                </a:lnTo>
                <a:lnTo>
                  <a:pt x="3657599" y="461390"/>
                </a:lnTo>
                <a:lnTo>
                  <a:pt x="3659123" y="460247"/>
                </a:lnTo>
                <a:lnTo>
                  <a:pt x="3681983" y="422147"/>
                </a:lnTo>
                <a:lnTo>
                  <a:pt x="3685031" y="413003"/>
                </a:lnTo>
                <a:lnTo>
                  <a:pt x="3686555" y="403859"/>
                </a:lnTo>
                <a:close/>
              </a:path>
              <a:path w="3686810" h="486410">
                <a:moveTo>
                  <a:pt x="39623" y="431291"/>
                </a:moveTo>
                <a:lnTo>
                  <a:pt x="38753" y="429114"/>
                </a:lnTo>
                <a:lnTo>
                  <a:pt x="38099" y="428243"/>
                </a:lnTo>
                <a:lnTo>
                  <a:pt x="39623" y="431291"/>
                </a:lnTo>
                <a:close/>
              </a:path>
              <a:path w="3686810" h="486410">
                <a:moveTo>
                  <a:pt x="39623" y="469391"/>
                </a:moveTo>
                <a:lnTo>
                  <a:pt x="39623" y="431291"/>
                </a:lnTo>
                <a:lnTo>
                  <a:pt x="38099" y="428243"/>
                </a:lnTo>
                <a:lnTo>
                  <a:pt x="38099" y="468248"/>
                </a:lnTo>
                <a:lnTo>
                  <a:pt x="39623" y="469391"/>
                </a:lnTo>
                <a:close/>
              </a:path>
              <a:path w="3686810" h="486410">
                <a:moveTo>
                  <a:pt x="46786" y="439826"/>
                </a:moveTo>
                <a:lnTo>
                  <a:pt x="38753" y="429114"/>
                </a:lnTo>
                <a:lnTo>
                  <a:pt x="39623" y="431291"/>
                </a:lnTo>
                <a:lnTo>
                  <a:pt x="39623" y="470915"/>
                </a:lnTo>
                <a:lnTo>
                  <a:pt x="41147" y="470915"/>
                </a:lnTo>
                <a:lnTo>
                  <a:pt x="45719" y="473659"/>
                </a:lnTo>
                <a:lnTo>
                  <a:pt x="45719" y="438911"/>
                </a:lnTo>
                <a:lnTo>
                  <a:pt x="46786" y="439826"/>
                </a:lnTo>
                <a:close/>
              </a:path>
              <a:path w="3686810" h="486410">
                <a:moveTo>
                  <a:pt x="47243" y="45719"/>
                </a:moveTo>
                <a:lnTo>
                  <a:pt x="45719" y="47243"/>
                </a:lnTo>
                <a:lnTo>
                  <a:pt x="46590" y="46590"/>
                </a:lnTo>
                <a:lnTo>
                  <a:pt x="47243" y="45719"/>
                </a:lnTo>
                <a:close/>
              </a:path>
              <a:path w="3686810" h="486410">
                <a:moveTo>
                  <a:pt x="46590" y="46590"/>
                </a:moveTo>
                <a:lnTo>
                  <a:pt x="45719" y="47243"/>
                </a:lnTo>
                <a:lnTo>
                  <a:pt x="45719" y="47751"/>
                </a:lnTo>
                <a:lnTo>
                  <a:pt x="46590" y="46590"/>
                </a:lnTo>
                <a:close/>
              </a:path>
              <a:path w="3686810" h="486410">
                <a:moveTo>
                  <a:pt x="47243" y="440435"/>
                </a:moveTo>
                <a:lnTo>
                  <a:pt x="46786" y="439826"/>
                </a:lnTo>
                <a:lnTo>
                  <a:pt x="45719" y="438911"/>
                </a:lnTo>
                <a:lnTo>
                  <a:pt x="47243" y="440435"/>
                </a:lnTo>
                <a:close/>
              </a:path>
              <a:path w="3686810" h="486410">
                <a:moveTo>
                  <a:pt x="47243" y="474573"/>
                </a:moveTo>
                <a:lnTo>
                  <a:pt x="47243" y="440435"/>
                </a:lnTo>
                <a:lnTo>
                  <a:pt x="45719" y="438911"/>
                </a:lnTo>
                <a:lnTo>
                  <a:pt x="45719" y="473659"/>
                </a:lnTo>
                <a:lnTo>
                  <a:pt x="47243" y="474573"/>
                </a:lnTo>
                <a:close/>
              </a:path>
              <a:path w="3686810" h="486410">
                <a:moveTo>
                  <a:pt x="47243" y="46100"/>
                </a:moveTo>
                <a:lnTo>
                  <a:pt x="47243" y="45719"/>
                </a:lnTo>
                <a:lnTo>
                  <a:pt x="46590" y="46590"/>
                </a:lnTo>
                <a:lnTo>
                  <a:pt x="47243" y="46100"/>
                </a:lnTo>
                <a:close/>
              </a:path>
              <a:path w="3686810" h="486410">
                <a:moveTo>
                  <a:pt x="56387" y="478535"/>
                </a:moveTo>
                <a:lnTo>
                  <a:pt x="56387" y="448055"/>
                </a:lnTo>
                <a:lnTo>
                  <a:pt x="46786" y="439826"/>
                </a:lnTo>
                <a:lnTo>
                  <a:pt x="47243" y="440435"/>
                </a:lnTo>
                <a:lnTo>
                  <a:pt x="47243" y="474573"/>
                </a:lnTo>
                <a:lnTo>
                  <a:pt x="48767" y="475487"/>
                </a:lnTo>
                <a:lnTo>
                  <a:pt x="56387" y="478535"/>
                </a:lnTo>
                <a:close/>
              </a:path>
              <a:path w="3686810" h="486410">
                <a:moveTo>
                  <a:pt x="57911" y="38099"/>
                </a:moveTo>
                <a:lnTo>
                  <a:pt x="54863" y="39623"/>
                </a:lnTo>
                <a:lnTo>
                  <a:pt x="57041" y="38753"/>
                </a:lnTo>
                <a:lnTo>
                  <a:pt x="57911" y="38099"/>
                </a:lnTo>
                <a:close/>
              </a:path>
              <a:path w="3686810" h="486410">
                <a:moveTo>
                  <a:pt x="57041" y="38753"/>
                </a:moveTo>
                <a:lnTo>
                  <a:pt x="54863" y="39623"/>
                </a:lnTo>
                <a:lnTo>
                  <a:pt x="54863" y="40385"/>
                </a:lnTo>
                <a:lnTo>
                  <a:pt x="57041" y="38753"/>
                </a:lnTo>
                <a:close/>
              </a:path>
              <a:path w="3686810" h="486410">
                <a:moveTo>
                  <a:pt x="3640158" y="439419"/>
                </a:moveTo>
                <a:lnTo>
                  <a:pt x="3628643" y="448055"/>
                </a:lnTo>
                <a:lnTo>
                  <a:pt x="3624071" y="449579"/>
                </a:lnTo>
                <a:lnTo>
                  <a:pt x="3619499" y="452627"/>
                </a:lnTo>
                <a:lnTo>
                  <a:pt x="3601211" y="457199"/>
                </a:lnTo>
                <a:lnTo>
                  <a:pt x="83819" y="457199"/>
                </a:lnTo>
                <a:lnTo>
                  <a:pt x="65531" y="452627"/>
                </a:lnTo>
                <a:lnTo>
                  <a:pt x="60959" y="449579"/>
                </a:lnTo>
                <a:lnTo>
                  <a:pt x="54863" y="446531"/>
                </a:lnTo>
                <a:lnTo>
                  <a:pt x="56387" y="448055"/>
                </a:lnTo>
                <a:lnTo>
                  <a:pt x="56387" y="478535"/>
                </a:lnTo>
                <a:lnTo>
                  <a:pt x="64007" y="481583"/>
                </a:lnTo>
                <a:lnTo>
                  <a:pt x="73151" y="484631"/>
                </a:lnTo>
                <a:lnTo>
                  <a:pt x="82295" y="486155"/>
                </a:lnTo>
                <a:lnTo>
                  <a:pt x="3596639" y="486155"/>
                </a:lnTo>
                <a:lnTo>
                  <a:pt x="3605783" y="484631"/>
                </a:lnTo>
                <a:lnTo>
                  <a:pt x="3614927" y="484631"/>
                </a:lnTo>
                <a:lnTo>
                  <a:pt x="3624071" y="481583"/>
                </a:lnTo>
                <a:lnTo>
                  <a:pt x="3631691" y="478535"/>
                </a:lnTo>
                <a:lnTo>
                  <a:pt x="3639311" y="473963"/>
                </a:lnTo>
                <a:lnTo>
                  <a:pt x="3639311" y="440435"/>
                </a:lnTo>
                <a:lnTo>
                  <a:pt x="3640158" y="439419"/>
                </a:lnTo>
                <a:close/>
              </a:path>
              <a:path w="3686810" h="486410">
                <a:moveTo>
                  <a:pt x="57911" y="38404"/>
                </a:moveTo>
                <a:lnTo>
                  <a:pt x="57911" y="38099"/>
                </a:lnTo>
                <a:lnTo>
                  <a:pt x="57041" y="38753"/>
                </a:lnTo>
                <a:lnTo>
                  <a:pt x="57911" y="38404"/>
                </a:lnTo>
                <a:close/>
              </a:path>
              <a:path w="3686810" h="486410">
                <a:moveTo>
                  <a:pt x="3631691" y="40385"/>
                </a:moveTo>
                <a:lnTo>
                  <a:pt x="3631691" y="39623"/>
                </a:lnTo>
                <a:lnTo>
                  <a:pt x="3628643" y="38099"/>
                </a:lnTo>
                <a:lnTo>
                  <a:pt x="3631691" y="40385"/>
                </a:lnTo>
                <a:close/>
              </a:path>
              <a:path w="3686810" h="486410">
                <a:moveTo>
                  <a:pt x="3640835" y="47243"/>
                </a:moveTo>
                <a:lnTo>
                  <a:pt x="3639311" y="45719"/>
                </a:lnTo>
                <a:lnTo>
                  <a:pt x="3640226" y="46786"/>
                </a:lnTo>
                <a:lnTo>
                  <a:pt x="3640835" y="47243"/>
                </a:lnTo>
                <a:close/>
              </a:path>
              <a:path w="3686810" h="486410">
                <a:moveTo>
                  <a:pt x="3640226" y="46786"/>
                </a:moveTo>
                <a:lnTo>
                  <a:pt x="3639311" y="45719"/>
                </a:lnTo>
                <a:lnTo>
                  <a:pt x="3639311" y="46100"/>
                </a:lnTo>
                <a:lnTo>
                  <a:pt x="3640226" y="46786"/>
                </a:lnTo>
                <a:close/>
              </a:path>
              <a:path w="3686810" h="486410">
                <a:moveTo>
                  <a:pt x="3640835" y="438911"/>
                </a:moveTo>
                <a:lnTo>
                  <a:pt x="3640158" y="439419"/>
                </a:lnTo>
                <a:lnTo>
                  <a:pt x="3639311" y="440435"/>
                </a:lnTo>
                <a:lnTo>
                  <a:pt x="3640835" y="438911"/>
                </a:lnTo>
                <a:close/>
              </a:path>
              <a:path w="3686810" h="486410">
                <a:moveTo>
                  <a:pt x="3640835" y="473049"/>
                </a:moveTo>
                <a:lnTo>
                  <a:pt x="3640835" y="438911"/>
                </a:lnTo>
                <a:lnTo>
                  <a:pt x="3639311" y="440435"/>
                </a:lnTo>
                <a:lnTo>
                  <a:pt x="3639311" y="473963"/>
                </a:lnTo>
                <a:lnTo>
                  <a:pt x="3640835" y="473049"/>
                </a:lnTo>
                <a:close/>
              </a:path>
              <a:path w="3686810" h="486410">
                <a:moveTo>
                  <a:pt x="3657599" y="461390"/>
                </a:moveTo>
                <a:lnTo>
                  <a:pt x="3657599" y="402335"/>
                </a:lnTo>
                <a:lnTo>
                  <a:pt x="3653027" y="420623"/>
                </a:lnTo>
                <a:lnTo>
                  <a:pt x="3649979" y="425195"/>
                </a:lnTo>
                <a:lnTo>
                  <a:pt x="3646931" y="431291"/>
                </a:lnTo>
                <a:lnTo>
                  <a:pt x="3640158" y="439419"/>
                </a:lnTo>
                <a:lnTo>
                  <a:pt x="3640835" y="438911"/>
                </a:lnTo>
                <a:lnTo>
                  <a:pt x="3640835" y="473049"/>
                </a:lnTo>
                <a:lnTo>
                  <a:pt x="3646931" y="469391"/>
                </a:lnTo>
                <a:lnTo>
                  <a:pt x="3657599" y="461390"/>
                </a:lnTo>
                <a:close/>
              </a:path>
              <a:path w="3686810" h="486410">
                <a:moveTo>
                  <a:pt x="3640835" y="47497"/>
                </a:moveTo>
                <a:lnTo>
                  <a:pt x="3640835" y="47243"/>
                </a:lnTo>
                <a:lnTo>
                  <a:pt x="3640226" y="46786"/>
                </a:lnTo>
                <a:lnTo>
                  <a:pt x="3640835" y="47497"/>
                </a:lnTo>
                <a:close/>
              </a:path>
              <a:path w="3686810" h="486410">
                <a:moveTo>
                  <a:pt x="3648455" y="58673"/>
                </a:moveTo>
                <a:lnTo>
                  <a:pt x="3648455" y="56387"/>
                </a:lnTo>
                <a:lnTo>
                  <a:pt x="3646931" y="54863"/>
                </a:lnTo>
                <a:lnTo>
                  <a:pt x="3648455" y="5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6361" y="4518659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91761" y="54864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7000" y="6234683"/>
            <a:ext cx="3657600" cy="394970"/>
          </a:xfrm>
          <a:custGeom>
            <a:avLst/>
            <a:gdLst/>
            <a:ahLst/>
            <a:cxnLst/>
            <a:rect l="l" t="t" r="r" b="b"/>
            <a:pathLst>
              <a:path w="3657600" h="394970">
                <a:moveTo>
                  <a:pt x="0" y="0"/>
                </a:moveTo>
                <a:lnTo>
                  <a:pt x="0" y="394715"/>
                </a:lnTo>
                <a:lnTo>
                  <a:pt x="3657599" y="394715"/>
                </a:lnTo>
                <a:lnTo>
                  <a:pt x="3657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3283" y="6220967"/>
            <a:ext cx="3686810" cy="424180"/>
          </a:xfrm>
          <a:custGeom>
            <a:avLst/>
            <a:gdLst/>
            <a:ahLst/>
            <a:cxnLst/>
            <a:rect l="l" t="t" r="r" b="b"/>
            <a:pathLst>
              <a:path w="3686810" h="424179">
                <a:moveTo>
                  <a:pt x="3686555" y="423671"/>
                </a:moveTo>
                <a:lnTo>
                  <a:pt x="3686555" y="0"/>
                </a:lnTo>
                <a:lnTo>
                  <a:pt x="0" y="0"/>
                </a:lnTo>
                <a:lnTo>
                  <a:pt x="0" y="423671"/>
                </a:lnTo>
                <a:lnTo>
                  <a:pt x="13715" y="423671"/>
                </a:lnTo>
                <a:lnTo>
                  <a:pt x="13715" y="27431"/>
                </a:lnTo>
                <a:lnTo>
                  <a:pt x="28955" y="13715"/>
                </a:lnTo>
                <a:lnTo>
                  <a:pt x="28955" y="27431"/>
                </a:lnTo>
                <a:lnTo>
                  <a:pt x="3657599" y="27431"/>
                </a:lnTo>
                <a:lnTo>
                  <a:pt x="3657599" y="13715"/>
                </a:lnTo>
                <a:lnTo>
                  <a:pt x="3671315" y="27431"/>
                </a:lnTo>
                <a:lnTo>
                  <a:pt x="3671315" y="423671"/>
                </a:lnTo>
                <a:lnTo>
                  <a:pt x="3686555" y="423671"/>
                </a:lnTo>
                <a:close/>
              </a:path>
              <a:path w="3686810" h="424179">
                <a:moveTo>
                  <a:pt x="28955" y="27431"/>
                </a:moveTo>
                <a:lnTo>
                  <a:pt x="28955" y="13715"/>
                </a:lnTo>
                <a:lnTo>
                  <a:pt x="13715" y="27431"/>
                </a:lnTo>
                <a:lnTo>
                  <a:pt x="28955" y="27431"/>
                </a:lnTo>
                <a:close/>
              </a:path>
              <a:path w="3686810" h="424179">
                <a:moveTo>
                  <a:pt x="28955" y="394715"/>
                </a:moveTo>
                <a:lnTo>
                  <a:pt x="28955" y="27431"/>
                </a:lnTo>
                <a:lnTo>
                  <a:pt x="13715" y="27431"/>
                </a:lnTo>
                <a:lnTo>
                  <a:pt x="13715" y="394715"/>
                </a:lnTo>
                <a:lnTo>
                  <a:pt x="28955" y="394715"/>
                </a:lnTo>
                <a:close/>
              </a:path>
              <a:path w="3686810" h="424179">
                <a:moveTo>
                  <a:pt x="3671315" y="394715"/>
                </a:moveTo>
                <a:lnTo>
                  <a:pt x="13715" y="394715"/>
                </a:lnTo>
                <a:lnTo>
                  <a:pt x="28955" y="408431"/>
                </a:lnTo>
                <a:lnTo>
                  <a:pt x="28955" y="423671"/>
                </a:lnTo>
                <a:lnTo>
                  <a:pt x="3657599" y="423671"/>
                </a:lnTo>
                <a:lnTo>
                  <a:pt x="3657599" y="408431"/>
                </a:lnTo>
                <a:lnTo>
                  <a:pt x="3671315" y="394715"/>
                </a:lnTo>
                <a:close/>
              </a:path>
              <a:path w="3686810" h="424179">
                <a:moveTo>
                  <a:pt x="28955" y="423671"/>
                </a:moveTo>
                <a:lnTo>
                  <a:pt x="28955" y="408431"/>
                </a:lnTo>
                <a:lnTo>
                  <a:pt x="13715" y="394715"/>
                </a:lnTo>
                <a:lnTo>
                  <a:pt x="13715" y="423671"/>
                </a:lnTo>
                <a:lnTo>
                  <a:pt x="28955" y="423671"/>
                </a:lnTo>
                <a:close/>
              </a:path>
              <a:path w="3686810" h="424179">
                <a:moveTo>
                  <a:pt x="3671315" y="27431"/>
                </a:moveTo>
                <a:lnTo>
                  <a:pt x="3657599" y="13715"/>
                </a:lnTo>
                <a:lnTo>
                  <a:pt x="3657599" y="27431"/>
                </a:lnTo>
                <a:lnTo>
                  <a:pt x="3671315" y="27431"/>
                </a:lnTo>
                <a:close/>
              </a:path>
              <a:path w="3686810" h="424179">
                <a:moveTo>
                  <a:pt x="3671315" y="394715"/>
                </a:moveTo>
                <a:lnTo>
                  <a:pt x="3671315" y="27431"/>
                </a:lnTo>
                <a:lnTo>
                  <a:pt x="3657599" y="27431"/>
                </a:lnTo>
                <a:lnTo>
                  <a:pt x="3657599" y="394715"/>
                </a:lnTo>
                <a:lnTo>
                  <a:pt x="3671315" y="394715"/>
                </a:lnTo>
                <a:close/>
              </a:path>
              <a:path w="3686810" h="424179">
                <a:moveTo>
                  <a:pt x="3671315" y="423671"/>
                </a:moveTo>
                <a:lnTo>
                  <a:pt x="3671315" y="394715"/>
                </a:lnTo>
                <a:lnTo>
                  <a:pt x="3657599" y="408431"/>
                </a:lnTo>
                <a:lnTo>
                  <a:pt x="3657599" y="423671"/>
                </a:lnTo>
                <a:lnTo>
                  <a:pt x="3671315" y="423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86961" y="4504944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72861" y="4518659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96439" y="5638800"/>
            <a:ext cx="5561330" cy="381000"/>
          </a:xfrm>
          <a:custGeom>
            <a:avLst/>
            <a:gdLst/>
            <a:ahLst/>
            <a:cxnLst/>
            <a:rect l="l" t="t" r="r" b="b"/>
            <a:pathLst>
              <a:path w="5561330" h="381000">
                <a:moveTo>
                  <a:pt x="0" y="0"/>
                </a:moveTo>
                <a:lnTo>
                  <a:pt x="0" y="380999"/>
                </a:lnTo>
                <a:lnTo>
                  <a:pt x="5561075" y="380999"/>
                </a:lnTo>
                <a:lnTo>
                  <a:pt x="5561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EBD7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81200" y="5625083"/>
            <a:ext cx="5590540" cy="410209"/>
          </a:xfrm>
          <a:custGeom>
            <a:avLst/>
            <a:gdLst/>
            <a:ahLst/>
            <a:cxnLst/>
            <a:rect l="l" t="t" r="r" b="b"/>
            <a:pathLst>
              <a:path w="5590540" h="410210">
                <a:moveTo>
                  <a:pt x="5590031" y="409955"/>
                </a:moveTo>
                <a:lnTo>
                  <a:pt x="5590031" y="0"/>
                </a:lnTo>
                <a:lnTo>
                  <a:pt x="0" y="0"/>
                </a:lnTo>
                <a:lnTo>
                  <a:pt x="0" y="409955"/>
                </a:lnTo>
                <a:lnTo>
                  <a:pt x="15239" y="409955"/>
                </a:lnTo>
                <a:lnTo>
                  <a:pt x="15239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5561075" y="28955"/>
                </a:lnTo>
                <a:lnTo>
                  <a:pt x="5561075" y="13715"/>
                </a:lnTo>
                <a:lnTo>
                  <a:pt x="5576315" y="28955"/>
                </a:lnTo>
                <a:lnTo>
                  <a:pt x="5576315" y="409955"/>
                </a:lnTo>
                <a:lnTo>
                  <a:pt x="5590031" y="409955"/>
                </a:lnTo>
                <a:close/>
              </a:path>
              <a:path w="5590540" h="410210">
                <a:moveTo>
                  <a:pt x="28955" y="28955"/>
                </a:moveTo>
                <a:lnTo>
                  <a:pt x="28955" y="13715"/>
                </a:lnTo>
                <a:lnTo>
                  <a:pt x="15239" y="28955"/>
                </a:lnTo>
                <a:lnTo>
                  <a:pt x="28955" y="28955"/>
                </a:lnTo>
                <a:close/>
              </a:path>
              <a:path w="5590540" h="410210">
                <a:moveTo>
                  <a:pt x="28955" y="380999"/>
                </a:moveTo>
                <a:lnTo>
                  <a:pt x="28955" y="28955"/>
                </a:lnTo>
                <a:lnTo>
                  <a:pt x="15239" y="28955"/>
                </a:lnTo>
                <a:lnTo>
                  <a:pt x="15239" y="380999"/>
                </a:lnTo>
                <a:lnTo>
                  <a:pt x="28955" y="380999"/>
                </a:lnTo>
                <a:close/>
              </a:path>
              <a:path w="5590540" h="410210">
                <a:moveTo>
                  <a:pt x="5576315" y="380999"/>
                </a:moveTo>
                <a:lnTo>
                  <a:pt x="15239" y="380999"/>
                </a:lnTo>
                <a:lnTo>
                  <a:pt x="28955" y="394715"/>
                </a:lnTo>
                <a:lnTo>
                  <a:pt x="28955" y="409955"/>
                </a:lnTo>
                <a:lnTo>
                  <a:pt x="5561075" y="409955"/>
                </a:lnTo>
                <a:lnTo>
                  <a:pt x="5561075" y="394715"/>
                </a:lnTo>
                <a:lnTo>
                  <a:pt x="5576315" y="380999"/>
                </a:lnTo>
                <a:close/>
              </a:path>
              <a:path w="5590540" h="410210">
                <a:moveTo>
                  <a:pt x="28955" y="409955"/>
                </a:moveTo>
                <a:lnTo>
                  <a:pt x="28955" y="394715"/>
                </a:lnTo>
                <a:lnTo>
                  <a:pt x="15239" y="380999"/>
                </a:lnTo>
                <a:lnTo>
                  <a:pt x="15239" y="409955"/>
                </a:lnTo>
                <a:lnTo>
                  <a:pt x="28955" y="409955"/>
                </a:lnTo>
                <a:close/>
              </a:path>
              <a:path w="5590540" h="410210">
                <a:moveTo>
                  <a:pt x="5576315" y="28955"/>
                </a:moveTo>
                <a:lnTo>
                  <a:pt x="5561075" y="13715"/>
                </a:lnTo>
                <a:lnTo>
                  <a:pt x="5561075" y="28955"/>
                </a:lnTo>
                <a:lnTo>
                  <a:pt x="5576315" y="28955"/>
                </a:lnTo>
                <a:close/>
              </a:path>
              <a:path w="5590540" h="410210">
                <a:moveTo>
                  <a:pt x="5576315" y="380999"/>
                </a:moveTo>
                <a:lnTo>
                  <a:pt x="5576315" y="28955"/>
                </a:lnTo>
                <a:lnTo>
                  <a:pt x="5561075" y="28955"/>
                </a:lnTo>
                <a:lnTo>
                  <a:pt x="5561075" y="380999"/>
                </a:lnTo>
                <a:lnTo>
                  <a:pt x="5576315" y="380999"/>
                </a:lnTo>
                <a:close/>
              </a:path>
              <a:path w="5590540" h="410210">
                <a:moveTo>
                  <a:pt x="5576315" y="409955"/>
                </a:moveTo>
                <a:lnTo>
                  <a:pt x="5576315" y="380999"/>
                </a:lnTo>
                <a:lnTo>
                  <a:pt x="5561075" y="394715"/>
                </a:lnTo>
                <a:lnTo>
                  <a:pt x="5561075" y="409955"/>
                </a:lnTo>
                <a:lnTo>
                  <a:pt x="55763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09974" y="5700773"/>
            <a:ext cx="3333115" cy="8648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shared </a:t>
            </a:r>
            <a:r>
              <a:rPr dirty="0" sz="1600">
                <a:latin typeface="Times New Roman"/>
                <a:cs typeface="Times New Roman"/>
              </a:rPr>
              <a:t>$, </a:t>
            </a:r>
            <a:r>
              <a:rPr dirty="0" sz="1600" spc="-5">
                <a:latin typeface="Times New Roman"/>
                <a:cs typeface="Times New Roman"/>
              </a:rPr>
              <a:t>shared floating </a:t>
            </a:r>
            <a:r>
              <a:rPr dirty="0" sz="1600">
                <a:latin typeface="Times New Roman"/>
                <a:cs typeface="Times New Roman"/>
              </a:rPr>
              <a:t>point units,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038225">
              <a:lnSpc>
                <a:spcPct val="100000"/>
              </a:lnSpc>
              <a:spcBef>
                <a:spcPts val="980"/>
              </a:spcBef>
            </a:pPr>
            <a:r>
              <a:rPr dirty="0" sz="1600" spc="-10">
                <a:latin typeface="Times New Roman"/>
                <a:cs typeface="Times New Roman"/>
              </a:rPr>
              <a:t>Memory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91761" y="6019800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46603" y="4094988"/>
            <a:ext cx="743711" cy="41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34486" y="4157470"/>
            <a:ext cx="2800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75303" y="4110227"/>
            <a:ext cx="743711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3103" y="4110227"/>
            <a:ext cx="743711" cy="41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63186" y="4172710"/>
            <a:ext cx="17278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59865" algn="l"/>
              </a:tabLst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1	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106295" marR="5080" indent="-1610995">
              <a:lnSpc>
                <a:spcPct val="100000"/>
              </a:lnSpc>
            </a:pPr>
            <a:r>
              <a:rPr dirty="0" sz="4000" spc="-5"/>
              <a:t>Machine </a:t>
            </a:r>
            <a:r>
              <a:rPr dirty="0" sz="4000" spc="-10"/>
              <a:t>Model </a:t>
            </a:r>
            <a:r>
              <a:rPr dirty="0" sz="4000" spc="-5"/>
              <a:t>1c: Distributed  </a:t>
            </a:r>
            <a:r>
              <a:rPr dirty="0" sz="4000" spc="-10"/>
              <a:t>Shared</a:t>
            </a:r>
            <a:r>
              <a:rPr dirty="0" sz="4000" spc="-45"/>
              <a:t> </a:t>
            </a:r>
            <a:r>
              <a:rPr dirty="0" sz="4000" spc="-10"/>
              <a:t>Memory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3436" rIns="0" bIns="0" rtlCol="0" vert="horz">
            <a:spAutoFit/>
          </a:bodyPr>
          <a:lstStyle/>
          <a:p>
            <a:pPr marL="355600" indent="-342900">
              <a:lnSpc>
                <a:spcPts val="2810"/>
              </a:lnSpc>
              <a:buChar char="•"/>
              <a:tabLst>
                <a:tab pos="355600" algn="l"/>
              </a:tabLst>
            </a:pPr>
            <a:r>
              <a:rPr dirty="0" sz="2400" spc="-5"/>
              <a:t>Memory is </a:t>
            </a:r>
            <a:r>
              <a:rPr dirty="0" sz="2400" spc="-5" u="heavy"/>
              <a:t>logically shared</a:t>
            </a:r>
            <a:r>
              <a:rPr dirty="0" sz="2400" spc="-5"/>
              <a:t>, but </a:t>
            </a:r>
            <a:r>
              <a:rPr dirty="0" sz="2400" spc="-5" u="heavy"/>
              <a:t>physically</a:t>
            </a:r>
            <a:r>
              <a:rPr dirty="0" sz="2400" spc="95" u="heavy"/>
              <a:t> </a:t>
            </a:r>
            <a:r>
              <a:rPr dirty="0" sz="2400" spc="-5" u="heavy"/>
              <a:t>distributed</a:t>
            </a:r>
            <a:endParaRPr sz="2400"/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Any processor can access any address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Cache </a:t>
            </a:r>
            <a:r>
              <a:rPr dirty="0" sz="2000" spc="-5">
                <a:latin typeface="Arial"/>
                <a:cs typeface="Arial"/>
              </a:rPr>
              <a:t>lines </a:t>
            </a:r>
            <a:r>
              <a:rPr dirty="0" sz="2000">
                <a:latin typeface="Arial"/>
                <a:cs typeface="Arial"/>
              </a:rPr>
              <a:t>(or pages) are passed around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E.g.,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/>
              <a:t>SGI is canonical </a:t>
            </a:r>
            <a:r>
              <a:rPr dirty="0" sz="2400" spc="-10"/>
              <a:t>example </a:t>
            </a:r>
            <a:r>
              <a:rPr dirty="0" sz="2400"/>
              <a:t>(+ </a:t>
            </a:r>
            <a:r>
              <a:rPr dirty="0" sz="2400" spc="-5"/>
              <a:t>research</a:t>
            </a:r>
            <a:r>
              <a:rPr dirty="0" sz="2400" spc="50"/>
              <a:t> </a:t>
            </a:r>
            <a:r>
              <a:rPr dirty="0" sz="2400" spc="-5"/>
              <a:t>machines)</a:t>
            </a:r>
            <a:endParaRPr sz="2400"/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Scales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512 (SGI </a:t>
            </a:r>
            <a:r>
              <a:rPr dirty="0" sz="2000" spc="-5">
                <a:latin typeface="Arial"/>
                <a:cs typeface="Arial"/>
              </a:rPr>
              <a:t>Altix </a:t>
            </a:r>
            <a:r>
              <a:rPr dirty="0" sz="2000">
                <a:latin typeface="Arial"/>
                <a:cs typeface="Arial"/>
              </a:rPr>
              <a:t>(Columbia) at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NASA/Ames)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Limitation is </a:t>
            </a:r>
            <a:r>
              <a:rPr dirty="0" sz="2000" i="1">
                <a:latin typeface="Arial"/>
                <a:cs typeface="Arial"/>
              </a:rPr>
              <a:t>cache coherency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439521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1523" y="210716"/>
                </a:moveTo>
                <a:lnTo>
                  <a:pt x="1523" y="170283"/>
                </a:lnTo>
                <a:lnTo>
                  <a:pt x="0" y="174281"/>
                </a:lnTo>
                <a:lnTo>
                  <a:pt x="0" y="206718"/>
                </a:lnTo>
                <a:lnTo>
                  <a:pt x="1523" y="210716"/>
                </a:lnTo>
                <a:close/>
              </a:path>
              <a:path w="685800" h="381000">
                <a:moveTo>
                  <a:pt x="6095" y="226456"/>
                </a:moveTo>
                <a:lnTo>
                  <a:pt x="6095" y="154543"/>
                </a:lnTo>
                <a:lnTo>
                  <a:pt x="1523" y="166309"/>
                </a:lnTo>
                <a:lnTo>
                  <a:pt x="1523" y="214690"/>
                </a:lnTo>
                <a:lnTo>
                  <a:pt x="6095" y="226456"/>
                </a:lnTo>
                <a:close/>
              </a:path>
              <a:path w="685800" h="381000">
                <a:moveTo>
                  <a:pt x="679703" y="226456"/>
                </a:moveTo>
                <a:lnTo>
                  <a:pt x="679703" y="154543"/>
                </a:lnTo>
                <a:lnTo>
                  <a:pt x="676655" y="146837"/>
                </a:lnTo>
                <a:lnTo>
                  <a:pt x="673607" y="143027"/>
                </a:lnTo>
                <a:lnTo>
                  <a:pt x="669035" y="131785"/>
                </a:lnTo>
                <a:lnTo>
                  <a:pt x="665987" y="128102"/>
                </a:lnTo>
                <a:lnTo>
                  <a:pt x="664463" y="124453"/>
                </a:lnTo>
                <a:lnTo>
                  <a:pt x="658367" y="117260"/>
                </a:lnTo>
                <a:lnTo>
                  <a:pt x="640079" y="96583"/>
                </a:lnTo>
                <a:lnTo>
                  <a:pt x="637031" y="93277"/>
                </a:lnTo>
                <a:lnTo>
                  <a:pt x="633983" y="90014"/>
                </a:lnTo>
                <a:lnTo>
                  <a:pt x="629411" y="86794"/>
                </a:lnTo>
                <a:lnTo>
                  <a:pt x="626363" y="83618"/>
                </a:lnTo>
                <a:lnTo>
                  <a:pt x="621791" y="80488"/>
                </a:lnTo>
                <a:lnTo>
                  <a:pt x="618743" y="77403"/>
                </a:lnTo>
                <a:lnTo>
                  <a:pt x="614171" y="74365"/>
                </a:lnTo>
                <a:lnTo>
                  <a:pt x="609599" y="71374"/>
                </a:lnTo>
                <a:lnTo>
                  <a:pt x="605027" y="68432"/>
                </a:lnTo>
                <a:lnTo>
                  <a:pt x="601979" y="65540"/>
                </a:lnTo>
                <a:lnTo>
                  <a:pt x="597407" y="62697"/>
                </a:lnTo>
                <a:lnTo>
                  <a:pt x="592835" y="59906"/>
                </a:lnTo>
                <a:lnTo>
                  <a:pt x="586739" y="57166"/>
                </a:lnTo>
                <a:lnTo>
                  <a:pt x="582167" y="54479"/>
                </a:lnTo>
                <a:lnTo>
                  <a:pt x="577595" y="51846"/>
                </a:lnTo>
                <a:lnTo>
                  <a:pt x="573023" y="49268"/>
                </a:lnTo>
                <a:lnTo>
                  <a:pt x="566927" y="46744"/>
                </a:lnTo>
                <a:lnTo>
                  <a:pt x="562355" y="44277"/>
                </a:lnTo>
                <a:lnTo>
                  <a:pt x="557783" y="41867"/>
                </a:lnTo>
                <a:lnTo>
                  <a:pt x="551687" y="39515"/>
                </a:lnTo>
                <a:lnTo>
                  <a:pt x="545591" y="37222"/>
                </a:lnTo>
                <a:lnTo>
                  <a:pt x="541019" y="34989"/>
                </a:lnTo>
                <a:lnTo>
                  <a:pt x="534923" y="32816"/>
                </a:lnTo>
                <a:lnTo>
                  <a:pt x="528827" y="30704"/>
                </a:lnTo>
                <a:lnTo>
                  <a:pt x="524255" y="28655"/>
                </a:lnTo>
                <a:lnTo>
                  <a:pt x="487679" y="17714"/>
                </a:lnTo>
                <a:lnTo>
                  <a:pt x="473963" y="14604"/>
                </a:lnTo>
                <a:lnTo>
                  <a:pt x="467867" y="13154"/>
                </a:lnTo>
                <a:lnTo>
                  <a:pt x="461771" y="11774"/>
                </a:lnTo>
                <a:lnTo>
                  <a:pt x="455675" y="10466"/>
                </a:lnTo>
                <a:lnTo>
                  <a:pt x="448055" y="9231"/>
                </a:lnTo>
                <a:lnTo>
                  <a:pt x="441959" y="8069"/>
                </a:lnTo>
                <a:lnTo>
                  <a:pt x="434339" y="6982"/>
                </a:lnTo>
                <a:lnTo>
                  <a:pt x="428243" y="5970"/>
                </a:lnTo>
                <a:lnTo>
                  <a:pt x="420623" y="5034"/>
                </a:lnTo>
                <a:lnTo>
                  <a:pt x="414527" y="4174"/>
                </a:lnTo>
                <a:lnTo>
                  <a:pt x="406907" y="3393"/>
                </a:lnTo>
                <a:lnTo>
                  <a:pt x="400811" y="2690"/>
                </a:lnTo>
                <a:lnTo>
                  <a:pt x="393191" y="2066"/>
                </a:lnTo>
                <a:lnTo>
                  <a:pt x="385571" y="1523"/>
                </a:lnTo>
                <a:lnTo>
                  <a:pt x="379475" y="1061"/>
                </a:lnTo>
                <a:lnTo>
                  <a:pt x="342899" y="0"/>
                </a:lnTo>
                <a:lnTo>
                  <a:pt x="335279" y="43"/>
                </a:lnTo>
                <a:lnTo>
                  <a:pt x="327659" y="171"/>
                </a:lnTo>
                <a:lnTo>
                  <a:pt x="320039" y="384"/>
                </a:lnTo>
                <a:lnTo>
                  <a:pt x="312419" y="681"/>
                </a:lnTo>
                <a:lnTo>
                  <a:pt x="306323" y="1061"/>
                </a:lnTo>
                <a:lnTo>
                  <a:pt x="298703" y="1523"/>
                </a:lnTo>
                <a:lnTo>
                  <a:pt x="291083" y="2066"/>
                </a:lnTo>
                <a:lnTo>
                  <a:pt x="284987" y="2690"/>
                </a:lnTo>
                <a:lnTo>
                  <a:pt x="277367" y="3393"/>
                </a:lnTo>
                <a:lnTo>
                  <a:pt x="271271" y="4174"/>
                </a:lnTo>
                <a:lnTo>
                  <a:pt x="263651" y="5034"/>
                </a:lnTo>
                <a:lnTo>
                  <a:pt x="256031" y="5970"/>
                </a:lnTo>
                <a:lnTo>
                  <a:pt x="249935" y="6982"/>
                </a:lnTo>
                <a:lnTo>
                  <a:pt x="243839" y="8069"/>
                </a:lnTo>
                <a:lnTo>
                  <a:pt x="236219" y="9231"/>
                </a:lnTo>
                <a:lnTo>
                  <a:pt x="230123" y="10466"/>
                </a:lnTo>
                <a:lnTo>
                  <a:pt x="224027" y="11774"/>
                </a:lnTo>
                <a:lnTo>
                  <a:pt x="216407" y="13154"/>
                </a:lnTo>
                <a:lnTo>
                  <a:pt x="173735" y="24746"/>
                </a:lnTo>
                <a:lnTo>
                  <a:pt x="144779" y="34989"/>
                </a:lnTo>
                <a:lnTo>
                  <a:pt x="138683" y="37222"/>
                </a:lnTo>
                <a:lnTo>
                  <a:pt x="132587" y="39515"/>
                </a:lnTo>
                <a:lnTo>
                  <a:pt x="128015" y="41867"/>
                </a:lnTo>
                <a:lnTo>
                  <a:pt x="121919" y="44277"/>
                </a:lnTo>
                <a:lnTo>
                  <a:pt x="117347" y="46744"/>
                </a:lnTo>
                <a:lnTo>
                  <a:pt x="112775" y="49268"/>
                </a:lnTo>
                <a:lnTo>
                  <a:pt x="106679" y="51846"/>
                </a:lnTo>
                <a:lnTo>
                  <a:pt x="70103" y="74365"/>
                </a:lnTo>
                <a:lnTo>
                  <a:pt x="67055" y="77403"/>
                </a:lnTo>
                <a:lnTo>
                  <a:pt x="62483" y="80488"/>
                </a:lnTo>
                <a:lnTo>
                  <a:pt x="57911" y="83618"/>
                </a:lnTo>
                <a:lnTo>
                  <a:pt x="54863" y="86794"/>
                </a:lnTo>
                <a:lnTo>
                  <a:pt x="50291" y="90014"/>
                </a:lnTo>
                <a:lnTo>
                  <a:pt x="47243" y="93277"/>
                </a:lnTo>
                <a:lnTo>
                  <a:pt x="44195" y="96583"/>
                </a:lnTo>
                <a:lnTo>
                  <a:pt x="41147" y="99930"/>
                </a:lnTo>
                <a:lnTo>
                  <a:pt x="36575" y="103318"/>
                </a:lnTo>
                <a:lnTo>
                  <a:pt x="33527" y="106746"/>
                </a:lnTo>
                <a:lnTo>
                  <a:pt x="30479" y="110213"/>
                </a:lnTo>
                <a:lnTo>
                  <a:pt x="28955" y="113718"/>
                </a:lnTo>
                <a:lnTo>
                  <a:pt x="25907" y="117260"/>
                </a:lnTo>
                <a:lnTo>
                  <a:pt x="19811" y="124453"/>
                </a:lnTo>
                <a:lnTo>
                  <a:pt x="18287" y="128102"/>
                </a:lnTo>
                <a:lnTo>
                  <a:pt x="15239" y="131785"/>
                </a:lnTo>
                <a:lnTo>
                  <a:pt x="10667" y="143027"/>
                </a:lnTo>
                <a:lnTo>
                  <a:pt x="7619" y="146837"/>
                </a:lnTo>
                <a:lnTo>
                  <a:pt x="6095" y="150676"/>
                </a:lnTo>
                <a:lnTo>
                  <a:pt x="6095" y="230323"/>
                </a:lnTo>
                <a:lnTo>
                  <a:pt x="7619" y="234162"/>
                </a:lnTo>
                <a:lnTo>
                  <a:pt x="10667" y="237972"/>
                </a:lnTo>
                <a:lnTo>
                  <a:pt x="15239" y="249214"/>
                </a:lnTo>
                <a:lnTo>
                  <a:pt x="18287" y="252897"/>
                </a:lnTo>
                <a:lnTo>
                  <a:pt x="19811" y="256546"/>
                </a:lnTo>
                <a:lnTo>
                  <a:pt x="25907" y="263739"/>
                </a:lnTo>
                <a:lnTo>
                  <a:pt x="28955" y="267281"/>
                </a:lnTo>
                <a:lnTo>
                  <a:pt x="30479" y="270786"/>
                </a:lnTo>
                <a:lnTo>
                  <a:pt x="33527" y="274253"/>
                </a:lnTo>
                <a:lnTo>
                  <a:pt x="36575" y="277681"/>
                </a:lnTo>
                <a:lnTo>
                  <a:pt x="41147" y="281069"/>
                </a:lnTo>
                <a:lnTo>
                  <a:pt x="44195" y="284416"/>
                </a:lnTo>
                <a:lnTo>
                  <a:pt x="47243" y="287722"/>
                </a:lnTo>
                <a:lnTo>
                  <a:pt x="50291" y="290985"/>
                </a:lnTo>
                <a:lnTo>
                  <a:pt x="54863" y="294205"/>
                </a:lnTo>
                <a:lnTo>
                  <a:pt x="57911" y="297381"/>
                </a:lnTo>
                <a:lnTo>
                  <a:pt x="62483" y="300511"/>
                </a:lnTo>
                <a:lnTo>
                  <a:pt x="67055" y="303596"/>
                </a:lnTo>
                <a:lnTo>
                  <a:pt x="70103" y="306634"/>
                </a:lnTo>
                <a:lnTo>
                  <a:pt x="106679" y="329153"/>
                </a:lnTo>
                <a:lnTo>
                  <a:pt x="112775" y="331731"/>
                </a:lnTo>
                <a:lnTo>
                  <a:pt x="117347" y="334255"/>
                </a:lnTo>
                <a:lnTo>
                  <a:pt x="121919" y="336722"/>
                </a:lnTo>
                <a:lnTo>
                  <a:pt x="128015" y="339132"/>
                </a:lnTo>
                <a:lnTo>
                  <a:pt x="132587" y="341484"/>
                </a:lnTo>
                <a:lnTo>
                  <a:pt x="138683" y="343777"/>
                </a:lnTo>
                <a:lnTo>
                  <a:pt x="144779" y="346010"/>
                </a:lnTo>
                <a:lnTo>
                  <a:pt x="149351" y="348183"/>
                </a:lnTo>
                <a:lnTo>
                  <a:pt x="185927" y="359902"/>
                </a:lnTo>
                <a:lnTo>
                  <a:pt x="224027" y="369225"/>
                </a:lnTo>
                <a:lnTo>
                  <a:pt x="230123" y="370533"/>
                </a:lnTo>
                <a:lnTo>
                  <a:pt x="236219" y="371768"/>
                </a:lnTo>
                <a:lnTo>
                  <a:pt x="243839" y="372930"/>
                </a:lnTo>
                <a:lnTo>
                  <a:pt x="249935" y="374017"/>
                </a:lnTo>
                <a:lnTo>
                  <a:pt x="256031" y="375029"/>
                </a:lnTo>
                <a:lnTo>
                  <a:pt x="263651" y="375965"/>
                </a:lnTo>
                <a:lnTo>
                  <a:pt x="271271" y="376825"/>
                </a:lnTo>
                <a:lnTo>
                  <a:pt x="277367" y="377606"/>
                </a:lnTo>
                <a:lnTo>
                  <a:pt x="284987" y="378309"/>
                </a:lnTo>
                <a:lnTo>
                  <a:pt x="291083" y="378933"/>
                </a:lnTo>
                <a:lnTo>
                  <a:pt x="298703" y="379476"/>
                </a:lnTo>
                <a:lnTo>
                  <a:pt x="306323" y="379938"/>
                </a:lnTo>
                <a:lnTo>
                  <a:pt x="312419" y="380318"/>
                </a:lnTo>
                <a:lnTo>
                  <a:pt x="320039" y="380615"/>
                </a:lnTo>
                <a:lnTo>
                  <a:pt x="327659" y="380828"/>
                </a:lnTo>
                <a:lnTo>
                  <a:pt x="335279" y="380956"/>
                </a:lnTo>
                <a:lnTo>
                  <a:pt x="342899" y="380999"/>
                </a:lnTo>
                <a:lnTo>
                  <a:pt x="348995" y="380956"/>
                </a:lnTo>
                <a:lnTo>
                  <a:pt x="385571" y="379476"/>
                </a:lnTo>
                <a:lnTo>
                  <a:pt x="393191" y="378933"/>
                </a:lnTo>
                <a:lnTo>
                  <a:pt x="400811" y="378309"/>
                </a:lnTo>
                <a:lnTo>
                  <a:pt x="406907" y="377606"/>
                </a:lnTo>
                <a:lnTo>
                  <a:pt x="414527" y="376825"/>
                </a:lnTo>
                <a:lnTo>
                  <a:pt x="420623" y="375965"/>
                </a:lnTo>
                <a:lnTo>
                  <a:pt x="428243" y="375029"/>
                </a:lnTo>
                <a:lnTo>
                  <a:pt x="434339" y="374017"/>
                </a:lnTo>
                <a:lnTo>
                  <a:pt x="441959" y="372930"/>
                </a:lnTo>
                <a:lnTo>
                  <a:pt x="448055" y="371768"/>
                </a:lnTo>
                <a:lnTo>
                  <a:pt x="455675" y="370533"/>
                </a:lnTo>
                <a:lnTo>
                  <a:pt x="461771" y="369225"/>
                </a:lnTo>
                <a:lnTo>
                  <a:pt x="467867" y="367845"/>
                </a:lnTo>
                <a:lnTo>
                  <a:pt x="473963" y="366395"/>
                </a:lnTo>
                <a:lnTo>
                  <a:pt x="481583" y="364875"/>
                </a:lnTo>
                <a:lnTo>
                  <a:pt x="524255" y="352344"/>
                </a:lnTo>
                <a:lnTo>
                  <a:pt x="528827" y="350295"/>
                </a:lnTo>
                <a:lnTo>
                  <a:pt x="534923" y="348183"/>
                </a:lnTo>
                <a:lnTo>
                  <a:pt x="541019" y="346010"/>
                </a:lnTo>
                <a:lnTo>
                  <a:pt x="545591" y="343777"/>
                </a:lnTo>
                <a:lnTo>
                  <a:pt x="551687" y="341484"/>
                </a:lnTo>
                <a:lnTo>
                  <a:pt x="557783" y="339132"/>
                </a:lnTo>
                <a:lnTo>
                  <a:pt x="562355" y="336722"/>
                </a:lnTo>
                <a:lnTo>
                  <a:pt x="566927" y="334255"/>
                </a:lnTo>
                <a:lnTo>
                  <a:pt x="573023" y="331731"/>
                </a:lnTo>
                <a:lnTo>
                  <a:pt x="577595" y="329153"/>
                </a:lnTo>
                <a:lnTo>
                  <a:pt x="582167" y="326520"/>
                </a:lnTo>
                <a:lnTo>
                  <a:pt x="586739" y="323833"/>
                </a:lnTo>
                <a:lnTo>
                  <a:pt x="592835" y="321093"/>
                </a:lnTo>
                <a:lnTo>
                  <a:pt x="597407" y="318302"/>
                </a:lnTo>
                <a:lnTo>
                  <a:pt x="601979" y="315459"/>
                </a:lnTo>
                <a:lnTo>
                  <a:pt x="605027" y="312567"/>
                </a:lnTo>
                <a:lnTo>
                  <a:pt x="609599" y="309625"/>
                </a:lnTo>
                <a:lnTo>
                  <a:pt x="614171" y="306634"/>
                </a:lnTo>
                <a:lnTo>
                  <a:pt x="618743" y="303596"/>
                </a:lnTo>
                <a:lnTo>
                  <a:pt x="621791" y="300511"/>
                </a:lnTo>
                <a:lnTo>
                  <a:pt x="626363" y="297381"/>
                </a:lnTo>
                <a:lnTo>
                  <a:pt x="629411" y="294205"/>
                </a:lnTo>
                <a:lnTo>
                  <a:pt x="633983" y="290985"/>
                </a:lnTo>
                <a:lnTo>
                  <a:pt x="637031" y="287722"/>
                </a:lnTo>
                <a:lnTo>
                  <a:pt x="640079" y="284416"/>
                </a:lnTo>
                <a:lnTo>
                  <a:pt x="644651" y="281069"/>
                </a:lnTo>
                <a:lnTo>
                  <a:pt x="647699" y="277681"/>
                </a:lnTo>
                <a:lnTo>
                  <a:pt x="650747" y="274253"/>
                </a:lnTo>
                <a:lnTo>
                  <a:pt x="656843" y="267281"/>
                </a:lnTo>
                <a:lnTo>
                  <a:pt x="658367" y="263739"/>
                </a:lnTo>
                <a:lnTo>
                  <a:pt x="664463" y="256546"/>
                </a:lnTo>
                <a:lnTo>
                  <a:pt x="665987" y="252897"/>
                </a:lnTo>
                <a:lnTo>
                  <a:pt x="669035" y="249214"/>
                </a:lnTo>
                <a:lnTo>
                  <a:pt x="673607" y="237972"/>
                </a:lnTo>
                <a:lnTo>
                  <a:pt x="676655" y="234162"/>
                </a:lnTo>
                <a:lnTo>
                  <a:pt x="679703" y="226456"/>
                </a:lnTo>
                <a:close/>
              </a:path>
              <a:path w="685800" h="381000">
                <a:moveTo>
                  <a:pt x="682751" y="214690"/>
                </a:moveTo>
                <a:lnTo>
                  <a:pt x="682751" y="166309"/>
                </a:lnTo>
                <a:lnTo>
                  <a:pt x="679703" y="158439"/>
                </a:lnTo>
                <a:lnTo>
                  <a:pt x="679703" y="222560"/>
                </a:lnTo>
                <a:lnTo>
                  <a:pt x="682751" y="214690"/>
                </a:lnTo>
                <a:close/>
              </a:path>
              <a:path w="685800" h="381000">
                <a:moveTo>
                  <a:pt x="684275" y="206718"/>
                </a:moveTo>
                <a:lnTo>
                  <a:pt x="684275" y="174281"/>
                </a:lnTo>
                <a:lnTo>
                  <a:pt x="682751" y="170283"/>
                </a:lnTo>
                <a:lnTo>
                  <a:pt x="682751" y="210716"/>
                </a:lnTo>
                <a:lnTo>
                  <a:pt x="684275" y="206718"/>
                </a:lnTo>
                <a:close/>
              </a:path>
              <a:path w="685800" h="381000">
                <a:moveTo>
                  <a:pt x="685799" y="190499"/>
                </a:moveTo>
                <a:lnTo>
                  <a:pt x="684275" y="186413"/>
                </a:lnTo>
                <a:lnTo>
                  <a:pt x="684275" y="194586"/>
                </a:lnTo>
                <a:lnTo>
                  <a:pt x="685799" y="1904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24683" y="4379976"/>
            <a:ext cx="715010" cy="410209"/>
          </a:xfrm>
          <a:custGeom>
            <a:avLst/>
            <a:gdLst/>
            <a:ahLst/>
            <a:cxnLst/>
            <a:rect l="l" t="t" r="r" b="b"/>
            <a:pathLst>
              <a:path w="715010" h="410210">
                <a:moveTo>
                  <a:pt x="714755" y="216407"/>
                </a:moveTo>
                <a:lnTo>
                  <a:pt x="714755" y="204215"/>
                </a:lnTo>
                <a:lnTo>
                  <a:pt x="710183" y="172211"/>
                </a:lnTo>
                <a:lnTo>
                  <a:pt x="707135" y="161543"/>
                </a:lnTo>
                <a:lnTo>
                  <a:pt x="702563" y="150875"/>
                </a:lnTo>
                <a:lnTo>
                  <a:pt x="696467" y="141731"/>
                </a:lnTo>
                <a:lnTo>
                  <a:pt x="690371" y="131063"/>
                </a:lnTo>
                <a:lnTo>
                  <a:pt x="684275" y="121919"/>
                </a:lnTo>
                <a:lnTo>
                  <a:pt x="669035" y="103631"/>
                </a:lnTo>
                <a:lnTo>
                  <a:pt x="650747" y="88391"/>
                </a:lnTo>
                <a:lnTo>
                  <a:pt x="640079" y="79247"/>
                </a:lnTo>
                <a:lnTo>
                  <a:pt x="629411" y="71627"/>
                </a:lnTo>
                <a:lnTo>
                  <a:pt x="618743" y="65531"/>
                </a:lnTo>
                <a:lnTo>
                  <a:pt x="606551" y="57911"/>
                </a:lnTo>
                <a:lnTo>
                  <a:pt x="553211" y="33527"/>
                </a:lnTo>
                <a:lnTo>
                  <a:pt x="493775" y="15239"/>
                </a:lnTo>
                <a:lnTo>
                  <a:pt x="428243" y="4571"/>
                </a:lnTo>
                <a:lnTo>
                  <a:pt x="356615" y="0"/>
                </a:lnTo>
                <a:lnTo>
                  <a:pt x="321563" y="1523"/>
                </a:lnTo>
                <a:lnTo>
                  <a:pt x="252983" y="9143"/>
                </a:lnTo>
                <a:lnTo>
                  <a:pt x="188975" y="24383"/>
                </a:lnTo>
                <a:lnTo>
                  <a:pt x="132587" y="45719"/>
                </a:lnTo>
                <a:lnTo>
                  <a:pt x="83819" y="73151"/>
                </a:lnTo>
                <a:lnTo>
                  <a:pt x="36575" y="114299"/>
                </a:lnTo>
                <a:lnTo>
                  <a:pt x="30479" y="123443"/>
                </a:lnTo>
                <a:lnTo>
                  <a:pt x="22859" y="132587"/>
                </a:lnTo>
                <a:lnTo>
                  <a:pt x="16763" y="141731"/>
                </a:lnTo>
                <a:lnTo>
                  <a:pt x="7619" y="163067"/>
                </a:lnTo>
                <a:lnTo>
                  <a:pt x="1523" y="184403"/>
                </a:lnTo>
                <a:lnTo>
                  <a:pt x="0" y="195071"/>
                </a:lnTo>
                <a:lnTo>
                  <a:pt x="0" y="217931"/>
                </a:lnTo>
                <a:lnTo>
                  <a:pt x="1523" y="228599"/>
                </a:lnTo>
                <a:lnTo>
                  <a:pt x="7619" y="249935"/>
                </a:lnTo>
                <a:lnTo>
                  <a:pt x="12191" y="259079"/>
                </a:lnTo>
                <a:lnTo>
                  <a:pt x="18287" y="269747"/>
                </a:lnTo>
                <a:lnTo>
                  <a:pt x="22859" y="278891"/>
                </a:lnTo>
                <a:lnTo>
                  <a:pt x="28955" y="286207"/>
                </a:lnTo>
                <a:lnTo>
                  <a:pt x="28955" y="196595"/>
                </a:lnTo>
                <a:lnTo>
                  <a:pt x="30479" y="187451"/>
                </a:lnTo>
                <a:lnTo>
                  <a:pt x="32003" y="179831"/>
                </a:lnTo>
                <a:lnTo>
                  <a:pt x="35051" y="172211"/>
                </a:lnTo>
                <a:lnTo>
                  <a:pt x="38099" y="163067"/>
                </a:lnTo>
                <a:lnTo>
                  <a:pt x="82295" y="109727"/>
                </a:lnTo>
                <a:lnTo>
                  <a:pt x="121919" y="83819"/>
                </a:lnTo>
                <a:lnTo>
                  <a:pt x="170687" y="60959"/>
                </a:lnTo>
                <a:lnTo>
                  <a:pt x="227075" y="44195"/>
                </a:lnTo>
                <a:lnTo>
                  <a:pt x="291083" y="33527"/>
                </a:lnTo>
                <a:lnTo>
                  <a:pt x="358139" y="28955"/>
                </a:lnTo>
                <a:lnTo>
                  <a:pt x="391667" y="30479"/>
                </a:lnTo>
                <a:lnTo>
                  <a:pt x="457199" y="38099"/>
                </a:lnTo>
                <a:lnTo>
                  <a:pt x="516635" y="51815"/>
                </a:lnTo>
                <a:lnTo>
                  <a:pt x="569975" y="71627"/>
                </a:lnTo>
                <a:lnTo>
                  <a:pt x="614171" y="96011"/>
                </a:lnTo>
                <a:lnTo>
                  <a:pt x="623315" y="103631"/>
                </a:lnTo>
                <a:lnTo>
                  <a:pt x="632459" y="109727"/>
                </a:lnTo>
                <a:lnTo>
                  <a:pt x="641603" y="117347"/>
                </a:lnTo>
                <a:lnTo>
                  <a:pt x="649223" y="124967"/>
                </a:lnTo>
                <a:lnTo>
                  <a:pt x="655319" y="132587"/>
                </a:lnTo>
                <a:lnTo>
                  <a:pt x="662939" y="140207"/>
                </a:lnTo>
                <a:lnTo>
                  <a:pt x="682751" y="181355"/>
                </a:lnTo>
                <a:lnTo>
                  <a:pt x="685799" y="198119"/>
                </a:lnTo>
                <a:lnTo>
                  <a:pt x="685799" y="286207"/>
                </a:lnTo>
                <a:lnTo>
                  <a:pt x="691895" y="278891"/>
                </a:lnTo>
                <a:lnTo>
                  <a:pt x="697991" y="268223"/>
                </a:lnTo>
                <a:lnTo>
                  <a:pt x="702563" y="259079"/>
                </a:lnTo>
                <a:lnTo>
                  <a:pt x="707135" y="248411"/>
                </a:lnTo>
                <a:lnTo>
                  <a:pt x="713231" y="227075"/>
                </a:lnTo>
                <a:lnTo>
                  <a:pt x="714755" y="216407"/>
                </a:lnTo>
                <a:close/>
              </a:path>
              <a:path w="715010" h="410210">
                <a:moveTo>
                  <a:pt x="685799" y="286207"/>
                </a:moveTo>
                <a:lnTo>
                  <a:pt x="685799" y="214883"/>
                </a:lnTo>
                <a:lnTo>
                  <a:pt x="684275" y="222503"/>
                </a:lnTo>
                <a:lnTo>
                  <a:pt x="682751" y="231647"/>
                </a:lnTo>
                <a:lnTo>
                  <a:pt x="679703" y="239267"/>
                </a:lnTo>
                <a:lnTo>
                  <a:pt x="655319" y="278891"/>
                </a:lnTo>
                <a:lnTo>
                  <a:pt x="623315" y="307847"/>
                </a:lnTo>
                <a:lnTo>
                  <a:pt x="614171" y="315467"/>
                </a:lnTo>
                <a:lnTo>
                  <a:pt x="568451" y="339851"/>
                </a:lnTo>
                <a:lnTo>
                  <a:pt x="516635" y="359663"/>
                </a:lnTo>
                <a:lnTo>
                  <a:pt x="457199" y="373379"/>
                </a:lnTo>
                <a:lnTo>
                  <a:pt x="391667" y="380999"/>
                </a:lnTo>
                <a:lnTo>
                  <a:pt x="323087" y="380999"/>
                </a:lnTo>
                <a:lnTo>
                  <a:pt x="257555" y="373379"/>
                </a:lnTo>
                <a:lnTo>
                  <a:pt x="198119" y="359663"/>
                </a:lnTo>
                <a:lnTo>
                  <a:pt x="144779" y="339851"/>
                </a:lnTo>
                <a:lnTo>
                  <a:pt x="111251" y="321563"/>
                </a:lnTo>
                <a:lnTo>
                  <a:pt x="100583" y="313943"/>
                </a:lnTo>
                <a:lnTo>
                  <a:pt x="91439" y="307847"/>
                </a:lnTo>
                <a:lnTo>
                  <a:pt x="82295" y="300227"/>
                </a:lnTo>
                <a:lnTo>
                  <a:pt x="73151" y="294131"/>
                </a:lnTo>
                <a:lnTo>
                  <a:pt x="65531" y="286511"/>
                </a:lnTo>
                <a:lnTo>
                  <a:pt x="59435" y="278891"/>
                </a:lnTo>
                <a:lnTo>
                  <a:pt x="51815" y="271271"/>
                </a:lnTo>
                <a:lnTo>
                  <a:pt x="47243" y="262127"/>
                </a:lnTo>
                <a:lnTo>
                  <a:pt x="38099" y="246887"/>
                </a:lnTo>
                <a:lnTo>
                  <a:pt x="35051" y="237743"/>
                </a:lnTo>
                <a:lnTo>
                  <a:pt x="32003" y="230123"/>
                </a:lnTo>
                <a:lnTo>
                  <a:pt x="30479" y="222503"/>
                </a:lnTo>
                <a:lnTo>
                  <a:pt x="28955" y="213359"/>
                </a:lnTo>
                <a:lnTo>
                  <a:pt x="28955" y="286207"/>
                </a:lnTo>
                <a:lnTo>
                  <a:pt x="54863" y="315467"/>
                </a:lnTo>
                <a:lnTo>
                  <a:pt x="96011" y="345947"/>
                </a:lnTo>
                <a:lnTo>
                  <a:pt x="134111" y="365759"/>
                </a:lnTo>
                <a:lnTo>
                  <a:pt x="190499" y="387095"/>
                </a:lnTo>
                <a:lnTo>
                  <a:pt x="252983" y="402335"/>
                </a:lnTo>
                <a:lnTo>
                  <a:pt x="321563" y="409955"/>
                </a:lnTo>
                <a:lnTo>
                  <a:pt x="393191" y="409955"/>
                </a:lnTo>
                <a:lnTo>
                  <a:pt x="461771" y="400811"/>
                </a:lnTo>
                <a:lnTo>
                  <a:pt x="525779" y="387095"/>
                </a:lnTo>
                <a:lnTo>
                  <a:pt x="582167" y="365759"/>
                </a:lnTo>
                <a:lnTo>
                  <a:pt x="606551" y="352043"/>
                </a:lnTo>
                <a:lnTo>
                  <a:pt x="618743" y="345947"/>
                </a:lnTo>
                <a:lnTo>
                  <a:pt x="630935" y="338327"/>
                </a:lnTo>
                <a:lnTo>
                  <a:pt x="641603" y="330707"/>
                </a:lnTo>
                <a:lnTo>
                  <a:pt x="650747" y="323087"/>
                </a:lnTo>
                <a:lnTo>
                  <a:pt x="659891" y="313943"/>
                </a:lnTo>
                <a:lnTo>
                  <a:pt x="669035" y="306323"/>
                </a:lnTo>
                <a:lnTo>
                  <a:pt x="678179" y="297179"/>
                </a:lnTo>
                <a:lnTo>
                  <a:pt x="684275" y="288035"/>
                </a:lnTo>
                <a:lnTo>
                  <a:pt x="685799" y="286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2700" y="5286755"/>
            <a:ext cx="3657600" cy="457200"/>
          </a:xfrm>
          <a:custGeom>
            <a:avLst/>
            <a:gdLst/>
            <a:ahLst/>
            <a:cxnLst/>
            <a:rect l="l" t="t" r="r" b="b"/>
            <a:pathLst>
              <a:path w="3657600" h="457200">
                <a:moveTo>
                  <a:pt x="3657599" y="380999"/>
                </a:moveTo>
                <a:lnTo>
                  <a:pt x="3657599" y="76199"/>
                </a:lnTo>
                <a:lnTo>
                  <a:pt x="3657394" y="70629"/>
                </a:lnTo>
                <a:lnTo>
                  <a:pt x="3642436" y="30743"/>
                </a:lnTo>
                <a:lnTo>
                  <a:pt x="3608791" y="5091"/>
                </a:lnTo>
                <a:lnTo>
                  <a:pt x="3581399" y="0"/>
                </a:lnTo>
                <a:lnTo>
                  <a:pt x="76199" y="0"/>
                </a:lnTo>
                <a:lnTo>
                  <a:pt x="35121" y="12512"/>
                </a:lnTo>
                <a:lnTo>
                  <a:pt x="7234" y="44481"/>
                </a:lnTo>
                <a:lnTo>
                  <a:pt x="0" y="76199"/>
                </a:lnTo>
                <a:lnTo>
                  <a:pt x="0" y="380999"/>
                </a:lnTo>
                <a:lnTo>
                  <a:pt x="9713" y="418169"/>
                </a:lnTo>
                <a:lnTo>
                  <a:pt x="39706" y="447802"/>
                </a:lnTo>
                <a:lnTo>
                  <a:pt x="76199" y="457199"/>
                </a:lnTo>
                <a:lnTo>
                  <a:pt x="3581399" y="457199"/>
                </a:lnTo>
                <a:lnTo>
                  <a:pt x="3618569" y="447802"/>
                </a:lnTo>
                <a:lnTo>
                  <a:pt x="3648202" y="418169"/>
                </a:lnTo>
                <a:lnTo>
                  <a:pt x="3657599" y="38099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38983" y="5273039"/>
            <a:ext cx="3686810" cy="486409"/>
          </a:xfrm>
          <a:custGeom>
            <a:avLst/>
            <a:gdLst/>
            <a:ahLst/>
            <a:cxnLst/>
            <a:rect l="l" t="t" r="r" b="b"/>
            <a:pathLst>
              <a:path w="3686810" h="486410">
                <a:moveTo>
                  <a:pt x="3686555" y="403859"/>
                </a:moveTo>
                <a:lnTo>
                  <a:pt x="3686555" y="89915"/>
                </a:lnTo>
                <a:lnTo>
                  <a:pt x="3685031" y="80771"/>
                </a:lnTo>
                <a:lnTo>
                  <a:pt x="3685031" y="71627"/>
                </a:lnTo>
                <a:lnTo>
                  <a:pt x="3681983" y="62483"/>
                </a:lnTo>
                <a:lnTo>
                  <a:pt x="3678935" y="54863"/>
                </a:lnTo>
                <a:lnTo>
                  <a:pt x="3674363" y="47243"/>
                </a:lnTo>
                <a:lnTo>
                  <a:pt x="3671315" y="39623"/>
                </a:lnTo>
                <a:lnTo>
                  <a:pt x="3669791" y="39623"/>
                </a:lnTo>
                <a:lnTo>
                  <a:pt x="3669791" y="38099"/>
                </a:lnTo>
                <a:lnTo>
                  <a:pt x="3660647" y="27431"/>
                </a:lnTo>
                <a:lnTo>
                  <a:pt x="3660647" y="25907"/>
                </a:lnTo>
                <a:lnTo>
                  <a:pt x="3659123" y="25907"/>
                </a:lnTo>
                <a:lnTo>
                  <a:pt x="3646931" y="16763"/>
                </a:lnTo>
                <a:lnTo>
                  <a:pt x="3646931" y="15239"/>
                </a:lnTo>
                <a:lnTo>
                  <a:pt x="3645407" y="15239"/>
                </a:lnTo>
                <a:lnTo>
                  <a:pt x="3630167" y="6095"/>
                </a:lnTo>
                <a:lnTo>
                  <a:pt x="3622547" y="3047"/>
                </a:lnTo>
                <a:lnTo>
                  <a:pt x="3604259" y="0"/>
                </a:lnTo>
                <a:lnTo>
                  <a:pt x="80771" y="0"/>
                </a:lnTo>
                <a:lnTo>
                  <a:pt x="71627" y="1523"/>
                </a:lnTo>
                <a:lnTo>
                  <a:pt x="62483" y="4571"/>
                </a:lnTo>
                <a:lnTo>
                  <a:pt x="47243" y="10667"/>
                </a:lnTo>
                <a:lnTo>
                  <a:pt x="41147" y="15239"/>
                </a:lnTo>
                <a:lnTo>
                  <a:pt x="39623" y="15239"/>
                </a:lnTo>
                <a:lnTo>
                  <a:pt x="39623" y="16763"/>
                </a:lnTo>
                <a:lnTo>
                  <a:pt x="27431" y="25907"/>
                </a:lnTo>
                <a:lnTo>
                  <a:pt x="25907" y="25907"/>
                </a:lnTo>
                <a:lnTo>
                  <a:pt x="25907" y="27431"/>
                </a:lnTo>
                <a:lnTo>
                  <a:pt x="16763" y="38099"/>
                </a:lnTo>
                <a:lnTo>
                  <a:pt x="16763" y="39623"/>
                </a:lnTo>
                <a:lnTo>
                  <a:pt x="15239" y="39623"/>
                </a:lnTo>
                <a:lnTo>
                  <a:pt x="10667" y="47243"/>
                </a:lnTo>
                <a:lnTo>
                  <a:pt x="7619" y="56387"/>
                </a:lnTo>
                <a:lnTo>
                  <a:pt x="4571" y="64007"/>
                </a:lnTo>
                <a:lnTo>
                  <a:pt x="1523" y="73151"/>
                </a:lnTo>
                <a:lnTo>
                  <a:pt x="0" y="82295"/>
                </a:lnTo>
                <a:lnTo>
                  <a:pt x="0" y="405383"/>
                </a:lnTo>
                <a:lnTo>
                  <a:pt x="1523" y="414527"/>
                </a:lnTo>
                <a:lnTo>
                  <a:pt x="4571" y="422147"/>
                </a:lnTo>
                <a:lnTo>
                  <a:pt x="7619" y="431291"/>
                </a:lnTo>
                <a:lnTo>
                  <a:pt x="12191" y="438911"/>
                </a:lnTo>
                <a:lnTo>
                  <a:pt x="15239" y="445007"/>
                </a:lnTo>
                <a:lnTo>
                  <a:pt x="16763" y="446531"/>
                </a:lnTo>
                <a:lnTo>
                  <a:pt x="25907" y="458723"/>
                </a:lnTo>
                <a:lnTo>
                  <a:pt x="27431" y="458723"/>
                </a:lnTo>
                <a:lnTo>
                  <a:pt x="27431" y="460247"/>
                </a:lnTo>
                <a:lnTo>
                  <a:pt x="28955" y="461390"/>
                </a:lnTo>
                <a:lnTo>
                  <a:pt x="28955" y="83819"/>
                </a:lnTo>
                <a:lnTo>
                  <a:pt x="33527" y="65531"/>
                </a:lnTo>
                <a:lnTo>
                  <a:pt x="36575" y="60959"/>
                </a:lnTo>
                <a:lnTo>
                  <a:pt x="38099" y="57911"/>
                </a:lnTo>
                <a:lnTo>
                  <a:pt x="38099" y="56387"/>
                </a:lnTo>
                <a:lnTo>
                  <a:pt x="45719" y="47497"/>
                </a:lnTo>
                <a:lnTo>
                  <a:pt x="45719" y="47243"/>
                </a:lnTo>
                <a:lnTo>
                  <a:pt x="47243" y="45719"/>
                </a:lnTo>
                <a:lnTo>
                  <a:pt x="47243" y="46100"/>
                </a:lnTo>
                <a:lnTo>
                  <a:pt x="54863" y="40385"/>
                </a:lnTo>
                <a:lnTo>
                  <a:pt x="54863" y="39623"/>
                </a:lnTo>
                <a:lnTo>
                  <a:pt x="62483" y="35051"/>
                </a:lnTo>
                <a:lnTo>
                  <a:pt x="67055" y="33527"/>
                </a:lnTo>
                <a:lnTo>
                  <a:pt x="73151" y="30479"/>
                </a:lnTo>
                <a:lnTo>
                  <a:pt x="79247" y="28955"/>
                </a:lnTo>
                <a:lnTo>
                  <a:pt x="3608831" y="28955"/>
                </a:lnTo>
                <a:lnTo>
                  <a:pt x="3614927" y="32003"/>
                </a:lnTo>
                <a:lnTo>
                  <a:pt x="3621023" y="33527"/>
                </a:lnTo>
                <a:lnTo>
                  <a:pt x="3625595" y="36575"/>
                </a:lnTo>
                <a:lnTo>
                  <a:pt x="3631691" y="39623"/>
                </a:lnTo>
                <a:lnTo>
                  <a:pt x="3631691" y="40385"/>
                </a:lnTo>
                <a:lnTo>
                  <a:pt x="3639311" y="46100"/>
                </a:lnTo>
                <a:lnTo>
                  <a:pt x="3639311" y="45719"/>
                </a:lnTo>
                <a:lnTo>
                  <a:pt x="3640835" y="47243"/>
                </a:lnTo>
                <a:lnTo>
                  <a:pt x="3640835" y="47497"/>
                </a:lnTo>
                <a:lnTo>
                  <a:pt x="3648455" y="56387"/>
                </a:lnTo>
                <a:lnTo>
                  <a:pt x="3648455" y="57911"/>
                </a:lnTo>
                <a:lnTo>
                  <a:pt x="3653027" y="67055"/>
                </a:lnTo>
                <a:lnTo>
                  <a:pt x="3657599" y="85343"/>
                </a:lnTo>
                <a:lnTo>
                  <a:pt x="3657599" y="461390"/>
                </a:lnTo>
                <a:lnTo>
                  <a:pt x="3659123" y="460247"/>
                </a:lnTo>
                <a:lnTo>
                  <a:pt x="3659123" y="458723"/>
                </a:lnTo>
                <a:lnTo>
                  <a:pt x="3660647" y="458723"/>
                </a:lnTo>
                <a:lnTo>
                  <a:pt x="3671315" y="445007"/>
                </a:lnTo>
                <a:lnTo>
                  <a:pt x="3675887" y="437387"/>
                </a:lnTo>
                <a:lnTo>
                  <a:pt x="3678935" y="429767"/>
                </a:lnTo>
                <a:lnTo>
                  <a:pt x="3681983" y="420623"/>
                </a:lnTo>
                <a:lnTo>
                  <a:pt x="3685031" y="413003"/>
                </a:lnTo>
                <a:lnTo>
                  <a:pt x="3686555" y="403859"/>
                </a:lnTo>
                <a:close/>
              </a:path>
              <a:path w="3686810" h="486410">
                <a:moveTo>
                  <a:pt x="39623" y="429767"/>
                </a:moveTo>
                <a:lnTo>
                  <a:pt x="36575" y="423671"/>
                </a:lnTo>
                <a:lnTo>
                  <a:pt x="33527" y="419099"/>
                </a:lnTo>
                <a:lnTo>
                  <a:pt x="28955" y="400811"/>
                </a:lnTo>
                <a:lnTo>
                  <a:pt x="28955" y="461390"/>
                </a:lnTo>
                <a:lnTo>
                  <a:pt x="38099" y="468248"/>
                </a:lnTo>
                <a:lnTo>
                  <a:pt x="38099" y="428243"/>
                </a:lnTo>
                <a:lnTo>
                  <a:pt x="39623" y="429767"/>
                </a:lnTo>
                <a:close/>
              </a:path>
              <a:path w="3686810" h="486410">
                <a:moveTo>
                  <a:pt x="39623" y="54863"/>
                </a:moveTo>
                <a:lnTo>
                  <a:pt x="38099" y="56387"/>
                </a:lnTo>
                <a:lnTo>
                  <a:pt x="38099" y="57911"/>
                </a:lnTo>
                <a:lnTo>
                  <a:pt x="39623" y="54863"/>
                </a:lnTo>
                <a:close/>
              </a:path>
              <a:path w="3686810" h="486410">
                <a:moveTo>
                  <a:pt x="47243" y="474573"/>
                </a:moveTo>
                <a:lnTo>
                  <a:pt x="47243" y="440435"/>
                </a:lnTo>
                <a:lnTo>
                  <a:pt x="38099" y="428243"/>
                </a:lnTo>
                <a:lnTo>
                  <a:pt x="38099" y="468248"/>
                </a:lnTo>
                <a:lnTo>
                  <a:pt x="39623" y="469391"/>
                </a:lnTo>
                <a:lnTo>
                  <a:pt x="41147" y="470915"/>
                </a:lnTo>
                <a:lnTo>
                  <a:pt x="47243" y="474573"/>
                </a:lnTo>
                <a:close/>
              </a:path>
              <a:path w="3686810" h="486410">
                <a:moveTo>
                  <a:pt x="47243" y="45719"/>
                </a:moveTo>
                <a:lnTo>
                  <a:pt x="45719" y="47243"/>
                </a:lnTo>
                <a:lnTo>
                  <a:pt x="46329" y="46786"/>
                </a:lnTo>
                <a:lnTo>
                  <a:pt x="47243" y="45719"/>
                </a:lnTo>
                <a:close/>
              </a:path>
              <a:path w="3686810" h="486410">
                <a:moveTo>
                  <a:pt x="46329" y="46786"/>
                </a:moveTo>
                <a:lnTo>
                  <a:pt x="45719" y="47243"/>
                </a:lnTo>
                <a:lnTo>
                  <a:pt x="45719" y="47497"/>
                </a:lnTo>
                <a:lnTo>
                  <a:pt x="46329" y="46786"/>
                </a:lnTo>
                <a:close/>
              </a:path>
              <a:path w="3686810" h="486410">
                <a:moveTo>
                  <a:pt x="56387" y="446531"/>
                </a:moveTo>
                <a:lnTo>
                  <a:pt x="45719" y="437387"/>
                </a:lnTo>
                <a:lnTo>
                  <a:pt x="47243" y="440435"/>
                </a:lnTo>
                <a:lnTo>
                  <a:pt x="47243" y="474573"/>
                </a:lnTo>
                <a:lnTo>
                  <a:pt x="48767" y="475487"/>
                </a:lnTo>
                <a:lnTo>
                  <a:pt x="54863" y="477926"/>
                </a:lnTo>
                <a:lnTo>
                  <a:pt x="54863" y="446531"/>
                </a:lnTo>
                <a:lnTo>
                  <a:pt x="56387" y="446531"/>
                </a:lnTo>
                <a:close/>
              </a:path>
              <a:path w="3686810" h="486410">
                <a:moveTo>
                  <a:pt x="47243" y="46100"/>
                </a:moveTo>
                <a:lnTo>
                  <a:pt x="47243" y="45719"/>
                </a:lnTo>
                <a:lnTo>
                  <a:pt x="46329" y="46786"/>
                </a:lnTo>
                <a:lnTo>
                  <a:pt x="47243" y="46100"/>
                </a:lnTo>
                <a:close/>
              </a:path>
              <a:path w="3686810" h="486410">
                <a:moveTo>
                  <a:pt x="57911" y="38099"/>
                </a:moveTo>
                <a:lnTo>
                  <a:pt x="54863" y="39623"/>
                </a:lnTo>
                <a:lnTo>
                  <a:pt x="54863" y="40385"/>
                </a:lnTo>
                <a:lnTo>
                  <a:pt x="57911" y="38099"/>
                </a:lnTo>
                <a:close/>
              </a:path>
              <a:path w="3686810" h="486410">
                <a:moveTo>
                  <a:pt x="3640835" y="437387"/>
                </a:moveTo>
                <a:lnTo>
                  <a:pt x="3628643" y="446531"/>
                </a:lnTo>
                <a:lnTo>
                  <a:pt x="3619499" y="452627"/>
                </a:lnTo>
                <a:lnTo>
                  <a:pt x="3601211" y="457199"/>
                </a:lnTo>
                <a:lnTo>
                  <a:pt x="83819" y="457199"/>
                </a:lnTo>
                <a:lnTo>
                  <a:pt x="71627" y="454151"/>
                </a:lnTo>
                <a:lnTo>
                  <a:pt x="65531" y="451103"/>
                </a:lnTo>
                <a:lnTo>
                  <a:pt x="60959" y="449579"/>
                </a:lnTo>
                <a:lnTo>
                  <a:pt x="54863" y="446531"/>
                </a:lnTo>
                <a:lnTo>
                  <a:pt x="54863" y="477926"/>
                </a:lnTo>
                <a:lnTo>
                  <a:pt x="64007" y="481583"/>
                </a:lnTo>
                <a:lnTo>
                  <a:pt x="82295" y="484631"/>
                </a:lnTo>
                <a:lnTo>
                  <a:pt x="89915" y="486155"/>
                </a:lnTo>
                <a:lnTo>
                  <a:pt x="3596639" y="486155"/>
                </a:lnTo>
                <a:lnTo>
                  <a:pt x="3624071" y="481583"/>
                </a:lnTo>
                <a:lnTo>
                  <a:pt x="3631691" y="478535"/>
                </a:lnTo>
                <a:lnTo>
                  <a:pt x="3639311" y="473963"/>
                </a:lnTo>
                <a:lnTo>
                  <a:pt x="3639311" y="440435"/>
                </a:lnTo>
                <a:lnTo>
                  <a:pt x="3640835" y="437387"/>
                </a:lnTo>
                <a:close/>
              </a:path>
              <a:path w="3686810" h="486410">
                <a:moveTo>
                  <a:pt x="3631691" y="40385"/>
                </a:moveTo>
                <a:lnTo>
                  <a:pt x="3631691" y="39623"/>
                </a:lnTo>
                <a:lnTo>
                  <a:pt x="3628643" y="38099"/>
                </a:lnTo>
                <a:lnTo>
                  <a:pt x="3631691" y="40385"/>
                </a:lnTo>
                <a:close/>
              </a:path>
              <a:path w="3686810" h="486410">
                <a:moveTo>
                  <a:pt x="3640835" y="47243"/>
                </a:moveTo>
                <a:lnTo>
                  <a:pt x="3639311" y="45719"/>
                </a:lnTo>
                <a:lnTo>
                  <a:pt x="3640226" y="46786"/>
                </a:lnTo>
                <a:lnTo>
                  <a:pt x="3640835" y="47243"/>
                </a:lnTo>
                <a:close/>
              </a:path>
              <a:path w="3686810" h="486410">
                <a:moveTo>
                  <a:pt x="3640226" y="46786"/>
                </a:moveTo>
                <a:lnTo>
                  <a:pt x="3639311" y="45719"/>
                </a:lnTo>
                <a:lnTo>
                  <a:pt x="3639311" y="46100"/>
                </a:lnTo>
                <a:lnTo>
                  <a:pt x="3640226" y="46786"/>
                </a:lnTo>
                <a:close/>
              </a:path>
              <a:path w="3686810" h="486410">
                <a:moveTo>
                  <a:pt x="3657599" y="461390"/>
                </a:moveTo>
                <a:lnTo>
                  <a:pt x="3657599" y="402335"/>
                </a:lnTo>
                <a:lnTo>
                  <a:pt x="3654551" y="414527"/>
                </a:lnTo>
                <a:lnTo>
                  <a:pt x="3653027" y="419099"/>
                </a:lnTo>
                <a:lnTo>
                  <a:pt x="3649979" y="425195"/>
                </a:lnTo>
                <a:lnTo>
                  <a:pt x="3646931" y="429767"/>
                </a:lnTo>
                <a:lnTo>
                  <a:pt x="3639311" y="440435"/>
                </a:lnTo>
                <a:lnTo>
                  <a:pt x="3639311" y="473963"/>
                </a:lnTo>
                <a:lnTo>
                  <a:pt x="3646931" y="469391"/>
                </a:lnTo>
                <a:lnTo>
                  <a:pt x="3657599" y="461390"/>
                </a:lnTo>
                <a:close/>
              </a:path>
              <a:path w="3686810" h="486410">
                <a:moveTo>
                  <a:pt x="3640835" y="47497"/>
                </a:moveTo>
                <a:lnTo>
                  <a:pt x="3640835" y="47243"/>
                </a:lnTo>
                <a:lnTo>
                  <a:pt x="3640226" y="46786"/>
                </a:lnTo>
                <a:lnTo>
                  <a:pt x="3640835" y="47497"/>
                </a:lnTo>
                <a:close/>
              </a:path>
              <a:path w="3686810" h="486410">
                <a:moveTo>
                  <a:pt x="3648455" y="57911"/>
                </a:moveTo>
                <a:lnTo>
                  <a:pt x="3648455" y="56387"/>
                </a:lnTo>
                <a:lnTo>
                  <a:pt x="3646931" y="54863"/>
                </a:lnTo>
                <a:lnTo>
                  <a:pt x="3648455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50638" y="5401053"/>
            <a:ext cx="775335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3783" y="4815839"/>
            <a:ext cx="486409" cy="410209"/>
          </a:xfrm>
          <a:custGeom>
            <a:avLst/>
            <a:gdLst/>
            <a:ahLst/>
            <a:cxnLst/>
            <a:rect l="l" t="t" r="r" b="b"/>
            <a:pathLst>
              <a:path w="486410" h="410210">
                <a:moveTo>
                  <a:pt x="486155" y="409955"/>
                </a:moveTo>
                <a:lnTo>
                  <a:pt x="486155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457199" y="28955"/>
                </a:lnTo>
                <a:lnTo>
                  <a:pt x="457199" y="13715"/>
                </a:lnTo>
                <a:lnTo>
                  <a:pt x="470915" y="28955"/>
                </a:lnTo>
                <a:lnTo>
                  <a:pt x="470915" y="409955"/>
                </a:lnTo>
                <a:lnTo>
                  <a:pt x="486155" y="409955"/>
                </a:lnTo>
                <a:close/>
              </a:path>
              <a:path w="486410" h="41021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486410" h="410210">
                <a:moveTo>
                  <a:pt x="28955" y="3809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13715" y="380999"/>
                </a:lnTo>
                <a:lnTo>
                  <a:pt x="28955" y="394715"/>
                </a:lnTo>
                <a:lnTo>
                  <a:pt x="28955" y="409955"/>
                </a:lnTo>
                <a:lnTo>
                  <a:pt x="457199" y="409955"/>
                </a:lnTo>
                <a:lnTo>
                  <a:pt x="457199" y="394715"/>
                </a:lnTo>
                <a:lnTo>
                  <a:pt x="470915" y="380999"/>
                </a:lnTo>
                <a:close/>
              </a:path>
              <a:path w="486410" h="410210">
                <a:moveTo>
                  <a:pt x="28955" y="409955"/>
                </a:moveTo>
                <a:lnTo>
                  <a:pt x="28955" y="394715"/>
                </a:lnTo>
                <a:lnTo>
                  <a:pt x="13715" y="380999"/>
                </a:lnTo>
                <a:lnTo>
                  <a:pt x="13715" y="409955"/>
                </a:lnTo>
                <a:lnTo>
                  <a:pt x="28955" y="409955"/>
                </a:lnTo>
                <a:close/>
              </a:path>
              <a:path w="486410" h="410210">
                <a:moveTo>
                  <a:pt x="470915" y="28955"/>
                </a:moveTo>
                <a:lnTo>
                  <a:pt x="457199" y="13715"/>
                </a:lnTo>
                <a:lnTo>
                  <a:pt x="457199" y="28955"/>
                </a:lnTo>
                <a:lnTo>
                  <a:pt x="470915" y="28955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470915" y="28955"/>
                </a:lnTo>
                <a:lnTo>
                  <a:pt x="457199" y="28955"/>
                </a:lnTo>
                <a:lnTo>
                  <a:pt x="457199" y="380999"/>
                </a:lnTo>
                <a:lnTo>
                  <a:pt x="470915" y="380999"/>
                </a:lnTo>
                <a:close/>
              </a:path>
              <a:path w="486410" h="410210">
                <a:moveTo>
                  <a:pt x="470915" y="409955"/>
                </a:moveTo>
                <a:lnTo>
                  <a:pt x="470915" y="380999"/>
                </a:lnTo>
                <a:lnTo>
                  <a:pt x="457199" y="394715"/>
                </a:lnTo>
                <a:lnTo>
                  <a:pt x="457199" y="409955"/>
                </a:lnTo>
                <a:lnTo>
                  <a:pt x="4709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57500" y="4829555"/>
            <a:ext cx="457200" cy="38100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2061" y="4776215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81300" y="49065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77461" y="57439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52700" y="5896355"/>
            <a:ext cx="914400" cy="733425"/>
          </a:xfrm>
          <a:custGeom>
            <a:avLst/>
            <a:gdLst/>
            <a:ahLst/>
            <a:cxnLst/>
            <a:rect l="l" t="t" r="r" b="b"/>
            <a:pathLst>
              <a:path w="914400" h="733425">
                <a:moveTo>
                  <a:pt x="0" y="0"/>
                </a:moveTo>
                <a:lnTo>
                  <a:pt x="0" y="733043"/>
                </a:lnTo>
                <a:lnTo>
                  <a:pt x="914399" y="733043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8983" y="5882639"/>
            <a:ext cx="943610" cy="762000"/>
          </a:xfrm>
          <a:custGeom>
            <a:avLst/>
            <a:gdLst/>
            <a:ahLst/>
            <a:cxnLst/>
            <a:rect l="l" t="t" r="r" b="b"/>
            <a:pathLst>
              <a:path w="943610" h="762000">
                <a:moveTo>
                  <a:pt x="943355" y="761999"/>
                </a:moveTo>
                <a:lnTo>
                  <a:pt x="943355" y="0"/>
                </a:lnTo>
                <a:lnTo>
                  <a:pt x="0" y="0"/>
                </a:lnTo>
                <a:lnTo>
                  <a:pt x="0" y="761999"/>
                </a:lnTo>
                <a:lnTo>
                  <a:pt x="13715" y="761999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914399" y="28955"/>
                </a:lnTo>
                <a:lnTo>
                  <a:pt x="914399" y="13715"/>
                </a:lnTo>
                <a:lnTo>
                  <a:pt x="928115" y="28955"/>
                </a:lnTo>
                <a:lnTo>
                  <a:pt x="928115" y="761999"/>
                </a:lnTo>
                <a:lnTo>
                  <a:pt x="943355" y="761999"/>
                </a:lnTo>
                <a:close/>
              </a:path>
              <a:path w="943610" h="76200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943610" h="762000">
                <a:moveTo>
                  <a:pt x="28955" y="733043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733043"/>
                </a:lnTo>
                <a:lnTo>
                  <a:pt x="28955" y="733043"/>
                </a:lnTo>
                <a:close/>
              </a:path>
              <a:path w="943610" h="762000">
                <a:moveTo>
                  <a:pt x="928115" y="733043"/>
                </a:moveTo>
                <a:lnTo>
                  <a:pt x="13715" y="733043"/>
                </a:lnTo>
                <a:lnTo>
                  <a:pt x="28955" y="746759"/>
                </a:lnTo>
                <a:lnTo>
                  <a:pt x="28955" y="761999"/>
                </a:lnTo>
                <a:lnTo>
                  <a:pt x="914399" y="761999"/>
                </a:lnTo>
                <a:lnTo>
                  <a:pt x="914399" y="746759"/>
                </a:lnTo>
                <a:lnTo>
                  <a:pt x="928115" y="733043"/>
                </a:lnTo>
                <a:close/>
              </a:path>
              <a:path w="943610" h="762000">
                <a:moveTo>
                  <a:pt x="28955" y="761999"/>
                </a:moveTo>
                <a:lnTo>
                  <a:pt x="28955" y="746759"/>
                </a:lnTo>
                <a:lnTo>
                  <a:pt x="13715" y="733043"/>
                </a:lnTo>
                <a:lnTo>
                  <a:pt x="13715" y="761999"/>
                </a:lnTo>
                <a:lnTo>
                  <a:pt x="28955" y="761999"/>
                </a:lnTo>
                <a:close/>
              </a:path>
              <a:path w="943610" h="762000">
                <a:moveTo>
                  <a:pt x="928115" y="28955"/>
                </a:moveTo>
                <a:lnTo>
                  <a:pt x="914399" y="13715"/>
                </a:lnTo>
                <a:lnTo>
                  <a:pt x="914399" y="28955"/>
                </a:lnTo>
                <a:lnTo>
                  <a:pt x="928115" y="28955"/>
                </a:lnTo>
                <a:close/>
              </a:path>
              <a:path w="943610" h="762000">
                <a:moveTo>
                  <a:pt x="928115" y="733043"/>
                </a:moveTo>
                <a:lnTo>
                  <a:pt x="928115" y="28955"/>
                </a:lnTo>
                <a:lnTo>
                  <a:pt x="914399" y="28955"/>
                </a:lnTo>
                <a:lnTo>
                  <a:pt x="914399" y="733043"/>
                </a:lnTo>
                <a:lnTo>
                  <a:pt x="928115" y="733043"/>
                </a:lnTo>
                <a:close/>
              </a:path>
              <a:path w="943610" h="762000">
                <a:moveTo>
                  <a:pt x="928115" y="761999"/>
                </a:moveTo>
                <a:lnTo>
                  <a:pt x="928115" y="733043"/>
                </a:lnTo>
                <a:lnTo>
                  <a:pt x="914399" y="746759"/>
                </a:lnTo>
                <a:lnTo>
                  <a:pt x="914399" y="761999"/>
                </a:lnTo>
                <a:lnTo>
                  <a:pt x="928115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14674" y="6117333"/>
            <a:ext cx="78613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437997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1523" y="210716"/>
                </a:moveTo>
                <a:lnTo>
                  <a:pt x="1523" y="170283"/>
                </a:lnTo>
                <a:lnTo>
                  <a:pt x="0" y="174281"/>
                </a:lnTo>
                <a:lnTo>
                  <a:pt x="0" y="206718"/>
                </a:lnTo>
                <a:lnTo>
                  <a:pt x="1523" y="210716"/>
                </a:lnTo>
                <a:close/>
              </a:path>
              <a:path w="685800" h="381000">
                <a:moveTo>
                  <a:pt x="6095" y="226456"/>
                </a:moveTo>
                <a:lnTo>
                  <a:pt x="6095" y="154543"/>
                </a:lnTo>
                <a:lnTo>
                  <a:pt x="1523" y="166309"/>
                </a:lnTo>
                <a:lnTo>
                  <a:pt x="1523" y="214690"/>
                </a:lnTo>
                <a:lnTo>
                  <a:pt x="6095" y="226456"/>
                </a:lnTo>
                <a:close/>
              </a:path>
              <a:path w="685800" h="381000">
                <a:moveTo>
                  <a:pt x="679703" y="226456"/>
                </a:moveTo>
                <a:lnTo>
                  <a:pt x="679703" y="154543"/>
                </a:lnTo>
                <a:lnTo>
                  <a:pt x="676655" y="146837"/>
                </a:lnTo>
                <a:lnTo>
                  <a:pt x="673607" y="143027"/>
                </a:lnTo>
                <a:lnTo>
                  <a:pt x="669035" y="131785"/>
                </a:lnTo>
                <a:lnTo>
                  <a:pt x="665987" y="128102"/>
                </a:lnTo>
                <a:lnTo>
                  <a:pt x="664463" y="124453"/>
                </a:lnTo>
                <a:lnTo>
                  <a:pt x="658367" y="117260"/>
                </a:lnTo>
                <a:lnTo>
                  <a:pt x="640079" y="96583"/>
                </a:lnTo>
                <a:lnTo>
                  <a:pt x="637031" y="93277"/>
                </a:lnTo>
                <a:lnTo>
                  <a:pt x="633983" y="90014"/>
                </a:lnTo>
                <a:lnTo>
                  <a:pt x="629411" y="86794"/>
                </a:lnTo>
                <a:lnTo>
                  <a:pt x="626363" y="83618"/>
                </a:lnTo>
                <a:lnTo>
                  <a:pt x="621791" y="80488"/>
                </a:lnTo>
                <a:lnTo>
                  <a:pt x="618743" y="77403"/>
                </a:lnTo>
                <a:lnTo>
                  <a:pt x="614171" y="74365"/>
                </a:lnTo>
                <a:lnTo>
                  <a:pt x="609599" y="71374"/>
                </a:lnTo>
                <a:lnTo>
                  <a:pt x="605027" y="68432"/>
                </a:lnTo>
                <a:lnTo>
                  <a:pt x="601979" y="65540"/>
                </a:lnTo>
                <a:lnTo>
                  <a:pt x="597407" y="62697"/>
                </a:lnTo>
                <a:lnTo>
                  <a:pt x="592835" y="59906"/>
                </a:lnTo>
                <a:lnTo>
                  <a:pt x="586739" y="57166"/>
                </a:lnTo>
                <a:lnTo>
                  <a:pt x="582167" y="54479"/>
                </a:lnTo>
                <a:lnTo>
                  <a:pt x="577595" y="51846"/>
                </a:lnTo>
                <a:lnTo>
                  <a:pt x="573023" y="49268"/>
                </a:lnTo>
                <a:lnTo>
                  <a:pt x="566927" y="46744"/>
                </a:lnTo>
                <a:lnTo>
                  <a:pt x="562355" y="44277"/>
                </a:lnTo>
                <a:lnTo>
                  <a:pt x="557783" y="41867"/>
                </a:lnTo>
                <a:lnTo>
                  <a:pt x="551687" y="39515"/>
                </a:lnTo>
                <a:lnTo>
                  <a:pt x="545591" y="37222"/>
                </a:lnTo>
                <a:lnTo>
                  <a:pt x="541019" y="34989"/>
                </a:lnTo>
                <a:lnTo>
                  <a:pt x="534923" y="32816"/>
                </a:lnTo>
                <a:lnTo>
                  <a:pt x="528827" y="30704"/>
                </a:lnTo>
                <a:lnTo>
                  <a:pt x="524255" y="28655"/>
                </a:lnTo>
                <a:lnTo>
                  <a:pt x="487679" y="17714"/>
                </a:lnTo>
                <a:lnTo>
                  <a:pt x="473963" y="14604"/>
                </a:lnTo>
                <a:lnTo>
                  <a:pt x="467867" y="13154"/>
                </a:lnTo>
                <a:lnTo>
                  <a:pt x="461771" y="11774"/>
                </a:lnTo>
                <a:lnTo>
                  <a:pt x="455675" y="10466"/>
                </a:lnTo>
                <a:lnTo>
                  <a:pt x="448055" y="9231"/>
                </a:lnTo>
                <a:lnTo>
                  <a:pt x="441959" y="8069"/>
                </a:lnTo>
                <a:lnTo>
                  <a:pt x="434339" y="6982"/>
                </a:lnTo>
                <a:lnTo>
                  <a:pt x="428243" y="5970"/>
                </a:lnTo>
                <a:lnTo>
                  <a:pt x="420623" y="5034"/>
                </a:lnTo>
                <a:lnTo>
                  <a:pt x="414527" y="4174"/>
                </a:lnTo>
                <a:lnTo>
                  <a:pt x="406907" y="3393"/>
                </a:lnTo>
                <a:lnTo>
                  <a:pt x="400811" y="2690"/>
                </a:lnTo>
                <a:lnTo>
                  <a:pt x="393191" y="2066"/>
                </a:lnTo>
                <a:lnTo>
                  <a:pt x="385571" y="1523"/>
                </a:lnTo>
                <a:lnTo>
                  <a:pt x="379475" y="1061"/>
                </a:lnTo>
                <a:lnTo>
                  <a:pt x="342899" y="0"/>
                </a:lnTo>
                <a:lnTo>
                  <a:pt x="335279" y="43"/>
                </a:lnTo>
                <a:lnTo>
                  <a:pt x="327659" y="171"/>
                </a:lnTo>
                <a:lnTo>
                  <a:pt x="320039" y="384"/>
                </a:lnTo>
                <a:lnTo>
                  <a:pt x="312419" y="681"/>
                </a:lnTo>
                <a:lnTo>
                  <a:pt x="306323" y="1061"/>
                </a:lnTo>
                <a:lnTo>
                  <a:pt x="298703" y="1523"/>
                </a:lnTo>
                <a:lnTo>
                  <a:pt x="291083" y="2066"/>
                </a:lnTo>
                <a:lnTo>
                  <a:pt x="284987" y="2690"/>
                </a:lnTo>
                <a:lnTo>
                  <a:pt x="277367" y="3393"/>
                </a:lnTo>
                <a:lnTo>
                  <a:pt x="271271" y="4174"/>
                </a:lnTo>
                <a:lnTo>
                  <a:pt x="263651" y="5034"/>
                </a:lnTo>
                <a:lnTo>
                  <a:pt x="256031" y="5970"/>
                </a:lnTo>
                <a:lnTo>
                  <a:pt x="249935" y="6982"/>
                </a:lnTo>
                <a:lnTo>
                  <a:pt x="243839" y="8069"/>
                </a:lnTo>
                <a:lnTo>
                  <a:pt x="236219" y="9231"/>
                </a:lnTo>
                <a:lnTo>
                  <a:pt x="230123" y="10466"/>
                </a:lnTo>
                <a:lnTo>
                  <a:pt x="224027" y="11774"/>
                </a:lnTo>
                <a:lnTo>
                  <a:pt x="216407" y="13154"/>
                </a:lnTo>
                <a:lnTo>
                  <a:pt x="173735" y="24746"/>
                </a:lnTo>
                <a:lnTo>
                  <a:pt x="144779" y="34989"/>
                </a:lnTo>
                <a:lnTo>
                  <a:pt x="138683" y="37222"/>
                </a:lnTo>
                <a:lnTo>
                  <a:pt x="132587" y="39515"/>
                </a:lnTo>
                <a:lnTo>
                  <a:pt x="128015" y="41867"/>
                </a:lnTo>
                <a:lnTo>
                  <a:pt x="121919" y="44277"/>
                </a:lnTo>
                <a:lnTo>
                  <a:pt x="117347" y="46744"/>
                </a:lnTo>
                <a:lnTo>
                  <a:pt x="112775" y="49268"/>
                </a:lnTo>
                <a:lnTo>
                  <a:pt x="106679" y="51846"/>
                </a:lnTo>
                <a:lnTo>
                  <a:pt x="70103" y="74365"/>
                </a:lnTo>
                <a:lnTo>
                  <a:pt x="67055" y="77403"/>
                </a:lnTo>
                <a:lnTo>
                  <a:pt x="62483" y="80488"/>
                </a:lnTo>
                <a:lnTo>
                  <a:pt x="57911" y="83618"/>
                </a:lnTo>
                <a:lnTo>
                  <a:pt x="54863" y="86794"/>
                </a:lnTo>
                <a:lnTo>
                  <a:pt x="50291" y="90014"/>
                </a:lnTo>
                <a:lnTo>
                  <a:pt x="47243" y="93277"/>
                </a:lnTo>
                <a:lnTo>
                  <a:pt x="44195" y="96583"/>
                </a:lnTo>
                <a:lnTo>
                  <a:pt x="41147" y="99930"/>
                </a:lnTo>
                <a:lnTo>
                  <a:pt x="36575" y="103318"/>
                </a:lnTo>
                <a:lnTo>
                  <a:pt x="33527" y="106746"/>
                </a:lnTo>
                <a:lnTo>
                  <a:pt x="30479" y="110213"/>
                </a:lnTo>
                <a:lnTo>
                  <a:pt x="28955" y="113718"/>
                </a:lnTo>
                <a:lnTo>
                  <a:pt x="25907" y="117260"/>
                </a:lnTo>
                <a:lnTo>
                  <a:pt x="19811" y="124453"/>
                </a:lnTo>
                <a:lnTo>
                  <a:pt x="18287" y="128102"/>
                </a:lnTo>
                <a:lnTo>
                  <a:pt x="15239" y="131785"/>
                </a:lnTo>
                <a:lnTo>
                  <a:pt x="10667" y="143027"/>
                </a:lnTo>
                <a:lnTo>
                  <a:pt x="7619" y="146837"/>
                </a:lnTo>
                <a:lnTo>
                  <a:pt x="6095" y="150676"/>
                </a:lnTo>
                <a:lnTo>
                  <a:pt x="6095" y="230323"/>
                </a:lnTo>
                <a:lnTo>
                  <a:pt x="7619" y="234162"/>
                </a:lnTo>
                <a:lnTo>
                  <a:pt x="10667" y="237972"/>
                </a:lnTo>
                <a:lnTo>
                  <a:pt x="15239" y="249214"/>
                </a:lnTo>
                <a:lnTo>
                  <a:pt x="18287" y="252897"/>
                </a:lnTo>
                <a:lnTo>
                  <a:pt x="19811" y="256546"/>
                </a:lnTo>
                <a:lnTo>
                  <a:pt x="25907" y="263739"/>
                </a:lnTo>
                <a:lnTo>
                  <a:pt x="28955" y="267281"/>
                </a:lnTo>
                <a:lnTo>
                  <a:pt x="30479" y="270786"/>
                </a:lnTo>
                <a:lnTo>
                  <a:pt x="33527" y="274253"/>
                </a:lnTo>
                <a:lnTo>
                  <a:pt x="36575" y="277681"/>
                </a:lnTo>
                <a:lnTo>
                  <a:pt x="41147" y="281069"/>
                </a:lnTo>
                <a:lnTo>
                  <a:pt x="44195" y="284416"/>
                </a:lnTo>
                <a:lnTo>
                  <a:pt x="47243" y="287722"/>
                </a:lnTo>
                <a:lnTo>
                  <a:pt x="50291" y="290985"/>
                </a:lnTo>
                <a:lnTo>
                  <a:pt x="54863" y="294205"/>
                </a:lnTo>
                <a:lnTo>
                  <a:pt x="57911" y="297381"/>
                </a:lnTo>
                <a:lnTo>
                  <a:pt x="62483" y="300511"/>
                </a:lnTo>
                <a:lnTo>
                  <a:pt x="67055" y="303596"/>
                </a:lnTo>
                <a:lnTo>
                  <a:pt x="70103" y="306634"/>
                </a:lnTo>
                <a:lnTo>
                  <a:pt x="106679" y="329153"/>
                </a:lnTo>
                <a:lnTo>
                  <a:pt x="112775" y="331731"/>
                </a:lnTo>
                <a:lnTo>
                  <a:pt x="117347" y="334255"/>
                </a:lnTo>
                <a:lnTo>
                  <a:pt x="121919" y="336722"/>
                </a:lnTo>
                <a:lnTo>
                  <a:pt x="128015" y="339132"/>
                </a:lnTo>
                <a:lnTo>
                  <a:pt x="132587" y="341484"/>
                </a:lnTo>
                <a:lnTo>
                  <a:pt x="138683" y="343777"/>
                </a:lnTo>
                <a:lnTo>
                  <a:pt x="144779" y="346010"/>
                </a:lnTo>
                <a:lnTo>
                  <a:pt x="149351" y="348183"/>
                </a:lnTo>
                <a:lnTo>
                  <a:pt x="185927" y="359902"/>
                </a:lnTo>
                <a:lnTo>
                  <a:pt x="224027" y="369225"/>
                </a:lnTo>
                <a:lnTo>
                  <a:pt x="230123" y="370533"/>
                </a:lnTo>
                <a:lnTo>
                  <a:pt x="236219" y="371768"/>
                </a:lnTo>
                <a:lnTo>
                  <a:pt x="243839" y="372930"/>
                </a:lnTo>
                <a:lnTo>
                  <a:pt x="249935" y="374017"/>
                </a:lnTo>
                <a:lnTo>
                  <a:pt x="256031" y="375029"/>
                </a:lnTo>
                <a:lnTo>
                  <a:pt x="263651" y="375965"/>
                </a:lnTo>
                <a:lnTo>
                  <a:pt x="271271" y="376825"/>
                </a:lnTo>
                <a:lnTo>
                  <a:pt x="277367" y="377606"/>
                </a:lnTo>
                <a:lnTo>
                  <a:pt x="284987" y="378309"/>
                </a:lnTo>
                <a:lnTo>
                  <a:pt x="291083" y="378933"/>
                </a:lnTo>
                <a:lnTo>
                  <a:pt x="298703" y="379476"/>
                </a:lnTo>
                <a:lnTo>
                  <a:pt x="306323" y="379938"/>
                </a:lnTo>
                <a:lnTo>
                  <a:pt x="312419" y="380318"/>
                </a:lnTo>
                <a:lnTo>
                  <a:pt x="320039" y="380615"/>
                </a:lnTo>
                <a:lnTo>
                  <a:pt x="327659" y="380828"/>
                </a:lnTo>
                <a:lnTo>
                  <a:pt x="335279" y="380956"/>
                </a:lnTo>
                <a:lnTo>
                  <a:pt x="342899" y="380999"/>
                </a:lnTo>
                <a:lnTo>
                  <a:pt x="348995" y="380956"/>
                </a:lnTo>
                <a:lnTo>
                  <a:pt x="385571" y="379476"/>
                </a:lnTo>
                <a:lnTo>
                  <a:pt x="393191" y="378933"/>
                </a:lnTo>
                <a:lnTo>
                  <a:pt x="400811" y="378309"/>
                </a:lnTo>
                <a:lnTo>
                  <a:pt x="406907" y="377606"/>
                </a:lnTo>
                <a:lnTo>
                  <a:pt x="414527" y="376825"/>
                </a:lnTo>
                <a:lnTo>
                  <a:pt x="420623" y="375965"/>
                </a:lnTo>
                <a:lnTo>
                  <a:pt x="428243" y="375029"/>
                </a:lnTo>
                <a:lnTo>
                  <a:pt x="434339" y="374017"/>
                </a:lnTo>
                <a:lnTo>
                  <a:pt x="441959" y="372930"/>
                </a:lnTo>
                <a:lnTo>
                  <a:pt x="448055" y="371768"/>
                </a:lnTo>
                <a:lnTo>
                  <a:pt x="455675" y="370533"/>
                </a:lnTo>
                <a:lnTo>
                  <a:pt x="461771" y="369225"/>
                </a:lnTo>
                <a:lnTo>
                  <a:pt x="467867" y="367845"/>
                </a:lnTo>
                <a:lnTo>
                  <a:pt x="473963" y="366395"/>
                </a:lnTo>
                <a:lnTo>
                  <a:pt x="481583" y="364875"/>
                </a:lnTo>
                <a:lnTo>
                  <a:pt x="524255" y="352344"/>
                </a:lnTo>
                <a:lnTo>
                  <a:pt x="528827" y="350295"/>
                </a:lnTo>
                <a:lnTo>
                  <a:pt x="534923" y="348183"/>
                </a:lnTo>
                <a:lnTo>
                  <a:pt x="541019" y="346010"/>
                </a:lnTo>
                <a:lnTo>
                  <a:pt x="545591" y="343777"/>
                </a:lnTo>
                <a:lnTo>
                  <a:pt x="551687" y="341484"/>
                </a:lnTo>
                <a:lnTo>
                  <a:pt x="557783" y="339132"/>
                </a:lnTo>
                <a:lnTo>
                  <a:pt x="562355" y="336722"/>
                </a:lnTo>
                <a:lnTo>
                  <a:pt x="566927" y="334255"/>
                </a:lnTo>
                <a:lnTo>
                  <a:pt x="573023" y="331731"/>
                </a:lnTo>
                <a:lnTo>
                  <a:pt x="577595" y="329153"/>
                </a:lnTo>
                <a:lnTo>
                  <a:pt x="582167" y="326520"/>
                </a:lnTo>
                <a:lnTo>
                  <a:pt x="586739" y="323833"/>
                </a:lnTo>
                <a:lnTo>
                  <a:pt x="592835" y="321093"/>
                </a:lnTo>
                <a:lnTo>
                  <a:pt x="597407" y="318302"/>
                </a:lnTo>
                <a:lnTo>
                  <a:pt x="601979" y="315459"/>
                </a:lnTo>
                <a:lnTo>
                  <a:pt x="605027" y="312567"/>
                </a:lnTo>
                <a:lnTo>
                  <a:pt x="609599" y="309625"/>
                </a:lnTo>
                <a:lnTo>
                  <a:pt x="614171" y="306634"/>
                </a:lnTo>
                <a:lnTo>
                  <a:pt x="618743" y="303596"/>
                </a:lnTo>
                <a:lnTo>
                  <a:pt x="621791" y="300511"/>
                </a:lnTo>
                <a:lnTo>
                  <a:pt x="626363" y="297381"/>
                </a:lnTo>
                <a:lnTo>
                  <a:pt x="629411" y="294205"/>
                </a:lnTo>
                <a:lnTo>
                  <a:pt x="633983" y="290985"/>
                </a:lnTo>
                <a:lnTo>
                  <a:pt x="637031" y="287722"/>
                </a:lnTo>
                <a:lnTo>
                  <a:pt x="640079" y="284416"/>
                </a:lnTo>
                <a:lnTo>
                  <a:pt x="644651" y="281069"/>
                </a:lnTo>
                <a:lnTo>
                  <a:pt x="647699" y="277681"/>
                </a:lnTo>
                <a:lnTo>
                  <a:pt x="650747" y="274253"/>
                </a:lnTo>
                <a:lnTo>
                  <a:pt x="656843" y="267281"/>
                </a:lnTo>
                <a:lnTo>
                  <a:pt x="658367" y="263739"/>
                </a:lnTo>
                <a:lnTo>
                  <a:pt x="664463" y="256546"/>
                </a:lnTo>
                <a:lnTo>
                  <a:pt x="665987" y="252897"/>
                </a:lnTo>
                <a:lnTo>
                  <a:pt x="669035" y="249214"/>
                </a:lnTo>
                <a:lnTo>
                  <a:pt x="673607" y="237972"/>
                </a:lnTo>
                <a:lnTo>
                  <a:pt x="676655" y="234162"/>
                </a:lnTo>
                <a:lnTo>
                  <a:pt x="679703" y="226456"/>
                </a:lnTo>
                <a:close/>
              </a:path>
              <a:path w="685800" h="381000">
                <a:moveTo>
                  <a:pt x="682751" y="214690"/>
                </a:moveTo>
                <a:lnTo>
                  <a:pt x="682751" y="166309"/>
                </a:lnTo>
                <a:lnTo>
                  <a:pt x="679703" y="158439"/>
                </a:lnTo>
                <a:lnTo>
                  <a:pt x="679703" y="222560"/>
                </a:lnTo>
                <a:lnTo>
                  <a:pt x="682751" y="214690"/>
                </a:lnTo>
                <a:close/>
              </a:path>
              <a:path w="685800" h="381000">
                <a:moveTo>
                  <a:pt x="684275" y="206718"/>
                </a:moveTo>
                <a:lnTo>
                  <a:pt x="684275" y="174281"/>
                </a:lnTo>
                <a:lnTo>
                  <a:pt x="682751" y="170283"/>
                </a:lnTo>
                <a:lnTo>
                  <a:pt x="682751" y="210716"/>
                </a:lnTo>
                <a:lnTo>
                  <a:pt x="684275" y="206718"/>
                </a:lnTo>
                <a:close/>
              </a:path>
              <a:path w="685800" h="381000">
                <a:moveTo>
                  <a:pt x="685799" y="190499"/>
                </a:moveTo>
                <a:lnTo>
                  <a:pt x="684275" y="186413"/>
                </a:lnTo>
                <a:lnTo>
                  <a:pt x="684275" y="194586"/>
                </a:lnTo>
                <a:lnTo>
                  <a:pt x="685799" y="1904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15283" y="4366259"/>
            <a:ext cx="715010" cy="410209"/>
          </a:xfrm>
          <a:custGeom>
            <a:avLst/>
            <a:gdLst/>
            <a:ahLst/>
            <a:cxnLst/>
            <a:rect l="l" t="t" r="r" b="b"/>
            <a:pathLst>
              <a:path w="715010" h="410210">
                <a:moveTo>
                  <a:pt x="714755" y="214883"/>
                </a:moveTo>
                <a:lnTo>
                  <a:pt x="714755" y="204215"/>
                </a:lnTo>
                <a:lnTo>
                  <a:pt x="711707" y="182879"/>
                </a:lnTo>
                <a:lnTo>
                  <a:pt x="710183" y="170687"/>
                </a:lnTo>
                <a:lnTo>
                  <a:pt x="684275" y="121919"/>
                </a:lnTo>
                <a:lnTo>
                  <a:pt x="659891" y="96011"/>
                </a:lnTo>
                <a:lnTo>
                  <a:pt x="650747" y="86867"/>
                </a:lnTo>
                <a:lnTo>
                  <a:pt x="618743" y="64007"/>
                </a:lnTo>
                <a:lnTo>
                  <a:pt x="606551" y="57911"/>
                </a:lnTo>
                <a:lnTo>
                  <a:pt x="580643" y="44195"/>
                </a:lnTo>
                <a:lnTo>
                  <a:pt x="524255" y="22859"/>
                </a:lnTo>
                <a:lnTo>
                  <a:pt x="461771" y="9143"/>
                </a:lnTo>
                <a:lnTo>
                  <a:pt x="393191" y="1523"/>
                </a:lnTo>
                <a:lnTo>
                  <a:pt x="356615" y="0"/>
                </a:lnTo>
                <a:lnTo>
                  <a:pt x="321563" y="1523"/>
                </a:lnTo>
                <a:lnTo>
                  <a:pt x="252983" y="9143"/>
                </a:lnTo>
                <a:lnTo>
                  <a:pt x="188975" y="24383"/>
                </a:lnTo>
                <a:lnTo>
                  <a:pt x="132587" y="45719"/>
                </a:lnTo>
                <a:lnTo>
                  <a:pt x="96011" y="65531"/>
                </a:lnTo>
                <a:lnTo>
                  <a:pt x="83819" y="71627"/>
                </a:lnTo>
                <a:lnTo>
                  <a:pt x="73151" y="79247"/>
                </a:lnTo>
                <a:lnTo>
                  <a:pt x="64007" y="86867"/>
                </a:lnTo>
                <a:lnTo>
                  <a:pt x="54863" y="96011"/>
                </a:lnTo>
                <a:lnTo>
                  <a:pt x="45719" y="103631"/>
                </a:lnTo>
                <a:lnTo>
                  <a:pt x="36575" y="112775"/>
                </a:lnTo>
                <a:lnTo>
                  <a:pt x="30479" y="121919"/>
                </a:lnTo>
                <a:lnTo>
                  <a:pt x="22859" y="132587"/>
                </a:lnTo>
                <a:lnTo>
                  <a:pt x="16763" y="141731"/>
                </a:lnTo>
                <a:lnTo>
                  <a:pt x="12191" y="152399"/>
                </a:lnTo>
                <a:lnTo>
                  <a:pt x="7619" y="161543"/>
                </a:lnTo>
                <a:lnTo>
                  <a:pt x="1523" y="182879"/>
                </a:lnTo>
                <a:lnTo>
                  <a:pt x="0" y="195071"/>
                </a:lnTo>
                <a:lnTo>
                  <a:pt x="0" y="216407"/>
                </a:lnTo>
                <a:lnTo>
                  <a:pt x="1523" y="227075"/>
                </a:lnTo>
                <a:lnTo>
                  <a:pt x="7619" y="248411"/>
                </a:lnTo>
                <a:lnTo>
                  <a:pt x="12191" y="259079"/>
                </a:lnTo>
                <a:lnTo>
                  <a:pt x="18287" y="269747"/>
                </a:lnTo>
                <a:lnTo>
                  <a:pt x="22859" y="278891"/>
                </a:lnTo>
                <a:lnTo>
                  <a:pt x="28955" y="286207"/>
                </a:lnTo>
                <a:lnTo>
                  <a:pt x="28955" y="195071"/>
                </a:lnTo>
                <a:lnTo>
                  <a:pt x="30479" y="187451"/>
                </a:lnTo>
                <a:lnTo>
                  <a:pt x="32003" y="178307"/>
                </a:lnTo>
                <a:lnTo>
                  <a:pt x="38099" y="163067"/>
                </a:lnTo>
                <a:lnTo>
                  <a:pt x="42671" y="155447"/>
                </a:lnTo>
                <a:lnTo>
                  <a:pt x="47243" y="146303"/>
                </a:lnTo>
                <a:lnTo>
                  <a:pt x="59435" y="131063"/>
                </a:lnTo>
                <a:lnTo>
                  <a:pt x="74675" y="115823"/>
                </a:lnTo>
                <a:lnTo>
                  <a:pt x="82295" y="109727"/>
                </a:lnTo>
                <a:lnTo>
                  <a:pt x="91439" y="102107"/>
                </a:lnTo>
                <a:lnTo>
                  <a:pt x="100583" y="96011"/>
                </a:lnTo>
                <a:lnTo>
                  <a:pt x="111251" y="88391"/>
                </a:lnTo>
                <a:lnTo>
                  <a:pt x="121919" y="82295"/>
                </a:lnTo>
                <a:lnTo>
                  <a:pt x="170687" y="59435"/>
                </a:lnTo>
                <a:lnTo>
                  <a:pt x="227075" y="42671"/>
                </a:lnTo>
                <a:lnTo>
                  <a:pt x="291083" y="32003"/>
                </a:lnTo>
                <a:lnTo>
                  <a:pt x="323087" y="28955"/>
                </a:lnTo>
                <a:lnTo>
                  <a:pt x="391667" y="28955"/>
                </a:lnTo>
                <a:lnTo>
                  <a:pt x="457199" y="36575"/>
                </a:lnTo>
                <a:lnTo>
                  <a:pt x="516635" y="51815"/>
                </a:lnTo>
                <a:lnTo>
                  <a:pt x="569975" y="71627"/>
                </a:lnTo>
                <a:lnTo>
                  <a:pt x="603503" y="89915"/>
                </a:lnTo>
                <a:lnTo>
                  <a:pt x="614171" y="96011"/>
                </a:lnTo>
                <a:lnTo>
                  <a:pt x="623315" y="102107"/>
                </a:lnTo>
                <a:lnTo>
                  <a:pt x="641603" y="117347"/>
                </a:lnTo>
                <a:lnTo>
                  <a:pt x="649223" y="124967"/>
                </a:lnTo>
                <a:lnTo>
                  <a:pt x="655319" y="132587"/>
                </a:lnTo>
                <a:lnTo>
                  <a:pt x="662939" y="140207"/>
                </a:lnTo>
                <a:lnTo>
                  <a:pt x="672083" y="155447"/>
                </a:lnTo>
                <a:lnTo>
                  <a:pt x="676655" y="164591"/>
                </a:lnTo>
                <a:lnTo>
                  <a:pt x="682751" y="179831"/>
                </a:lnTo>
                <a:lnTo>
                  <a:pt x="684275" y="188975"/>
                </a:lnTo>
                <a:lnTo>
                  <a:pt x="685799" y="196595"/>
                </a:lnTo>
                <a:lnTo>
                  <a:pt x="685799" y="285902"/>
                </a:lnTo>
                <a:lnTo>
                  <a:pt x="691895" y="277367"/>
                </a:lnTo>
                <a:lnTo>
                  <a:pt x="697991" y="268223"/>
                </a:lnTo>
                <a:lnTo>
                  <a:pt x="702563" y="257555"/>
                </a:lnTo>
                <a:lnTo>
                  <a:pt x="707135" y="248411"/>
                </a:lnTo>
                <a:lnTo>
                  <a:pt x="710183" y="236219"/>
                </a:lnTo>
                <a:lnTo>
                  <a:pt x="713231" y="227075"/>
                </a:lnTo>
                <a:lnTo>
                  <a:pt x="714755" y="214883"/>
                </a:lnTo>
                <a:close/>
              </a:path>
              <a:path w="715010" h="410210">
                <a:moveTo>
                  <a:pt x="685799" y="285902"/>
                </a:moveTo>
                <a:lnTo>
                  <a:pt x="685799" y="213359"/>
                </a:lnTo>
                <a:lnTo>
                  <a:pt x="684275" y="222503"/>
                </a:lnTo>
                <a:lnTo>
                  <a:pt x="682751" y="230123"/>
                </a:lnTo>
                <a:lnTo>
                  <a:pt x="679703" y="239267"/>
                </a:lnTo>
                <a:lnTo>
                  <a:pt x="676655" y="246887"/>
                </a:lnTo>
                <a:lnTo>
                  <a:pt x="672083" y="254507"/>
                </a:lnTo>
                <a:lnTo>
                  <a:pt x="667511" y="263651"/>
                </a:lnTo>
                <a:lnTo>
                  <a:pt x="655319" y="278891"/>
                </a:lnTo>
                <a:lnTo>
                  <a:pt x="640079" y="294131"/>
                </a:lnTo>
                <a:lnTo>
                  <a:pt x="632459" y="300227"/>
                </a:lnTo>
                <a:lnTo>
                  <a:pt x="623315" y="307847"/>
                </a:lnTo>
                <a:lnTo>
                  <a:pt x="614171" y="313943"/>
                </a:lnTo>
                <a:lnTo>
                  <a:pt x="603503" y="321563"/>
                </a:lnTo>
                <a:lnTo>
                  <a:pt x="592835" y="327659"/>
                </a:lnTo>
                <a:lnTo>
                  <a:pt x="544067" y="348995"/>
                </a:lnTo>
                <a:lnTo>
                  <a:pt x="487679" y="367283"/>
                </a:lnTo>
                <a:lnTo>
                  <a:pt x="425195" y="377951"/>
                </a:lnTo>
                <a:lnTo>
                  <a:pt x="391667" y="380999"/>
                </a:lnTo>
                <a:lnTo>
                  <a:pt x="356615" y="380999"/>
                </a:lnTo>
                <a:lnTo>
                  <a:pt x="289559" y="377951"/>
                </a:lnTo>
                <a:lnTo>
                  <a:pt x="227075" y="365759"/>
                </a:lnTo>
                <a:lnTo>
                  <a:pt x="170687" y="348995"/>
                </a:lnTo>
                <a:lnTo>
                  <a:pt x="121919" y="326135"/>
                </a:lnTo>
                <a:lnTo>
                  <a:pt x="73151" y="292607"/>
                </a:lnTo>
                <a:lnTo>
                  <a:pt x="59435" y="277367"/>
                </a:lnTo>
                <a:lnTo>
                  <a:pt x="51815" y="269747"/>
                </a:lnTo>
                <a:lnTo>
                  <a:pt x="42671" y="254507"/>
                </a:lnTo>
                <a:lnTo>
                  <a:pt x="38099" y="245363"/>
                </a:lnTo>
                <a:lnTo>
                  <a:pt x="32003" y="230123"/>
                </a:lnTo>
                <a:lnTo>
                  <a:pt x="30479" y="220979"/>
                </a:lnTo>
                <a:lnTo>
                  <a:pt x="28955" y="213359"/>
                </a:lnTo>
                <a:lnTo>
                  <a:pt x="28955" y="286207"/>
                </a:lnTo>
                <a:lnTo>
                  <a:pt x="45719" y="306323"/>
                </a:lnTo>
                <a:lnTo>
                  <a:pt x="54863" y="313943"/>
                </a:lnTo>
                <a:lnTo>
                  <a:pt x="64007" y="323087"/>
                </a:lnTo>
                <a:lnTo>
                  <a:pt x="96011" y="345947"/>
                </a:lnTo>
                <a:lnTo>
                  <a:pt x="108203" y="352043"/>
                </a:lnTo>
                <a:lnTo>
                  <a:pt x="134111" y="365759"/>
                </a:lnTo>
                <a:lnTo>
                  <a:pt x="190499" y="385571"/>
                </a:lnTo>
                <a:lnTo>
                  <a:pt x="252983" y="400811"/>
                </a:lnTo>
                <a:lnTo>
                  <a:pt x="321563" y="408431"/>
                </a:lnTo>
                <a:lnTo>
                  <a:pt x="358139" y="409955"/>
                </a:lnTo>
                <a:lnTo>
                  <a:pt x="393191" y="408431"/>
                </a:lnTo>
                <a:lnTo>
                  <a:pt x="461771" y="400811"/>
                </a:lnTo>
                <a:lnTo>
                  <a:pt x="525779" y="385571"/>
                </a:lnTo>
                <a:lnTo>
                  <a:pt x="582167" y="364235"/>
                </a:lnTo>
                <a:lnTo>
                  <a:pt x="618743" y="344423"/>
                </a:lnTo>
                <a:lnTo>
                  <a:pt x="630935" y="338327"/>
                </a:lnTo>
                <a:lnTo>
                  <a:pt x="641603" y="330707"/>
                </a:lnTo>
                <a:lnTo>
                  <a:pt x="650747" y="321563"/>
                </a:lnTo>
                <a:lnTo>
                  <a:pt x="659891" y="313943"/>
                </a:lnTo>
                <a:lnTo>
                  <a:pt x="669035" y="304799"/>
                </a:lnTo>
                <a:lnTo>
                  <a:pt x="678179" y="297179"/>
                </a:lnTo>
                <a:lnTo>
                  <a:pt x="684275" y="288035"/>
                </a:lnTo>
                <a:lnTo>
                  <a:pt x="685799" y="285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38802" y="4425694"/>
            <a:ext cx="2667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34383" y="4800600"/>
            <a:ext cx="486409" cy="410209"/>
          </a:xfrm>
          <a:custGeom>
            <a:avLst/>
            <a:gdLst/>
            <a:ahLst/>
            <a:cxnLst/>
            <a:rect l="l" t="t" r="r" b="b"/>
            <a:pathLst>
              <a:path w="486410" h="410210">
                <a:moveTo>
                  <a:pt x="486155" y="409955"/>
                </a:moveTo>
                <a:lnTo>
                  <a:pt x="486155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457199" y="28955"/>
                </a:lnTo>
                <a:lnTo>
                  <a:pt x="457199" y="15239"/>
                </a:lnTo>
                <a:lnTo>
                  <a:pt x="470915" y="28955"/>
                </a:lnTo>
                <a:lnTo>
                  <a:pt x="470915" y="409955"/>
                </a:lnTo>
                <a:lnTo>
                  <a:pt x="486155" y="409955"/>
                </a:lnTo>
                <a:close/>
              </a:path>
              <a:path w="486410" h="410210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486410" h="410210">
                <a:moveTo>
                  <a:pt x="28955" y="3809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13715" y="380999"/>
                </a:lnTo>
                <a:lnTo>
                  <a:pt x="28955" y="396239"/>
                </a:lnTo>
                <a:lnTo>
                  <a:pt x="28955" y="409955"/>
                </a:lnTo>
                <a:lnTo>
                  <a:pt x="457199" y="409955"/>
                </a:lnTo>
                <a:lnTo>
                  <a:pt x="457199" y="396239"/>
                </a:lnTo>
                <a:lnTo>
                  <a:pt x="470915" y="380999"/>
                </a:lnTo>
                <a:close/>
              </a:path>
              <a:path w="486410" h="410210">
                <a:moveTo>
                  <a:pt x="28955" y="409955"/>
                </a:moveTo>
                <a:lnTo>
                  <a:pt x="28955" y="396239"/>
                </a:lnTo>
                <a:lnTo>
                  <a:pt x="13715" y="380999"/>
                </a:lnTo>
                <a:lnTo>
                  <a:pt x="13715" y="409955"/>
                </a:lnTo>
                <a:lnTo>
                  <a:pt x="28955" y="409955"/>
                </a:lnTo>
                <a:close/>
              </a:path>
              <a:path w="486410" h="410210">
                <a:moveTo>
                  <a:pt x="470915" y="28955"/>
                </a:moveTo>
                <a:lnTo>
                  <a:pt x="457199" y="15239"/>
                </a:lnTo>
                <a:lnTo>
                  <a:pt x="457199" y="28955"/>
                </a:lnTo>
                <a:lnTo>
                  <a:pt x="470915" y="28955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470915" y="28955"/>
                </a:lnTo>
                <a:lnTo>
                  <a:pt x="457199" y="28955"/>
                </a:lnTo>
                <a:lnTo>
                  <a:pt x="457199" y="380999"/>
                </a:lnTo>
                <a:lnTo>
                  <a:pt x="470915" y="380999"/>
                </a:lnTo>
                <a:close/>
              </a:path>
              <a:path w="486410" h="410210">
                <a:moveTo>
                  <a:pt x="470915" y="409955"/>
                </a:moveTo>
                <a:lnTo>
                  <a:pt x="470915" y="380999"/>
                </a:lnTo>
                <a:lnTo>
                  <a:pt x="457199" y="396239"/>
                </a:lnTo>
                <a:lnTo>
                  <a:pt x="457199" y="409955"/>
                </a:lnTo>
                <a:lnTo>
                  <a:pt x="4709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48100" y="4815839"/>
            <a:ext cx="457200" cy="38100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6195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72661" y="4760976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206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71900" y="489127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14900" y="439521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1523" y="210716"/>
                </a:moveTo>
                <a:lnTo>
                  <a:pt x="1523" y="170283"/>
                </a:lnTo>
                <a:lnTo>
                  <a:pt x="0" y="174281"/>
                </a:lnTo>
                <a:lnTo>
                  <a:pt x="0" y="206718"/>
                </a:lnTo>
                <a:lnTo>
                  <a:pt x="1523" y="210716"/>
                </a:lnTo>
                <a:close/>
              </a:path>
              <a:path w="685800" h="381000">
                <a:moveTo>
                  <a:pt x="6095" y="226456"/>
                </a:moveTo>
                <a:lnTo>
                  <a:pt x="6095" y="154543"/>
                </a:lnTo>
                <a:lnTo>
                  <a:pt x="1523" y="166309"/>
                </a:lnTo>
                <a:lnTo>
                  <a:pt x="1523" y="214690"/>
                </a:lnTo>
                <a:lnTo>
                  <a:pt x="6095" y="226456"/>
                </a:lnTo>
                <a:close/>
              </a:path>
              <a:path w="685800" h="381000">
                <a:moveTo>
                  <a:pt x="679703" y="226456"/>
                </a:moveTo>
                <a:lnTo>
                  <a:pt x="679703" y="154543"/>
                </a:lnTo>
                <a:lnTo>
                  <a:pt x="676655" y="146837"/>
                </a:lnTo>
                <a:lnTo>
                  <a:pt x="673607" y="143027"/>
                </a:lnTo>
                <a:lnTo>
                  <a:pt x="669035" y="131785"/>
                </a:lnTo>
                <a:lnTo>
                  <a:pt x="665987" y="128102"/>
                </a:lnTo>
                <a:lnTo>
                  <a:pt x="664463" y="124453"/>
                </a:lnTo>
                <a:lnTo>
                  <a:pt x="658367" y="117260"/>
                </a:lnTo>
                <a:lnTo>
                  <a:pt x="640079" y="96583"/>
                </a:lnTo>
                <a:lnTo>
                  <a:pt x="637031" y="93277"/>
                </a:lnTo>
                <a:lnTo>
                  <a:pt x="633983" y="90014"/>
                </a:lnTo>
                <a:lnTo>
                  <a:pt x="629411" y="86794"/>
                </a:lnTo>
                <a:lnTo>
                  <a:pt x="626363" y="83618"/>
                </a:lnTo>
                <a:lnTo>
                  <a:pt x="621791" y="80488"/>
                </a:lnTo>
                <a:lnTo>
                  <a:pt x="618743" y="77403"/>
                </a:lnTo>
                <a:lnTo>
                  <a:pt x="614171" y="74365"/>
                </a:lnTo>
                <a:lnTo>
                  <a:pt x="609599" y="71374"/>
                </a:lnTo>
                <a:lnTo>
                  <a:pt x="605027" y="68432"/>
                </a:lnTo>
                <a:lnTo>
                  <a:pt x="601979" y="65540"/>
                </a:lnTo>
                <a:lnTo>
                  <a:pt x="597407" y="62697"/>
                </a:lnTo>
                <a:lnTo>
                  <a:pt x="592835" y="59906"/>
                </a:lnTo>
                <a:lnTo>
                  <a:pt x="586739" y="57166"/>
                </a:lnTo>
                <a:lnTo>
                  <a:pt x="582167" y="54479"/>
                </a:lnTo>
                <a:lnTo>
                  <a:pt x="577595" y="51846"/>
                </a:lnTo>
                <a:lnTo>
                  <a:pt x="573023" y="49268"/>
                </a:lnTo>
                <a:lnTo>
                  <a:pt x="566927" y="46744"/>
                </a:lnTo>
                <a:lnTo>
                  <a:pt x="562355" y="44277"/>
                </a:lnTo>
                <a:lnTo>
                  <a:pt x="557783" y="41867"/>
                </a:lnTo>
                <a:lnTo>
                  <a:pt x="551687" y="39515"/>
                </a:lnTo>
                <a:lnTo>
                  <a:pt x="545591" y="37222"/>
                </a:lnTo>
                <a:lnTo>
                  <a:pt x="541019" y="34989"/>
                </a:lnTo>
                <a:lnTo>
                  <a:pt x="534923" y="32816"/>
                </a:lnTo>
                <a:lnTo>
                  <a:pt x="528827" y="30704"/>
                </a:lnTo>
                <a:lnTo>
                  <a:pt x="524255" y="28655"/>
                </a:lnTo>
                <a:lnTo>
                  <a:pt x="487679" y="17714"/>
                </a:lnTo>
                <a:lnTo>
                  <a:pt x="473963" y="14604"/>
                </a:lnTo>
                <a:lnTo>
                  <a:pt x="467867" y="13154"/>
                </a:lnTo>
                <a:lnTo>
                  <a:pt x="461771" y="11774"/>
                </a:lnTo>
                <a:lnTo>
                  <a:pt x="455675" y="10466"/>
                </a:lnTo>
                <a:lnTo>
                  <a:pt x="448055" y="9231"/>
                </a:lnTo>
                <a:lnTo>
                  <a:pt x="441959" y="8069"/>
                </a:lnTo>
                <a:lnTo>
                  <a:pt x="434339" y="6982"/>
                </a:lnTo>
                <a:lnTo>
                  <a:pt x="428243" y="5970"/>
                </a:lnTo>
                <a:lnTo>
                  <a:pt x="420623" y="5034"/>
                </a:lnTo>
                <a:lnTo>
                  <a:pt x="414527" y="4174"/>
                </a:lnTo>
                <a:lnTo>
                  <a:pt x="406907" y="3393"/>
                </a:lnTo>
                <a:lnTo>
                  <a:pt x="400811" y="2690"/>
                </a:lnTo>
                <a:lnTo>
                  <a:pt x="393191" y="2066"/>
                </a:lnTo>
                <a:lnTo>
                  <a:pt x="385571" y="1523"/>
                </a:lnTo>
                <a:lnTo>
                  <a:pt x="379475" y="1061"/>
                </a:lnTo>
                <a:lnTo>
                  <a:pt x="342899" y="0"/>
                </a:lnTo>
                <a:lnTo>
                  <a:pt x="335279" y="43"/>
                </a:lnTo>
                <a:lnTo>
                  <a:pt x="327659" y="171"/>
                </a:lnTo>
                <a:lnTo>
                  <a:pt x="320039" y="384"/>
                </a:lnTo>
                <a:lnTo>
                  <a:pt x="312419" y="681"/>
                </a:lnTo>
                <a:lnTo>
                  <a:pt x="306323" y="1061"/>
                </a:lnTo>
                <a:lnTo>
                  <a:pt x="298703" y="1523"/>
                </a:lnTo>
                <a:lnTo>
                  <a:pt x="291083" y="2066"/>
                </a:lnTo>
                <a:lnTo>
                  <a:pt x="284987" y="2690"/>
                </a:lnTo>
                <a:lnTo>
                  <a:pt x="277367" y="3393"/>
                </a:lnTo>
                <a:lnTo>
                  <a:pt x="271271" y="4174"/>
                </a:lnTo>
                <a:lnTo>
                  <a:pt x="263651" y="5034"/>
                </a:lnTo>
                <a:lnTo>
                  <a:pt x="256031" y="5970"/>
                </a:lnTo>
                <a:lnTo>
                  <a:pt x="249935" y="6982"/>
                </a:lnTo>
                <a:lnTo>
                  <a:pt x="243839" y="8069"/>
                </a:lnTo>
                <a:lnTo>
                  <a:pt x="236219" y="9231"/>
                </a:lnTo>
                <a:lnTo>
                  <a:pt x="230123" y="10466"/>
                </a:lnTo>
                <a:lnTo>
                  <a:pt x="224027" y="11774"/>
                </a:lnTo>
                <a:lnTo>
                  <a:pt x="216407" y="13154"/>
                </a:lnTo>
                <a:lnTo>
                  <a:pt x="173735" y="24746"/>
                </a:lnTo>
                <a:lnTo>
                  <a:pt x="144779" y="34989"/>
                </a:lnTo>
                <a:lnTo>
                  <a:pt x="138683" y="37222"/>
                </a:lnTo>
                <a:lnTo>
                  <a:pt x="132587" y="39515"/>
                </a:lnTo>
                <a:lnTo>
                  <a:pt x="128015" y="41867"/>
                </a:lnTo>
                <a:lnTo>
                  <a:pt x="121919" y="44277"/>
                </a:lnTo>
                <a:lnTo>
                  <a:pt x="117347" y="46744"/>
                </a:lnTo>
                <a:lnTo>
                  <a:pt x="112775" y="49268"/>
                </a:lnTo>
                <a:lnTo>
                  <a:pt x="106679" y="51846"/>
                </a:lnTo>
                <a:lnTo>
                  <a:pt x="70103" y="74365"/>
                </a:lnTo>
                <a:lnTo>
                  <a:pt x="67055" y="77403"/>
                </a:lnTo>
                <a:lnTo>
                  <a:pt x="62483" y="80488"/>
                </a:lnTo>
                <a:lnTo>
                  <a:pt x="57911" y="83618"/>
                </a:lnTo>
                <a:lnTo>
                  <a:pt x="54863" y="86794"/>
                </a:lnTo>
                <a:lnTo>
                  <a:pt x="50291" y="90014"/>
                </a:lnTo>
                <a:lnTo>
                  <a:pt x="47243" y="93277"/>
                </a:lnTo>
                <a:lnTo>
                  <a:pt x="44195" y="96583"/>
                </a:lnTo>
                <a:lnTo>
                  <a:pt x="41147" y="99930"/>
                </a:lnTo>
                <a:lnTo>
                  <a:pt x="36575" y="103318"/>
                </a:lnTo>
                <a:lnTo>
                  <a:pt x="33527" y="106746"/>
                </a:lnTo>
                <a:lnTo>
                  <a:pt x="30479" y="110213"/>
                </a:lnTo>
                <a:lnTo>
                  <a:pt x="28955" y="113718"/>
                </a:lnTo>
                <a:lnTo>
                  <a:pt x="25907" y="117260"/>
                </a:lnTo>
                <a:lnTo>
                  <a:pt x="19811" y="124453"/>
                </a:lnTo>
                <a:lnTo>
                  <a:pt x="18287" y="128102"/>
                </a:lnTo>
                <a:lnTo>
                  <a:pt x="15239" y="131785"/>
                </a:lnTo>
                <a:lnTo>
                  <a:pt x="10667" y="143027"/>
                </a:lnTo>
                <a:lnTo>
                  <a:pt x="7619" y="146837"/>
                </a:lnTo>
                <a:lnTo>
                  <a:pt x="6095" y="150676"/>
                </a:lnTo>
                <a:lnTo>
                  <a:pt x="6095" y="230323"/>
                </a:lnTo>
                <a:lnTo>
                  <a:pt x="7619" y="234162"/>
                </a:lnTo>
                <a:lnTo>
                  <a:pt x="10667" y="237972"/>
                </a:lnTo>
                <a:lnTo>
                  <a:pt x="15239" y="249214"/>
                </a:lnTo>
                <a:lnTo>
                  <a:pt x="18287" y="252897"/>
                </a:lnTo>
                <a:lnTo>
                  <a:pt x="19811" y="256546"/>
                </a:lnTo>
                <a:lnTo>
                  <a:pt x="25907" y="263739"/>
                </a:lnTo>
                <a:lnTo>
                  <a:pt x="28955" y="267281"/>
                </a:lnTo>
                <a:lnTo>
                  <a:pt x="30479" y="270786"/>
                </a:lnTo>
                <a:lnTo>
                  <a:pt x="33527" y="274253"/>
                </a:lnTo>
                <a:lnTo>
                  <a:pt x="36575" y="277681"/>
                </a:lnTo>
                <a:lnTo>
                  <a:pt x="41147" y="281069"/>
                </a:lnTo>
                <a:lnTo>
                  <a:pt x="44195" y="284416"/>
                </a:lnTo>
                <a:lnTo>
                  <a:pt x="47243" y="287722"/>
                </a:lnTo>
                <a:lnTo>
                  <a:pt x="50291" y="290985"/>
                </a:lnTo>
                <a:lnTo>
                  <a:pt x="54863" y="294205"/>
                </a:lnTo>
                <a:lnTo>
                  <a:pt x="57911" y="297381"/>
                </a:lnTo>
                <a:lnTo>
                  <a:pt x="62483" y="300511"/>
                </a:lnTo>
                <a:lnTo>
                  <a:pt x="67055" y="303596"/>
                </a:lnTo>
                <a:lnTo>
                  <a:pt x="70103" y="306634"/>
                </a:lnTo>
                <a:lnTo>
                  <a:pt x="106679" y="329153"/>
                </a:lnTo>
                <a:lnTo>
                  <a:pt x="112775" y="331731"/>
                </a:lnTo>
                <a:lnTo>
                  <a:pt x="117347" y="334255"/>
                </a:lnTo>
                <a:lnTo>
                  <a:pt x="121919" y="336722"/>
                </a:lnTo>
                <a:lnTo>
                  <a:pt x="128015" y="339132"/>
                </a:lnTo>
                <a:lnTo>
                  <a:pt x="132587" y="341484"/>
                </a:lnTo>
                <a:lnTo>
                  <a:pt x="138683" y="343777"/>
                </a:lnTo>
                <a:lnTo>
                  <a:pt x="144779" y="346010"/>
                </a:lnTo>
                <a:lnTo>
                  <a:pt x="149351" y="348183"/>
                </a:lnTo>
                <a:lnTo>
                  <a:pt x="185927" y="359902"/>
                </a:lnTo>
                <a:lnTo>
                  <a:pt x="224027" y="369225"/>
                </a:lnTo>
                <a:lnTo>
                  <a:pt x="230123" y="370533"/>
                </a:lnTo>
                <a:lnTo>
                  <a:pt x="236219" y="371768"/>
                </a:lnTo>
                <a:lnTo>
                  <a:pt x="243839" y="372930"/>
                </a:lnTo>
                <a:lnTo>
                  <a:pt x="249935" y="374017"/>
                </a:lnTo>
                <a:lnTo>
                  <a:pt x="256031" y="375029"/>
                </a:lnTo>
                <a:lnTo>
                  <a:pt x="263651" y="375965"/>
                </a:lnTo>
                <a:lnTo>
                  <a:pt x="271271" y="376825"/>
                </a:lnTo>
                <a:lnTo>
                  <a:pt x="277367" y="377606"/>
                </a:lnTo>
                <a:lnTo>
                  <a:pt x="284987" y="378309"/>
                </a:lnTo>
                <a:lnTo>
                  <a:pt x="291083" y="378933"/>
                </a:lnTo>
                <a:lnTo>
                  <a:pt x="298703" y="379476"/>
                </a:lnTo>
                <a:lnTo>
                  <a:pt x="306323" y="379938"/>
                </a:lnTo>
                <a:lnTo>
                  <a:pt x="312419" y="380318"/>
                </a:lnTo>
                <a:lnTo>
                  <a:pt x="320039" y="380615"/>
                </a:lnTo>
                <a:lnTo>
                  <a:pt x="327659" y="380828"/>
                </a:lnTo>
                <a:lnTo>
                  <a:pt x="335279" y="380956"/>
                </a:lnTo>
                <a:lnTo>
                  <a:pt x="342899" y="380999"/>
                </a:lnTo>
                <a:lnTo>
                  <a:pt x="348995" y="380956"/>
                </a:lnTo>
                <a:lnTo>
                  <a:pt x="385571" y="379476"/>
                </a:lnTo>
                <a:lnTo>
                  <a:pt x="393191" y="378933"/>
                </a:lnTo>
                <a:lnTo>
                  <a:pt x="400811" y="378309"/>
                </a:lnTo>
                <a:lnTo>
                  <a:pt x="406907" y="377606"/>
                </a:lnTo>
                <a:lnTo>
                  <a:pt x="414527" y="376825"/>
                </a:lnTo>
                <a:lnTo>
                  <a:pt x="420623" y="375965"/>
                </a:lnTo>
                <a:lnTo>
                  <a:pt x="428243" y="375029"/>
                </a:lnTo>
                <a:lnTo>
                  <a:pt x="434339" y="374017"/>
                </a:lnTo>
                <a:lnTo>
                  <a:pt x="441959" y="372930"/>
                </a:lnTo>
                <a:lnTo>
                  <a:pt x="448055" y="371768"/>
                </a:lnTo>
                <a:lnTo>
                  <a:pt x="455675" y="370533"/>
                </a:lnTo>
                <a:lnTo>
                  <a:pt x="461771" y="369225"/>
                </a:lnTo>
                <a:lnTo>
                  <a:pt x="467867" y="367845"/>
                </a:lnTo>
                <a:lnTo>
                  <a:pt x="473963" y="366395"/>
                </a:lnTo>
                <a:lnTo>
                  <a:pt x="481583" y="364875"/>
                </a:lnTo>
                <a:lnTo>
                  <a:pt x="524255" y="352344"/>
                </a:lnTo>
                <a:lnTo>
                  <a:pt x="528827" y="350295"/>
                </a:lnTo>
                <a:lnTo>
                  <a:pt x="534923" y="348183"/>
                </a:lnTo>
                <a:lnTo>
                  <a:pt x="541019" y="346010"/>
                </a:lnTo>
                <a:lnTo>
                  <a:pt x="545591" y="343777"/>
                </a:lnTo>
                <a:lnTo>
                  <a:pt x="551687" y="341484"/>
                </a:lnTo>
                <a:lnTo>
                  <a:pt x="557783" y="339132"/>
                </a:lnTo>
                <a:lnTo>
                  <a:pt x="562355" y="336722"/>
                </a:lnTo>
                <a:lnTo>
                  <a:pt x="566927" y="334255"/>
                </a:lnTo>
                <a:lnTo>
                  <a:pt x="573023" y="331731"/>
                </a:lnTo>
                <a:lnTo>
                  <a:pt x="577595" y="329153"/>
                </a:lnTo>
                <a:lnTo>
                  <a:pt x="582167" y="326520"/>
                </a:lnTo>
                <a:lnTo>
                  <a:pt x="586739" y="323833"/>
                </a:lnTo>
                <a:lnTo>
                  <a:pt x="592835" y="321093"/>
                </a:lnTo>
                <a:lnTo>
                  <a:pt x="597407" y="318302"/>
                </a:lnTo>
                <a:lnTo>
                  <a:pt x="601979" y="315459"/>
                </a:lnTo>
                <a:lnTo>
                  <a:pt x="605027" y="312567"/>
                </a:lnTo>
                <a:lnTo>
                  <a:pt x="609599" y="309625"/>
                </a:lnTo>
                <a:lnTo>
                  <a:pt x="614171" y="306634"/>
                </a:lnTo>
                <a:lnTo>
                  <a:pt x="618743" y="303596"/>
                </a:lnTo>
                <a:lnTo>
                  <a:pt x="621791" y="300511"/>
                </a:lnTo>
                <a:lnTo>
                  <a:pt x="626363" y="297381"/>
                </a:lnTo>
                <a:lnTo>
                  <a:pt x="629411" y="294205"/>
                </a:lnTo>
                <a:lnTo>
                  <a:pt x="633983" y="290985"/>
                </a:lnTo>
                <a:lnTo>
                  <a:pt x="637031" y="287722"/>
                </a:lnTo>
                <a:lnTo>
                  <a:pt x="640079" y="284416"/>
                </a:lnTo>
                <a:lnTo>
                  <a:pt x="644651" y="281069"/>
                </a:lnTo>
                <a:lnTo>
                  <a:pt x="647699" y="277681"/>
                </a:lnTo>
                <a:lnTo>
                  <a:pt x="650747" y="274253"/>
                </a:lnTo>
                <a:lnTo>
                  <a:pt x="656843" y="267281"/>
                </a:lnTo>
                <a:lnTo>
                  <a:pt x="658367" y="263739"/>
                </a:lnTo>
                <a:lnTo>
                  <a:pt x="664463" y="256546"/>
                </a:lnTo>
                <a:lnTo>
                  <a:pt x="665987" y="252897"/>
                </a:lnTo>
                <a:lnTo>
                  <a:pt x="669035" y="249214"/>
                </a:lnTo>
                <a:lnTo>
                  <a:pt x="673607" y="237972"/>
                </a:lnTo>
                <a:lnTo>
                  <a:pt x="676655" y="234162"/>
                </a:lnTo>
                <a:lnTo>
                  <a:pt x="679703" y="226456"/>
                </a:lnTo>
                <a:close/>
              </a:path>
              <a:path w="685800" h="381000">
                <a:moveTo>
                  <a:pt x="682751" y="214690"/>
                </a:moveTo>
                <a:lnTo>
                  <a:pt x="682751" y="166309"/>
                </a:lnTo>
                <a:lnTo>
                  <a:pt x="679703" y="158439"/>
                </a:lnTo>
                <a:lnTo>
                  <a:pt x="679703" y="222560"/>
                </a:lnTo>
                <a:lnTo>
                  <a:pt x="682751" y="214690"/>
                </a:lnTo>
                <a:close/>
              </a:path>
              <a:path w="685800" h="381000">
                <a:moveTo>
                  <a:pt x="684275" y="206718"/>
                </a:moveTo>
                <a:lnTo>
                  <a:pt x="684275" y="174281"/>
                </a:lnTo>
                <a:lnTo>
                  <a:pt x="682751" y="170283"/>
                </a:lnTo>
                <a:lnTo>
                  <a:pt x="682751" y="210716"/>
                </a:lnTo>
                <a:lnTo>
                  <a:pt x="684275" y="206718"/>
                </a:lnTo>
                <a:close/>
              </a:path>
              <a:path w="685800" h="381000">
                <a:moveTo>
                  <a:pt x="685799" y="190499"/>
                </a:moveTo>
                <a:lnTo>
                  <a:pt x="684275" y="186413"/>
                </a:lnTo>
                <a:lnTo>
                  <a:pt x="684275" y="194586"/>
                </a:lnTo>
                <a:lnTo>
                  <a:pt x="685799" y="19049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01183" y="4379976"/>
            <a:ext cx="715010" cy="410209"/>
          </a:xfrm>
          <a:custGeom>
            <a:avLst/>
            <a:gdLst/>
            <a:ahLst/>
            <a:cxnLst/>
            <a:rect l="l" t="t" r="r" b="b"/>
            <a:pathLst>
              <a:path w="715010" h="410210">
                <a:moveTo>
                  <a:pt x="714755" y="216407"/>
                </a:moveTo>
                <a:lnTo>
                  <a:pt x="714755" y="204215"/>
                </a:lnTo>
                <a:lnTo>
                  <a:pt x="710183" y="172211"/>
                </a:lnTo>
                <a:lnTo>
                  <a:pt x="707135" y="161543"/>
                </a:lnTo>
                <a:lnTo>
                  <a:pt x="702563" y="150875"/>
                </a:lnTo>
                <a:lnTo>
                  <a:pt x="696467" y="141731"/>
                </a:lnTo>
                <a:lnTo>
                  <a:pt x="690371" y="131063"/>
                </a:lnTo>
                <a:lnTo>
                  <a:pt x="684275" y="121919"/>
                </a:lnTo>
                <a:lnTo>
                  <a:pt x="669035" y="103631"/>
                </a:lnTo>
                <a:lnTo>
                  <a:pt x="650747" y="88391"/>
                </a:lnTo>
                <a:lnTo>
                  <a:pt x="640079" y="79247"/>
                </a:lnTo>
                <a:lnTo>
                  <a:pt x="629411" y="71627"/>
                </a:lnTo>
                <a:lnTo>
                  <a:pt x="618743" y="65531"/>
                </a:lnTo>
                <a:lnTo>
                  <a:pt x="606551" y="57911"/>
                </a:lnTo>
                <a:lnTo>
                  <a:pt x="553211" y="33527"/>
                </a:lnTo>
                <a:lnTo>
                  <a:pt x="493775" y="15239"/>
                </a:lnTo>
                <a:lnTo>
                  <a:pt x="428243" y="4571"/>
                </a:lnTo>
                <a:lnTo>
                  <a:pt x="356615" y="0"/>
                </a:lnTo>
                <a:lnTo>
                  <a:pt x="321563" y="1523"/>
                </a:lnTo>
                <a:lnTo>
                  <a:pt x="252983" y="9143"/>
                </a:lnTo>
                <a:lnTo>
                  <a:pt x="188975" y="24383"/>
                </a:lnTo>
                <a:lnTo>
                  <a:pt x="132587" y="45719"/>
                </a:lnTo>
                <a:lnTo>
                  <a:pt x="83819" y="73151"/>
                </a:lnTo>
                <a:lnTo>
                  <a:pt x="36575" y="114299"/>
                </a:lnTo>
                <a:lnTo>
                  <a:pt x="30479" y="123443"/>
                </a:lnTo>
                <a:lnTo>
                  <a:pt x="22859" y="132587"/>
                </a:lnTo>
                <a:lnTo>
                  <a:pt x="16763" y="141731"/>
                </a:lnTo>
                <a:lnTo>
                  <a:pt x="7619" y="163067"/>
                </a:lnTo>
                <a:lnTo>
                  <a:pt x="1523" y="184403"/>
                </a:lnTo>
                <a:lnTo>
                  <a:pt x="0" y="195071"/>
                </a:lnTo>
                <a:lnTo>
                  <a:pt x="0" y="217931"/>
                </a:lnTo>
                <a:lnTo>
                  <a:pt x="1523" y="228599"/>
                </a:lnTo>
                <a:lnTo>
                  <a:pt x="7619" y="249935"/>
                </a:lnTo>
                <a:lnTo>
                  <a:pt x="12191" y="259079"/>
                </a:lnTo>
                <a:lnTo>
                  <a:pt x="18287" y="269747"/>
                </a:lnTo>
                <a:lnTo>
                  <a:pt x="22859" y="278891"/>
                </a:lnTo>
                <a:lnTo>
                  <a:pt x="28955" y="286207"/>
                </a:lnTo>
                <a:lnTo>
                  <a:pt x="28955" y="196595"/>
                </a:lnTo>
                <a:lnTo>
                  <a:pt x="30479" y="187451"/>
                </a:lnTo>
                <a:lnTo>
                  <a:pt x="32003" y="179831"/>
                </a:lnTo>
                <a:lnTo>
                  <a:pt x="35051" y="172211"/>
                </a:lnTo>
                <a:lnTo>
                  <a:pt x="38099" y="163067"/>
                </a:lnTo>
                <a:lnTo>
                  <a:pt x="82295" y="109727"/>
                </a:lnTo>
                <a:lnTo>
                  <a:pt x="121919" y="83819"/>
                </a:lnTo>
                <a:lnTo>
                  <a:pt x="170687" y="60959"/>
                </a:lnTo>
                <a:lnTo>
                  <a:pt x="227075" y="44195"/>
                </a:lnTo>
                <a:lnTo>
                  <a:pt x="291083" y="33527"/>
                </a:lnTo>
                <a:lnTo>
                  <a:pt x="358139" y="28955"/>
                </a:lnTo>
                <a:lnTo>
                  <a:pt x="391667" y="30479"/>
                </a:lnTo>
                <a:lnTo>
                  <a:pt x="457199" y="38099"/>
                </a:lnTo>
                <a:lnTo>
                  <a:pt x="516635" y="51815"/>
                </a:lnTo>
                <a:lnTo>
                  <a:pt x="569975" y="71627"/>
                </a:lnTo>
                <a:lnTo>
                  <a:pt x="614171" y="96011"/>
                </a:lnTo>
                <a:lnTo>
                  <a:pt x="623315" y="103631"/>
                </a:lnTo>
                <a:lnTo>
                  <a:pt x="632459" y="109727"/>
                </a:lnTo>
                <a:lnTo>
                  <a:pt x="641603" y="117347"/>
                </a:lnTo>
                <a:lnTo>
                  <a:pt x="649223" y="124967"/>
                </a:lnTo>
                <a:lnTo>
                  <a:pt x="655319" y="132587"/>
                </a:lnTo>
                <a:lnTo>
                  <a:pt x="662939" y="140207"/>
                </a:lnTo>
                <a:lnTo>
                  <a:pt x="682751" y="181355"/>
                </a:lnTo>
                <a:lnTo>
                  <a:pt x="685799" y="198119"/>
                </a:lnTo>
                <a:lnTo>
                  <a:pt x="685799" y="286207"/>
                </a:lnTo>
                <a:lnTo>
                  <a:pt x="691895" y="278891"/>
                </a:lnTo>
                <a:lnTo>
                  <a:pt x="697991" y="268223"/>
                </a:lnTo>
                <a:lnTo>
                  <a:pt x="702563" y="259079"/>
                </a:lnTo>
                <a:lnTo>
                  <a:pt x="707135" y="248411"/>
                </a:lnTo>
                <a:lnTo>
                  <a:pt x="713231" y="227075"/>
                </a:lnTo>
                <a:lnTo>
                  <a:pt x="714755" y="216407"/>
                </a:lnTo>
                <a:close/>
              </a:path>
              <a:path w="715010" h="410210">
                <a:moveTo>
                  <a:pt x="685799" y="286207"/>
                </a:moveTo>
                <a:lnTo>
                  <a:pt x="685799" y="214883"/>
                </a:lnTo>
                <a:lnTo>
                  <a:pt x="684275" y="222503"/>
                </a:lnTo>
                <a:lnTo>
                  <a:pt x="682751" y="231647"/>
                </a:lnTo>
                <a:lnTo>
                  <a:pt x="679703" y="239267"/>
                </a:lnTo>
                <a:lnTo>
                  <a:pt x="655319" y="278891"/>
                </a:lnTo>
                <a:lnTo>
                  <a:pt x="623315" y="307847"/>
                </a:lnTo>
                <a:lnTo>
                  <a:pt x="614171" y="315467"/>
                </a:lnTo>
                <a:lnTo>
                  <a:pt x="568451" y="339851"/>
                </a:lnTo>
                <a:lnTo>
                  <a:pt x="516635" y="359663"/>
                </a:lnTo>
                <a:lnTo>
                  <a:pt x="457199" y="373379"/>
                </a:lnTo>
                <a:lnTo>
                  <a:pt x="391667" y="380999"/>
                </a:lnTo>
                <a:lnTo>
                  <a:pt x="323087" y="380999"/>
                </a:lnTo>
                <a:lnTo>
                  <a:pt x="257555" y="373379"/>
                </a:lnTo>
                <a:lnTo>
                  <a:pt x="198119" y="359663"/>
                </a:lnTo>
                <a:lnTo>
                  <a:pt x="144779" y="339851"/>
                </a:lnTo>
                <a:lnTo>
                  <a:pt x="111251" y="321563"/>
                </a:lnTo>
                <a:lnTo>
                  <a:pt x="100583" y="313943"/>
                </a:lnTo>
                <a:lnTo>
                  <a:pt x="91439" y="307847"/>
                </a:lnTo>
                <a:lnTo>
                  <a:pt x="82295" y="300227"/>
                </a:lnTo>
                <a:lnTo>
                  <a:pt x="73151" y="294131"/>
                </a:lnTo>
                <a:lnTo>
                  <a:pt x="65531" y="286511"/>
                </a:lnTo>
                <a:lnTo>
                  <a:pt x="59435" y="278891"/>
                </a:lnTo>
                <a:lnTo>
                  <a:pt x="51815" y="271271"/>
                </a:lnTo>
                <a:lnTo>
                  <a:pt x="47243" y="262127"/>
                </a:lnTo>
                <a:lnTo>
                  <a:pt x="38099" y="246887"/>
                </a:lnTo>
                <a:lnTo>
                  <a:pt x="35051" y="237743"/>
                </a:lnTo>
                <a:lnTo>
                  <a:pt x="32003" y="230123"/>
                </a:lnTo>
                <a:lnTo>
                  <a:pt x="30479" y="222503"/>
                </a:lnTo>
                <a:lnTo>
                  <a:pt x="28955" y="213359"/>
                </a:lnTo>
                <a:lnTo>
                  <a:pt x="28955" y="286207"/>
                </a:lnTo>
                <a:lnTo>
                  <a:pt x="54863" y="315467"/>
                </a:lnTo>
                <a:lnTo>
                  <a:pt x="96011" y="345947"/>
                </a:lnTo>
                <a:lnTo>
                  <a:pt x="134111" y="365759"/>
                </a:lnTo>
                <a:lnTo>
                  <a:pt x="190499" y="387095"/>
                </a:lnTo>
                <a:lnTo>
                  <a:pt x="252983" y="402335"/>
                </a:lnTo>
                <a:lnTo>
                  <a:pt x="321563" y="409955"/>
                </a:lnTo>
                <a:lnTo>
                  <a:pt x="393191" y="409955"/>
                </a:lnTo>
                <a:lnTo>
                  <a:pt x="461771" y="400811"/>
                </a:lnTo>
                <a:lnTo>
                  <a:pt x="525779" y="387095"/>
                </a:lnTo>
                <a:lnTo>
                  <a:pt x="582167" y="365759"/>
                </a:lnTo>
                <a:lnTo>
                  <a:pt x="606551" y="352043"/>
                </a:lnTo>
                <a:lnTo>
                  <a:pt x="618743" y="345947"/>
                </a:lnTo>
                <a:lnTo>
                  <a:pt x="630935" y="338327"/>
                </a:lnTo>
                <a:lnTo>
                  <a:pt x="641603" y="330707"/>
                </a:lnTo>
                <a:lnTo>
                  <a:pt x="650747" y="323087"/>
                </a:lnTo>
                <a:lnTo>
                  <a:pt x="659891" y="313943"/>
                </a:lnTo>
                <a:lnTo>
                  <a:pt x="669035" y="306323"/>
                </a:lnTo>
                <a:lnTo>
                  <a:pt x="678179" y="297179"/>
                </a:lnTo>
                <a:lnTo>
                  <a:pt x="684275" y="288035"/>
                </a:lnTo>
                <a:lnTo>
                  <a:pt x="685799" y="286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48202" y="4439410"/>
            <a:ext cx="274320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88565" algn="l"/>
              </a:tabLst>
            </a:pP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1	</a:t>
            </a: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20283" y="4815839"/>
            <a:ext cx="486409" cy="410209"/>
          </a:xfrm>
          <a:custGeom>
            <a:avLst/>
            <a:gdLst/>
            <a:ahLst/>
            <a:cxnLst/>
            <a:rect l="l" t="t" r="r" b="b"/>
            <a:pathLst>
              <a:path w="486410" h="410210">
                <a:moveTo>
                  <a:pt x="486155" y="409955"/>
                </a:moveTo>
                <a:lnTo>
                  <a:pt x="486155" y="0"/>
                </a:lnTo>
                <a:lnTo>
                  <a:pt x="0" y="0"/>
                </a:lnTo>
                <a:lnTo>
                  <a:pt x="0" y="409955"/>
                </a:lnTo>
                <a:lnTo>
                  <a:pt x="13715" y="409955"/>
                </a:lnTo>
                <a:lnTo>
                  <a:pt x="13715" y="28955"/>
                </a:lnTo>
                <a:lnTo>
                  <a:pt x="28955" y="13715"/>
                </a:lnTo>
                <a:lnTo>
                  <a:pt x="28955" y="28955"/>
                </a:lnTo>
                <a:lnTo>
                  <a:pt x="457199" y="28955"/>
                </a:lnTo>
                <a:lnTo>
                  <a:pt x="457199" y="13715"/>
                </a:lnTo>
                <a:lnTo>
                  <a:pt x="470915" y="28955"/>
                </a:lnTo>
                <a:lnTo>
                  <a:pt x="470915" y="409955"/>
                </a:lnTo>
                <a:lnTo>
                  <a:pt x="486155" y="409955"/>
                </a:lnTo>
                <a:close/>
              </a:path>
              <a:path w="486410" h="410210">
                <a:moveTo>
                  <a:pt x="28955" y="28955"/>
                </a:moveTo>
                <a:lnTo>
                  <a:pt x="28955" y="13715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486410" h="410210">
                <a:moveTo>
                  <a:pt x="28955" y="380999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380999"/>
                </a:lnTo>
                <a:lnTo>
                  <a:pt x="28955" y="380999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13715" y="380999"/>
                </a:lnTo>
                <a:lnTo>
                  <a:pt x="28955" y="394715"/>
                </a:lnTo>
                <a:lnTo>
                  <a:pt x="28955" y="409955"/>
                </a:lnTo>
                <a:lnTo>
                  <a:pt x="457199" y="409955"/>
                </a:lnTo>
                <a:lnTo>
                  <a:pt x="457199" y="394715"/>
                </a:lnTo>
                <a:lnTo>
                  <a:pt x="470915" y="380999"/>
                </a:lnTo>
                <a:close/>
              </a:path>
              <a:path w="486410" h="410210">
                <a:moveTo>
                  <a:pt x="28955" y="409955"/>
                </a:moveTo>
                <a:lnTo>
                  <a:pt x="28955" y="394715"/>
                </a:lnTo>
                <a:lnTo>
                  <a:pt x="13715" y="380999"/>
                </a:lnTo>
                <a:lnTo>
                  <a:pt x="13715" y="409955"/>
                </a:lnTo>
                <a:lnTo>
                  <a:pt x="28955" y="409955"/>
                </a:lnTo>
                <a:close/>
              </a:path>
              <a:path w="486410" h="410210">
                <a:moveTo>
                  <a:pt x="470915" y="28955"/>
                </a:moveTo>
                <a:lnTo>
                  <a:pt x="457199" y="13715"/>
                </a:lnTo>
                <a:lnTo>
                  <a:pt x="457199" y="28955"/>
                </a:lnTo>
                <a:lnTo>
                  <a:pt x="470915" y="28955"/>
                </a:lnTo>
                <a:close/>
              </a:path>
              <a:path w="486410" h="410210">
                <a:moveTo>
                  <a:pt x="470915" y="380999"/>
                </a:moveTo>
                <a:lnTo>
                  <a:pt x="470915" y="28955"/>
                </a:lnTo>
                <a:lnTo>
                  <a:pt x="457199" y="28955"/>
                </a:lnTo>
                <a:lnTo>
                  <a:pt x="457199" y="380999"/>
                </a:lnTo>
                <a:lnTo>
                  <a:pt x="470915" y="380999"/>
                </a:lnTo>
                <a:close/>
              </a:path>
              <a:path w="486410" h="410210">
                <a:moveTo>
                  <a:pt x="470915" y="409955"/>
                </a:moveTo>
                <a:lnTo>
                  <a:pt x="470915" y="380999"/>
                </a:lnTo>
                <a:lnTo>
                  <a:pt x="457199" y="394715"/>
                </a:lnTo>
                <a:lnTo>
                  <a:pt x="457199" y="409955"/>
                </a:lnTo>
                <a:lnTo>
                  <a:pt x="470915" y="409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34000" y="4829555"/>
            <a:ext cx="457200" cy="381000"/>
          </a:xfrm>
          <a:prstGeom prst="rect">
            <a:avLst/>
          </a:prstGeom>
          <a:solidFill>
            <a:srgbClr val="EBD7C3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$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58561" y="4776215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57800" y="490651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24961" y="5743955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15761" y="5730239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19500" y="5882639"/>
            <a:ext cx="914400" cy="746760"/>
          </a:xfrm>
          <a:custGeom>
            <a:avLst/>
            <a:gdLst/>
            <a:ahLst/>
            <a:cxnLst/>
            <a:rect l="l" t="t" r="r" b="b"/>
            <a:pathLst>
              <a:path w="914400" h="746759">
                <a:moveTo>
                  <a:pt x="0" y="0"/>
                </a:moveTo>
                <a:lnTo>
                  <a:pt x="0" y="746759"/>
                </a:lnTo>
                <a:lnTo>
                  <a:pt x="914399" y="74675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05783" y="5867400"/>
            <a:ext cx="943610" cy="777240"/>
          </a:xfrm>
          <a:custGeom>
            <a:avLst/>
            <a:gdLst/>
            <a:ahLst/>
            <a:cxnLst/>
            <a:rect l="l" t="t" r="r" b="b"/>
            <a:pathLst>
              <a:path w="943610" h="777240">
                <a:moveTo>
                  <a:pt x="943355" y="777239"/>
                </a:moveTo>
                <a:lnTo>
                  <a:pt x="943355" y="0"/>
                </a:lnTo>
                <a:lnTo>
                  <a:pt x="0" y="0"/>
                </a:lnTo>
                <a:lnTo>
                  <a:pt x="0" y="777239"/>
                </a:lnTo>
                <a:lnTo>
                  <a:pt x="13715" y="777239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914399" y="28955"/>
                </a:lnTo>
                <a:lnTo>
                  <a:pt x="914399" y="15239"/>
                </a:lnTo>
                <a:lnTo>
                  <a:pt x="928115" y="28955"/>
                </a:lnTo>
                <a:lnTo>
                  <a:pt x="928115" y="777239"/>
                </a:lnTo>
                <a:lnTo>
                  <a:pt x="943355" y="777239"/>
                </a:lnTo>
                <a:close/>
              </a:path>
              <a:path w="943610" h="777240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943610" h="777240">
                <a:moveTo>
                  <a:pt x="28955" y="748283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748283"/>
                </a:lnTo>
                <a:lnTo>
                  <a:pt x="28955" y="748283"/>
                </a:lnTo>
                <a:close/>
              </a:path>
              <a:path w="943610" h="777240">
                <a:moveTo>
                  <a:pt x="928115" y="748283"/>
                </a:moveTo>
                <a:lnTo>
                  <a:pt x="13715" y="748283"/>
                </a:lnTo>
                <a:lnTo>
                  <a:pt x="28955" y="761999"/>
                </a:lnTo>
                <a:lnTo>
                  <a:pt x="28955" y="777239"/>
                </a:lnTo>
                <a:lnTo>
                  <a:pt x="914399" y="777239"/>
                </a:lnTo>
                <a:lnTo>
                  <a:pt x="914399" y="761999"/>
                </a:lnTo>
                <a:lnTo>
                  <a:pt x="928115" y="748283"/>
                </a:lnTo>
                <a:close/>
              </a:path>
              <a:path w="943610" h="777240">
                <a:moveTo>
                  <a:pt x="28955" y="777239"/>
                </a:moveTo>
                <a:lnTo>
                  <a:pt x="28955" y="761999"/>
                </a:lnTo>
                <a:lnTo>
                  <a:pt x="13715" y="748283"/>
                </a:lnTo>
                <a:lnTo>
                  <a:pt x="13715" y="777239"/>
                </a:lnTo>
                <a:lnTo>
                  <a:pt x="28955" y="777239"/>
                </a:lnTo>
                <a:close/>
              </a:path>
              <a:path w="943610" h="777240">
                <a:moveTo>
                  <a:pt x="928115" y="28955"/>
                </a:moveTo>
                <a:lnTo>
                  <a:pt x="914399" y="15239"/>
                </a:lnTo>
                <a:lnTo>
                  <a:pt x="914399" y="28955"/>
                </a:lnTo>
                <a:lnTo>
                  <a:pt x="928115" y="28955"/>
                </a:lnTo>
                <a:close/>
              </a:path>
              <a:path w="943610" h="777240">
                <a:moveTo>
                  <a:pt x="928115" y="748283"/>
                </a:moveTo>
                <a:lnTo>
                  <a:pt x="928115" y="28955"/>
                </a:lnTo>
                <a:lnTo>
                  <a:pt x="914399" y="28955"/>
                </a:lnTo>
                <a:lnTo>
                  <a:pt x="914399" y="748283"/>
                </a:lnTo>
                <a:lnTo>
                  <a:pt x="928115" y="748283"/>
                </a:lnTo>
                <a:close/>
              </a:path>
              <a:path w="943610" h="777240">
                <a:moveTo>
                  <a:pt x="928115" y="777239"/>
                </a:moveTo>
                <a:lnTo>
                  <a:pt x="928115" y="748283"/>
                </a:lnTo>
                <a:lnTo>
                  <a:pt x="914399" y="761999"/>
                </a:lnTo>
                <a:lnTo>
                  <a:pt x="914399" y="777239"/>
                </a:lnTo>
                <a:lnTo>
                  <a:pt x="928115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681474" y="6111237"/>
            <a:ext cx="78613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57800" y="5882639"/>
            <a:ext cx="914400" cy="746760"/>
          </a:xfrm>
          <a:custGeom>
            <a:avLst/>
            <a:gdLst/>
            <a:ahLst/>
            <a:cxnLst/>
            <a:rect l="l" t="t" r="r" b="b"/>
            <a:pathLst>
              <a:path w="914400" h="746759">
                <a:moveTo>
                  <a:pt x="0" y="0"/>
                </a:moveTo>
                <a:lnTo>
                  <a:pt x="0" y="746759"/>
                </a:lnTo>
                <a:lnTo>
                  <a:pt x="914399" y="74675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44083" y="5867400"/>
            <a:ext cx="943610" cy="777240"/>
          </a:xfrm>
          <a:custGeom>
            <a:avLst/>
            <a:gdLst/>
            <a:ahLst/>
            <a:cxnLst/>
            <a:rect l="l" t="t" r="r" b="b"/>
            <a:pathLst>
              <a:path w="943610" h="777240">
                <a:moveTo>
                  <a:pt x="943355" y="777239"/>
                </a:moveTo>
                <a:lnTo>
                  <a:pt x="943355" y="0"/>
                </a:lnTo>
                <a:lnTo>
                  <a:pt x="0" y="0"/>
                </a:lnTo>
                <a:lnTo>
                  <a:pt x="0" y="777239"/>
                </a:lnTo>
                <a:lnTo>
                  <a:pt x="13715" y="777239"/>
                </a:lnTo>
                <a:lnTo>
                  <a:pt x="13715" y="28955"/>
                </a:lnTo>
                <a:lnTo>
                  <a:pt x="28955" y="15239"/>
                </a:lnTo>
                <a:lnTo>
                  <a:pt x="28955" y="28955"/>
                </a:lnTo>
                <a:lnTo>
                  <a:pt x="914399" y="28955"/>
                </a:lnTo>
                <a:lnTo>
                  <a:pt x="914399" y="15239"/>
                </a:lnTo>
                <a:lnTo>
                  <a:pt x="928115" y="28955"/>
                </a:lnTo>
                <a:lnTo>
                  <a:pt x="928115" y="777239"/>
                </a:lnTo>
                <a:lnTo>
                  <a:pt x="943355" y="777239"/>
                </a:lnTo>
                <a:close/>
              </a:path>
              <a:path w="943610" h="777240">
                <a:moveTo>
                  <a:pt x="28955" y="28955"/>
                </a:moveTo>
                <a:lnTo>
                  <a:pt x="28955" y="15239"/>
                </a:lnTo>
                <a:lnTo>
                  <a:pt x="13715" y="28955"/>
                </a:lnTo>
                <a:lnTo>
                  <a:pt x="28955" y="28955"/>
                </a:lnTo>
                <a:close/>
              </a:path>
              <a:path w="943610" h="777240">
                <a:moveTo>
                  <a:pt x="28955" y="748283"/>
                </a:moveTo>
                <a:lnTo>
                  <a:pt x="28955" y="28955"/>
                </a:lnTo>
                <a:lnTo>
                  <a:pt x="13715" y="28955"/>
                </a:lnTo>
                <a:lnTo>
                  <a:pt x="13715" y="748283"/>
                </a:lnTo>
                <a:lnTo>
                  <a:pt x="28955" y="748283"/>
                </a:lnTo>
                <a:close/>
              </a:path>
              <a:path w="943610" h="777240">
                <a:moveTo>
                  <a:pt x="928115" y="748283"/>
                </a:moveTo>
                <a:lnTo>
                  <a:pt x="13715" y="748283"/>
                </a:lnTo>
                <a:lnTo>
                  <a:pt x="28955" y="761999"/>
                </a:lnTo>
                <a:lnTo>
                  <a:pt x="28955" y="777239"/>
                </a:lnTo>
                <a:lnTo>
                  <a:pt x="914399" y="777239"/>
                </a:lnTo>
                <a:lnTo>
                  <a:pt x="914399" y="761999"/>
                </a:lnTo>
                <a:lnTo>
                  <a:pt x="928115" y="748283"/>
                </a:lnTo>
                <a:close/>
              </a:path>
              <a:path w="943610" h="777240">
                <a:moveTo>
                  <a:pt x="28955" y="777239"/>
                </a:moveTo>
                <a:lnTo>
                  <a:pt x="28955" y="761999"/>
                </a:lnTo>
                <a:lnTo>
                  <a:pt x="13715" y="748283"/>
                </a:lnTo>
                <a:lnTo>
                  <a:pt x="13715" y="777239"/>
                </a:lnTo>
                <a:lnTo>
                  <a:pt x="28955" y="777239"/>
                </a:lnTo>
                <a:close/>
              </a:path>
              <a:path w="943610" h="777240">
                <a:moveTo>
                  <a:pt x="928115" y="28955"/>
                </a:moveTo>
                <a:lnTo>
                  <a:pt x="914399" y="15239"/>
                </a:lnTo>
                <a:lnTo>
                  <a:pt x="914399" y="28955"/>
                </a:lnTo>
                <a:lnTo>
                  <a:pt x="928115" y="28955"/>
                </a:lnTo>
                <a:close/>
              </a:path>
              <a:path w="943610" h="777240">
                <a:moveTo>
                  <a:pt x="928115" y="748283"/>
                </a:moveTo>
                <a:lnTo>
                  <a:pt x="928115" y="28955"/>
                </a:lnTo>
                <a:lnTo>
                  <a:pt x="914399" y="28955"/>
                </a:lnTo>
                <a:lnTo>
                  <a:pt x="914399" y="748283"/>
                </a:lnTo>
                <a:lnTo>
                  <a:pt x="928115" y="748283"/>
                </a:lnTo>
                <a:close/>
              </a:path>
              <a:path w="943610" h="777240">
                <a:moveTo>
                  <a:pt x="928115" y="777239"/>
                </a:moveTo>
                <a:lnTo>
                  <a:pt x="928115" y="748283"/>
                </a:lnTo>
                <a:lnTo>
                  <a:pt x="914399" y="761999"/>
                </a:lnTo>
                <a:lnTo>
                  <a:pt x="914399" y="777239"/>
                </a:lnTo>
                <a:lnTo>
                  <a:pt x="928115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319773" y="6111237"/>
            <a:ext cx="786130" cy="294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39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555737" y="4637022"/>
            <a:ext cx="2310130" cy="1238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Cache lines (pages) </a:t>
            </a:r>
            <a:r>
              <a:rPr dirty="0" sz="1600" spc="-10">
                <a:latin typeface="Times New Roman"/>
                <a:cs typeface="Times New Roman"/>
              </a:rPr>
              <a:t>must </a:t>
            </a:r>
            <a:r>
              <a:rPr dirty="0" sz="1600">
                <a:latin typeface="Times New Roman"/>
                <a:cs typeface="Times New Roman"/>
              </a:rPr>
              <a:t>be  </a:t>
            </a:r>
            <a:r>
              <a:rPr dirty="0" sz="1600" spc="-10">
                <a:latin typeface="Times New Roman"/>
                <a:cs typeface="Times New Roman"/>
              </a:rPr>
              <a:t>large </a:t>
            </a:r>
            <a:r>
              <a:rPr dirty="0" sz="1600" spc="-5">
                <a:latin typeface="Times New Roman"/>
                <a:cs typeface="Times New Roman"/>
              </a:rPr>
              <a:t>to amortize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overhead</a:t>
            </a:r>
            <a:endParaRPr sz="16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dirty="0" sz="1600" spc="275">
                <a:latin typeface="Wingdings"/>
                <a:cs typeface="Wingdings"/>
              </a:rPr>
              <a:t>€</a:t>
            </a:r>
            <a:endParaRPr sz="1600">
              <a:latin typeface="Wingdings"/>
              <a:cs typeface="Wingdings"/>
            </a:endParaRPr>
          </a:p>
          <a:p>
            <a:pPr marL="12700" marR="441325" indent="4826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locality still critical to  performance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2015-10-14T16:49:11Z</dcterms:created>
  <dcterms:modified xsi:type="dcterms:W3CDTF">2015-10-14T16:49:11Z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