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4" r:id="rId6"/>
    <p:sldId id="261" r:id="rId7"/>
    <p:sldId id="276" r:id="rId8"/>
    <p:sldId id="262" r:id="rId9"/>
    <p:sldId id="263" r:id="rId10"/>
    <p:sldId id="265" r:id="rId11"/>
    <p:sldId id="266" r:id="rId12"/>
    <p:sldId id="267" r:id="rId13"/>
    <p:sldId id="268" r:id="rId14"/>
    <p:sldId id="269" r:id="rId15"/>
    <p:sldId id="270" r:id="rId16"/>
    <p:sldId id="271" r:id="rId17"/>
    <p:sldId id="272" r:id="rId18"/>
    <p:sldId id="273" r:id="rId19"/>
    <p:sldId id="27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B11429-49FF-40CB-B63B-AB4151B8FDCD}" v="391" dt="2022-11-21T16:51:27.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78" d="100"/>
          <a:sy n="78" d="100"/>
        </p:scale>
        <p:origin x="88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Krishnamurthy" userId="8d483c79c57b7e54" providerId="LiveId" clId="{8B8DCC12-153D-41F0-9B27-911A409DD20F}"/>
    <pc:docChg chg="undo redo custSel addSld modSld">
      <pc:chgData name="Raghav Krishnamurthy" userId="8d483c79c57b7e54" providerId="LiveId" clId="{8B8DCC12-153D-41F0-9B27-911A409DD20F}" dt="2022-09-08T15:04:41.890" v="705" actId="20577"/>
      <pc:docMkLst>
        <pc:docMk/>
      </pc:docMkLst>
      <pc:sldChg chg="addSp delSp modSp mod">
        <pc:chgData name="Raghav Krishnamurthy" userId="8d483c79c57b7e54" providerId="LiveId" clId="{8B8DCC12-153D-41F0-9B27-911A409DD20F}" dt="2022-09-08T15:04:21.558" v="704" actId="478"/>
        <pc:sldMkLst>
          <pc:docMk/>
          <pc:sldMk cId="4252262858" sldId="259"/>
        </pc:sldMkLst>
        <pc:spChg chg="add mod">
          <ac:chgData name="Raghav Krishnamurthy" userId="8d483c79c57b7e54" providerId="LiveId" clId="{8B8DCC12-153D-41F0-9B27-911A409DD20F}" dt="2022-09-08T04:57:08.226" v="51" actId="571"/>
          <ac:spMkLst>
            <pc:docMk/>
            <pc:sldMk cId="4252262858" sldId="259"/>
            <ac:spMk id="3" creationId="{2E359F44-F142-36E1-5B86-C042750C0EEC}"/>
          </ac:spMkLst>
        </pc:spChg>
        <pc:spChg chg="mod">
          <ac:chgData name="Raghav Krishnamurthy" userId="8d483c79c57b7e54" providerId="LiveId" clId="{8B8DCC12-153D-41F0-9B27-911A409DD20F}" dt="2022-09-08T15:04:06.951" v="702" actId="120"/>
          <ac:spMkLst>
            <pc:docMk/>
            <pc:sldMk cId="4252262858" sldId="259"/>
            <ac:spMk id="5" creationId="{A5172CD9-126D-6544-3563-589D08D37C69}"/>
          </ac:spMkLst>
        </pc:spChg>
        <pc:spChg chg="mod">
          <ac:chgData name="Raghav Krishnamurthy" userId="8d483c79c57b7e54" providerId="LiveId" clId="{8B8DCC12-153D-41F0-9B27-911A409DD20F}" dt="2022-09-08T04:57:47.734" v="52" actId="1076"/>
          <ac:spMkLst>
            <pc:docMk/>
            <pc:sldMk cId="4252262858" sldId="259"/>
            <ac:spMk id="6" creationId="{38C99B4D-C040-E435-08C8-B4C77590F17A}"/>
          </ac:spMkLst>
        </pc:spChg>
        <pc:picChg chg="add mod">
          <ac:chgData name="Raghav Krishnamurthy" userId="8d483c79c57b7e54" providerId="LiveId" clId="{8B8DCC12-153D-41F0-9B27-911A409DD20F}" dt="2022-09-08T04:57:08.226" v="51" actId="571"/>
          <ac:picMkLst>
            <pc:docMk/>
            <pc:sldMk cId="4252262858" sldId="259"/>
            <ac:picMk id="2" creationId="{FE9F4E95-3AC4-AF04-C19E-557A838D404C}"/>
          </ac:picMkLst>
        </pc:picChg>
        <pc:picChg chg="del mod">
          <ac:chgData name="Raghav Krishnamurthy" userId="8d483c79c57b7e54" providerId="LiveId" clId="{8B8DCC12-153D-41F0-9B27-911A409DD20F}" dt="2022-09-08T15:04:21.558" v="704" actId="478"/>
          <ac:picMkLst>
            <pc:docMk/>
            <pc:sldMk cId="4252262858" sldId="259"/>
            <ac:picMk id="8" creationId="{E22AC8B3-91F6-B58C-B9A9-861CFA4ECB31}"/>
          </ac:picMkLst>
        </pc:picChg>
      </pc:sldChg>
      <pc:sldChg chg="modSp mod">
        <pc:chgData name="Raghav Krishnamurthy" userId="8d483c79c57b7e54" providerId="LiveId" clId="{8B8DCC12-153D-41F0-9B27-911A409DD20F}" dt="2022-09-08T03:18:58.287" v="2" actId="207"/>
        <pc:sldMkLst>
          <pc:docMk/>
          <pc:sldMk cId="416972679" sldId="261"/>
        </pc:sldMkLst>
        <pc:spChg chg="mod">
          <ac:chgData name="Raghav Krishnamurthy" userId="8d483c79c57b7e54" providerId="LiveId" clId="{8B8DCC12-153D-41F0-9B27-911A409DD20F}" dt="2022-09-08T03:18:58.287" v="2" actId="207"/>
          <ac:spMkLst>
            <pc:docMk/>
            <pc:sldMk cId="416972679" sldId="261"/>
            <ac:spMk id="7" creationId="{A7E2C30B-EDB7-FE4E-648C-EE30CC2EB820}"/>
          </ac:spMkLst>
        </pc:spChg>
      </pc:sldChg>
      <pc:sldChg chg="modSp">
        <pc:chgData name="Raghav Krishnamurthy" userId="8d483c79c57b7e54" providerId="LiveId" clId="{8B8DCC12-153D-41F0-9B27-911A409DD20F}" dt="2022-09-08T15:04:41.890" v="705" actId="20577"/>
        <pc:sldMkLst>
          <pc:docMk/>
          <pc:sldMk cId="3603023095" sldId="262"/>
        </pc:sldMkLst>
        <pc:graphicFrameChg chg="mod">
          <ac:chgData name="Raghav Krishnamurthy" userId="8d483c79c57b7e54" providerId="LiveId" clId="{8B8DCC12-153D-41F0-9B27-911A409DD20F}" dt="2022-09-08T15:04:41.890" v="705" actId="20577"/>
          <ac:graphicFrameMkLst>
            <pc:docMk/>
            <pc:sldMk cId="3603023095" sldId="262"/>
            <ac:graphicFrameMk id="5" creationId="{35EBB194-6B68-2EA2-EA38-5C65BD55D11B}"/>
          </ac:graphicFrameMkLst>
        </pc:graphicFrameChg>
      </pc:sldChg>
      <pc:sldChg chg="addSp delSp modSp mod setBg">
        <pc:chgData name="Raghav Krishnamurthy" userId="8d483c79c57b7e54" providerId="LiveId" clId="{8B8DCC12-153D-41F0-9B27-911A409DD20F}" dt="2022-09-08T03:20:57.186" v="49" actId="403"/>
        <pc:sldMkLst>
          <pc:docMk/>
          <pc:sldMk cId="1571471246" sldId="265"/>
        </pc:sldMkLst>
        <pc:spChg chg="add mod ord">
          <ac:chgData name="Raghav Krishnamurthy" userId="8d483c79c57b7e54" providerId="LiveId" clId="{8B8DCC12-153D-41F0-9B27-911A409DD20F}" dt="2022-09-08T03:20:57.186" v="49" actId="403"/>
          <ac:spMkLst>
            <pc:docMk/>
            <pc:sldMk cId="1571471246" sldId="265"/>
            <ac:spMk id="3" creationId="{AC67DA75-C04B-5A85-BDEA-1706BD98FAA3}"/>
          </ac:spMkLst>
        </pc:spChg>
        <pc:spChg chg="add mod">
          <ac:chgData name="Raghav Krishnamurthy" userId="8d483c79c57b7e54" providerId="LiveId" clId="{8B8DCC12-153D-41F0-9B27-911A409DD20F}" dt="2022-09-08T03:20:19.255" v="38" actId="26606"/>
          <ac:spMkLst>
            <pc:docMk/>
            <pc:sldMk cId="1571471246" sldId="265"/>
            <ac:spMk id="4" creationId="{F684B2D4-547B-691C-AAA4-5CC3CB4B2EF8}"/>
          </ac:spMkLst>
        </pc:spChg>
        <pc:spChg chg="add del">
          <ac:chgData name="Raghav Krishnamurthy" userId="8d483c79c57b7e54" providerId="LiveId" clId="{8B8DCC12-153D-41F0-9B27-911A409DD20F}" dt="2022-09-08T03:20:19.223" v="37" actId="26606"/>
          <ac:spMkLst>
            <pc:docMk/>
            <pc:sldMk cId="1571471246" sldId="265"/>
            <ac:spMk id="8201" creationId="{1A95671B-3CC6-4792-9114-B74FAEA224E6}"/>
          </ac:spMkLst>
        </pc:spChg>
        <pc:spChg chg="add">
          <ac:chgData name="Raghav Krishnamurthy" userId="8d483c79c57b7e54" providerId="LiveId" clId="{8B8DCC12-153D-41F0-9B27-911A409DD20F}" dt="2022-09-08T03:20:19.255" v="38" actId="26606"/>
          <ac:spMkLst>
            <pc:docMk/>
            <pc:sldMk cId="1571471246" sldId="265"/>
            <ac:spMk id="8203" creationId="{E186B68C-84BC-4A6E-99D1-EE87483C1349}"/>
          </ac:spMkLst>
        </pc:spChg>
        <pc:spChg chg="add">
          <ac:chgData name="Raghav Krishnamurthy" userId="8d483c79c57b7e54" providerId="LiveId" clId="{8B8DCC12-153D-41F0-9B27-911A409DD20F}" dt="2022-09-08T03:20:19.255" v="38" actId="26606"/>
          <ac:spMkLst>
            <pc:docMk/>
            <pc:sldMk cId="1571471246" sldId="265"/>
            <ac:spMk id="8204" creationId="{B775CD93-9DF2-48CB-9F57-1BCA9A46C7FA}"/>
          </ac:spMkLst>
        </pc:spChg>
        <pc:spChg chg="add">
          <ac:chgData name="Raghav Krishnamurthy" userId="8d483c79c57b7e54" providerId="LiveId" clId="{8B8DCC12-153D-41F0-9B27-911A409DD20F}" dt="2022-09-08T03:20:19.255" v="38" actId="26606"/>
          <ac:spMkLst>
            <pc:docMk/>
            <pc:sldMk cId="1571471246" sldId="265"/>
            <ac:spMk id="8205" creationId="{6166C6D1-23AC-49C4-BA07-238E4E9F8CEB}"/>
          </ac:spMkLst>
        </pc:spChg>
        <pc:spChg chg="add">
          <ac:chgData name="Raghav Krishnamurthy" userId="8d483c79c57b7e54" providerId="LiveId" clId="{8B8DCC12-153D-41F0-9B27-911A409DD20F}" dt="2022-09-08T03:20:19.255" v="38" actId="26606"/>
          <ac:spMkLst>
            <pc:docMk/>
            <pc:sldMk cId="1571471246" sldId="265"/>
            <ac:spMk id="8207" creationId="{33A87B69-D1B1-4DA7-B224-F220FC5235E6}"/>
          </ac:spMkLst>
        </pc:spChg>
        <pc:spChg chg="add">
          <ac:chgData name="Raghav Krishnamurthy" userId="8d483c79c57b7e54" providerId="LiveId" clId="{8B8DCC12-153D-41F0-9B27-911A409DD20F}" dt="2022-09-08T03:20:19.255" v="38" actId="26606"/>
          <ac:spMkLst>
            <pc:docMk/>
            <pc:sldMk cId="1571471246" sldId="265"/>
            <ac:spMk id="8209" creationId="{1C091803-41C2-48E0-9228-5148460C7479}"/>
          </ac:spMkLst>
        </pc:spChg>
        <pc:picChg chg="add mod">
          <ac:chgData name="Raghav Krishnamurthy" userId="8d483c79c57b7e54" providerId="LiveId" clId="{8B8DCC12-153D-41F0-9B27-911A409DD20F}" dt="2022-09-08T03:20:53.563" v="46" actId="14100"/>
          <ac:picMkLst>
            <pc:docMk/>
            <pc:sldMk cId="1571471246" sldId="265"/>
            <ac:picMk id="6" creationId="{91266BBA-BFE6-EA4F-9EFB-6F6BC39A5C69}"/>
          </ac:picMkLst>
        </pc:picChg>
        <pc:picChg chg="add del mod">
          <ac:chgData name="Raghav Krishnamurthy" userId="8d483c79c57b7e54" providerId="LiveId" clId="{8B8DCC12-153D-41F0-9B27-911A409DD20F}" dt="2022-09-08T03:19:51.774" v="23"/>
          <ac:picMkLst>
            <pc:docMk/>
            <pc:sldMk cId="1571471246" sldId="265"/>
            <ac:picMk id="8194" creationId="{2E416CE4-F878-620A-CD3E-E81C52648E2F}"/>
          </ac:picMkLst>
        </pc:picChg>
        <pc:picChg chg="add del mod">
          <ac:chgData name="Raghav Krishnamurthy" userId="8d483c79c57b7e54" providerId="LiveId" clId="{8B8DCC12-153D-41F0-9B27-911A409DD20F}" dt="2022-09-08T03:20:41.573" v="40" actId="478"/>
          <ac:picMkLst>
            <pc:docMk/>
            <pc:sldMk cId="1571471246" sldId="265"/>
            <ac:picMk id="8196" creationId="{3105F589-5A6B-6D3D-B83E-E20664254F3B}"/>
          </ac:picMkLst>
        </pc:picChg>
      </pc:sldChg>
      <pc:sldChg chg="addSp modSp mod setBg setClrOvrMap">
        <pc:chgData name="Raghav Krishnamurthy" userId="8d483c79c57b7e54" providerId="LiveId" clId="{8B8DCC12-153D-41F0-9B27-911A409DD20F}" dt="2022-09-08T11:38:50.262" v="159" actId="14100"/>
        <pc:sldMkLst>
          <pc:docMk/>
          <pc:sldMk cId="110342950" sldId="266"/>
        </pc:sldMkLst>
        <pc:spChg chg="add mod ord">
          <ac:chgData name="Raghav Krishnamurthy" userId="8d483c79c57b7e54" providerId="LiveId" clId="{8B8DCC12-153D-41F0-9B27-911A409DD20F}" dt="2022-09-08T11:38:50.262" v="159" actId="14100"/>
          <ac:spMkLst>
            <pc:docMk/>
            <pc:sldMk cId="110342950" sldId="266"/>
            <ac:spMk id="3" creationId="{03903ACA-F88D-55E2-7964-3D70495B78CD}"/>
          </ac:spMkLst>
        </pc:spChg>
        <pc:spChg chg="add mod ord">
          <ac:chgData name="Raghav Krishnamurthy" userId="8d483c79c57b7e54" providerId="LiveId" clId="{8B8DCC12-153D-41F0-9B27-911A409DD20F}" dt="2022-09-08T11:38:16.336" v="134" actId="14100"/>
          <ac:spMkLst>
            <pc:docMk/>
            <pc:sldMk cId="110342950" sldId="266"/>
            <ac:spMk id="4" creationId="{0A220E75-4E7D-1E8E-0623-DAFDF59AD935}"/>
          </ac:spMkLst>
        </pc:spChg>
        <pc:spChg chg="add">
          <ac:chgData name="Raghav Krishnamurthy" userId="8d483c79c57b7e54" providerId="LiveId" clId="{8B8DCC12-153D-41F0-9B27-911A409DD20F}" dt="2022-09-08T11:37:56.053" v="123" actId="26606"/>
          <ac:spMkLst>
            <pc:docMk/>
            <pc:sldMk cId="110342950" sldId="266"/>
            <ac:spMk id="1031" creationId="{9B76D444-2756-434F-AE61-96D69830C13E}"/>
          </ac:spMkLst>
        </pc:spChg>
        <pc:spChg chg="add">
          <ac:chgData name="Raghav Krishnamurthy" userId="8d483c79c57b7e54" providerId="LiveId" clId="{8B8DCC12-153D-41F0-9B27-911A409DD20F}" dt="2022-09-08T11:37:56.053" v="123" actId="26606"/>
          <ac:spMkLst>
            <pc:docMk/>
            <pc:sldMk cId="110342950" sldId="266"/>
            <ac:spMk id="1033" creationId="{A27B6159-7734-4564-9E0F-C4BC43C36E52}"/>
          </ac:spMkLst>
        </pc:spChg>
        <pc:picChg chg="add mod">
          <ac:chgData name="Raghav Krishnamurthy" userId="8d483c79c57b7e54" providerId="LiveId" clId="{8B8DCC12-153D-41F0-9B27-911A409DD20F}" dt="2022-09-08T11:37:56.053" v="123" actId="26606"/>
          <ac:picMkLst>
            <pc:docMk/>
            <pc:sldMk cId="110342950" sldId="266"/>
            <ac:picMk id="1026" creationId="{FC4D3677-7F51-3F1F-CEA1-C1E8C72D1589}"/>
          </ac:picMkLst>
        </pc:picChg>
        <pc:cxnChg chg="add">
          <ac:chgData name="Raghav Krishnamurthy" userId="8d483c79c57b7e54" providerId="LiveId" clId="{8B8DCC12-153D-41F0-9B27-911A409DD20F}" dt="2022-09-08T11:37:56.053" v="123" actId="26606"/>
          <ac:cxnSpMkLst>
            <pc:docMk/>
            <pc:sldMk cId="110342950" sldId="266"/>
            <ac:cxnSpMk id="1035" creationId="{E2FFB46B-05BC-4950-B18A-9593FDAE6ED7}"/>
          </ac:cxnSpMkLst>
        </pc:cxnChg>
      </pc:sldChg>
      <pc:sldChg chg="addSp modSp mod setBg">
        <pc:chgData name="Raghav Krishnamurthy" userId="8d483c79c57b7e54" providerId="LiveId" clId="{8B8DCC12-153D-41F0-9B27-911A409DD20F}" dt="2022-09-08T13:06:38.950" v="604" actId="255"/>
        <pc:sldMkLst>
          <pc:docMk/>
          <pc:sldMk cId="1330388596" sldId="267"/>
        </pc:sldMkLst>
        <pc:spChg chg="add mod ord">
          <ac:chgData name="Raghav Krishnamurthy" userId="8d483c79c57b7e54" providerId="LiveId" clId="{8B8DCC12-153D-41F0-9B27-911A409DD20F}" dt="2022-09-08T13:06:38.950" v="604" actId="255"/>
          <ac:spMkLst>
            <pc:docMk/>
            <pc:sldMk cId="1330388596" sldId="267"/>
            <ac:spMk id="3" creationId="{108B3033-E057-38EC-2D82-5898A5B5AC49}"/>
          </ac:spMkLst>
        </pc:spChg>
        <pc:spChg chg="add mod">
          <ac:chgData name="Raghav Krishnamurthy" userId="8d483c79c57b7e54" providerId="LiveId" clId="{8B8DCC12-153D-41F0-9B27-911A409DD20F}" dt="2022-09-08T13:06:19.278" v="599" actId="255"/>
          <ac:spMkLst>
            <pc:docMk/>
            <pc:sldMk cId="1330388596" sldId="267"/>
            <ac:spMk id="4" creationId="{471EB05D-5D7B-4840-D1DD-847B7F2BC910}"/>
          </ac:spMkLst>
        </pc:spChg>
        <pc:spChg chg="add">
          <ac:chgData name="Raghav Krishnamurthy" userId="8d483c79c57b7e54" providerId="LiveId" clId="{8B8DCC12-153D-41F0-9B27-911A409DD20F}" dt="2022-09-08T13:06:09.064" v="589" actId="26606"/>
          <ac:spMkLst>
            <pc:docMk/>
            <pc:sldMk cId="1330388596" sldId="267"/>
            <ac:spMk id="10" creationId="{9CE0A68D-28EF-49D9-B84B-5DAB38714976}"/>
          </ac:spMkLst>
        </pc:spChg>
        <pc:spChg chg="add">
          <ac:chgData name="Raghav Krishnamurthy" userId="8d483c79c57b7e54" providerId="LiveId" clId="{8B8DCC12-153D-41F0-9B27-911A409DD20F}" dt="2022-09-08T13:06:09.064" v="589" actId="26606"/>
          <ac:spMkLst>
            <pc:docMk/>
            <pc:sldMk cId="1330388596" sldId="267"/>
            <ac:spMk id="12" creationId="{1FA0C3DC-24DE-44E3-9D41-CAA5F3B20751}"/>
          </ac:spMkLst>
        </pc:spChg>
        <pc:picChg chg="add mod">
          <ac:chgData name="Raghav Krishnamurthy" userId="8d483c79c57b7e54" providerId="LiveId" clId="{8B8DCC12-153D-41F0-9B27-911A409DD20F}" dt="2022-09-08T13:06:13.917" v="592" actId="1076"/>
          <ac:picMkLst>
            <pc:docMk/>
            <pc:sldMk cId="1330388596" sldId="267"/>
            <ac:picMk id="5" creationId="{3117381D-072D-E1DF-2196-150A49FADB4F}"/>
          </ac:picMkLst>
        </pc:picChg>
      </pc:sldChg>
      <pc:sldChg chg="addSp modSp new mod setBg">
        <pc:chgData name="Raghav Krishnamurthy" userId="8d483c79c57b7e54" providerId="LiveId" clId="{8B8DCC12-153D-41F0-9B27-911A409DD20F}" dt="2022-09-08T13:08:43.648" v="645" actId="20577"/>
        <pc:sldMkLst>
          <pc:docMk/>
          <pc:sldMk cId="550170889" sldId="268"/>
        </pc:sldMkLst>
        <pc:spChg chg="add mod ord">
          <ac:chgData name="Raghav Krishnamurthy" userId="8d483c79c57b7e54" providerId="LiveId" clId="{8B8DCC12-153D-41F0-9B27-911A409DD20F}" dt="2022-09-08T13:08:43.648" v="645" actId="20577"/>
          <ac:spMkLst>
            <pc:docMk/>
            <pc:sldMk cId="550170889" sldId="268"/>
            <ac:spMk id="3" creationId="{F2F4F26C-44B4-E7A5-4327-CEBCAFCB12D5}"/>
          </ac:spMkLst>
        </pc:spChg>
        <pc:spChg chg="add">
          <ac:chgData name="Raghav Krishnamurthy" userId="8d483c79c57b7e54" providerId="LiveId" clId="{8B8DCC12-153D-41F0-9B27-911A409DD20F}" dt="2022-09-08T13:07:32.106" v="606" actId="26606"/>
          <ac:spMkLst>
            <pc:docMk/>
            <pc:sldMk cId="550170889" sldId="268"/>
            <ac:spMk id="9" creationId="{23E547B5-89CF-4EC0-96DE-25771AED0799}"/>
          </ac:spMkLst>
        </pc:spChg>
        <pc:spChg chg="add">
          <ac:chgData name="Raghav Krishnamurthy" userId="8d483c79c57b7e54" providerId="LiveId" clId="{8B8DCC12-153D-41F0-9B27-911A409DD20F}" dt="2022-09-08T13:07:32.106" v="606" actId="26606"/>
          <ac:spMkLst>
            <pc:docMk/>
            <pc:sldMk cId="550170889" sldId="268"/>
            <ac:spMk id="11" creationId="{3F0B8CEB-8279-4E5E-A0CE-1FC9F71736F2}"/>
          </ac:spMkLst>
        </pc:spChg>
        <pc:picChg chg="add mod modCrop">
          <ac:chgData name="Raghav Krishnamurthy" userId="8d483c79c57b7e54" providerId="LiveId" clId="{8B8DCC12-153D-41F0-9B27-911A409DD20F}" dt="2022-09-08T13:07:46.299" v="609" actId="732"/>
          <ac:picMkLst>
            <pc:docMk/>
            <pc:sldMk cId="550170889" sldId="268"/>
            <ac:picMk id="4" creationId="{89B7F543-7C63-5941-582B-20313FAE0786}"/>
          </ac:picMkLst>
        </pc:picChg>
      </pc:sldChg>
      <pc:sldChg chg="addSp delSp modSp new mod">
        <pc:chgData name="Raghav Krishnamurthy" userId="8d483c79c57b7e54" providerId="LiveId" clId="{8B8DCC12-153D-41F0-9B27-911A409DD20F}" dt="2022-09-08T12:51:31.132" v="581" actId="14100"/>
        <pc:sldMkLst>
          <pc:docMk/>
          <pc:sldMk cId="1888041925" sldId="269"/>
        </pc:sldMkLst>
        <pc:spChg chg="add mod">
          <ac:chgData name="Raghav Krishnamurthy" userId="8d483c79c57b7e54" providerId="LiveId" clId="{8B8DCC12-153D-41F0-9B27-911A409DD20F}" dt="2022-09-08T12:51:25.907" v="579" actId="14100"/>
          <ac:spMkLst>
            <pc:docMk/>
            <pc:sldMk cId="1888041925" sldId="269"/>
            <ac:spMk id="3" creationId="{4D4A6582-F381-312B-4F6F-7017438C6CDF}"/>
          </ac:spMkLst>
        </pc:spChg>
        <pc:spChg chg="add del mod">
          <ac:chgData name="Raghav Krishnamurthy" userId="8d483c79c57b7e54" providerId="LiveId" clId="{8B8DCC12-153D-41F0-9B27-911A409DD20F}" dt="2022-09-08T12:36:11.930" v="256" actId="478"/>
          <ac:spMkLst>
            <pc:docMk/>
            <pc:sldMk cId="1888041925" sldId="269"/>
            <ac:spMk id="6" creationId="{D7F1A785-3947-A72B-0674-C2FF84C8D378}"/>
          </ac:spMkLst>
        </pc:spChg>
        <pc:picChg chg="add mod modCrop">
          <ac:chgData name="Raghav Krishnamurthy" userId="8d483c79c57b7e54" providerId="LiveId" clId="{8B8DCC12-153D-41F0-9B27-911A409DD20F}" dt="2022-09-08T12:51:31.132" v="581" actId="14100"/>
          <ac:picMkLst>
            <pc:docMk/>
            <pc:sldMk cId="1888041925" sldId="269"/>
            <ac:picMk id="4" creationId="{7C19D5F2-5B54-B56C-4866-8681C19A0E2B}"/>
          </ac:picMkLst>
        </pc:picChg>
      </pc:sldChg>
      <pc:sldChg chg="addSp modSp new mod">
        <pc:chgData name="Raghav Krishnamurthy" userId="8d483c79c57b7e54" providerId="LiveId" clId="{8B8DCC12-153D-41F0-9B27-911A409DD20F}" dt="2022-09-08T12:51:01.106" v="569" actId="207"/>
        <pc:sldMkLst>
          <pc:docMk/>
          <pc:sldMk cId="1282973757" sldId="270"/>
        </pc:sldMkLst>
        <pc:spChg chg="add mod">
          <ac:chgData name="Raghav Krishnamurthy" userId="8d483c79c57b7e54" providerId="LiveId" clId="{8B8DCC12-153D-41F0-9B27-911A409DD20F}" dt="2022-09-08T12:51:01.106" v="569" actId="207"/>
          <ac:spMkLst>
            <pc:docMk/>
            <pc:sldMk cId="1282973757" sldId="270"/>
            <ac:spMk id="3" creationId="{E82050EB-A783-6305-7314-906BF026E107}"/>
          </ac:spMkLst>
        </pc:spChg>
      </pc:sldChg>
      <pc:sldChg chg="addSp delSp modSp new mod setBg setClrOvrMap">
        <pc:chgData name="Raghav Krishnamurthy" userId="8d483c79c57b7e54" providerId="LiveId" clId="{8B8DCC12-153D-41F0-9B27-911A409DD20F}" dt="2022-09-08T13:09:55.893" v="681" actId="1076"/>
        <pc:sldMkLst>
          <pc:docMk/>
          <pc:sldMk cId="440260596" sldId="271"/>
        </pc:sldMkLst>
        <pc:spChg chg="add mod ord">
          <ac:chgData name="Raghav Krishnamurthy" userId="8d483c79c57b7e54" providerId="LiveId" clId="{8B8DCC12-153D-41F0-9B27-911A409DD20F}" dt="2022-09-08T13:09:51.957" v="680" actId="27636"/>
          <ac:spMkLst>
            <pc:docMk/>
            <pc:sldMk cId="440260596" sldId="271"/>
            <ac:spMk id="3" creationId="{0478BAF7-30A1-9BF7-AA85-06AA7FFD7076}"/>
          </ac:spMkLst>
        </pc:spChg>
        <pc:spChg chg="add del">
          <ac:chgData name="Raghav Krishnamurthy" userId="8d483c79c57b7e54" providerId="LiveId" clId="{8B8DCC12-153D-41F0-9B27-911A409DD20F}" dt="2022-09-08T13:09:29.454" v="653" actId="26606"/>
          <ac:spMkLst>
            <pc:docMk/>
            <pc:sldMk cId="440260596" sldId="271"/>
            <ac:spMk id="6" creationId="{66E48AFA-8884-4F68-A44F-D2C1E8609C5A}"/>
          </ac:spMkLst>
        </pc:spChg>
        <pc:spChg chg="add del">
          <ac:chgData name="Raghav Krishnamurthy" userId="8d483c79c57b7e54" providerId="LiveId" clId="{8B8DCC12-153D-41F0-9B27-911A409DD20F}" dt="2022-09-08T13:09:29.454" v="653" actId="26606"/>
          <ac:spMkLst>
            <pc:docMk/>
            <pc:sldMk cId="440260596" sldId="271"/>
            <ac:spMk id="7" creationId="{969D19A6-08CB-498C-93EC-3FFB021FC68A}"/>
          </ac:spMkLst>
        </pc:spChg>
        <pc:spChg chg="add del">
          <ac:chgData name="Raghav Krishnamurthy" userId="8d483c79c57b7e54" providerId="LiveId" clId="{8B8DCC12-153D-41F0-9B27-911A409DD20F}" dt="2022-09-08T13:09:23.579" v="649" actId="26606"/>
          <ac:spMkLst>
            <pc:docMk/>
            <pc:sldMk cId="440260596" sldId="271"/>
            <ac:spMk id="9" creationId="{2596F992-698C-48C0-9D89-70DA4CE927EF}"/>
          </ac:spMkLst>
        </pc:spChg>
        <pc:spChg chg="add">
          <ac:chgData name="Raghav Krishnamurthy" userId="8d483c79c57b7e54" providerId="LiveId" clId="{8B8DCC12-153D-41F0-9B27-911A409DD20F}" dt="2022-09-08T13:09:29.457" v="654" actId="26606"/>
          <ac:spMkLst>
            <pc:docMk/>
            <pc:sldMk cId="440260596" sldId="271"/>
            <ac:spMk id="10" creationId="{9CE0A68D-28EF-49D9-B84B-5DAB38714976}"/>
          </ac:spMkLst>
        </pc:spChg>
        <pc:spChg chg="add del">
          <ac:chgData name="Raghav Krishnamurthy" userId="8d483c79c57b7e54" providerId="LiveId" clId="{8B8DCC12-153D-41F0-9B27-911A409DD20F}" dt="2022-09-08T13:09:23.579" v="649" actId="26606"/>
          <ac:spMkLst>
            <pc:docMk/>
            <pc:sldMk cId="440260596" sldId="271"/>
            <ac:spMk id="11" creationId="{E7BFF8DC-0AE7-4AD2-9B28-2E5F26D62C30}"/>
          </ac:spMkLst>
        </pc:spChg>
        <pc:spChg chg="add">
          <ac:chgData name="Raghav Krishnamurthy" userId="8d483c79c57b7e54" providerId="LiveId" clId="{8B8DCC12-153D-41F0-9B27-911A409DD20F}" dt="2022-09-08T13:09:29.457" v="654" actId="26606"/>
          <ac:spMkLst>
            <pc:docMk/>
            <pc:sldMk cId="440260596" sldId="271"/>
            <ac:spMk id="12" creationId="{1FA0C3DC-24DE-44E3-9D41-CAA5F3B20751}"/>
          </ac:spMkLst>
        </pc:spChg>
        <pc:spChg chg="add del">
          <ac:chgData name="Raghav Krishnamurthy" userId="8d483c79c57b7e54" providerId="LiveId" clId="{8B8DCC12-153D-41F0-9B27-911A409DD20F}" dt="2022-09-08T13:09:23.579" v="649" actId="26606"/>
          <ac:spMkLst>
            <pc:docMk/>
            <pc:sldMk cId="440260596" sldId="271"/>
            <ac:spMk id="13" creationId="{7E0162AD-C6E5-4BF8-A453-76ADB36877D3}"/>
          </ac:spMkLst>
        </pc:spChg>
        <pc:picChg chg="add mod">
          <ac:chgData name="Raghav Krishnamurthy" userId="8d483c79c57b7e54" providerId="LiveId" clId="{8B8DCC12-153D-41F0-9B27-911A409DD20F}" dt="2022-09-08T13:09:55.893" v="681" actId="1076"/>
          <ac:picMkLst>
            <pc:docMk/>
            <pc:sldMk cId="440260596" sldId="271"/>
            <ac:picMk id="4" creationId="{6FC6ACA9-1F02-F21F-F682-3CF3BF5B21CB}"/>
          </ac:picMkLst>
        </pc:picChg>
      </pc:sldChg>
      <pc:sldChg chg="addSp delSp modSp new mod setBg">
        <pc:chgData name="Raghav Krishnamurthy" userId="8d483c79c57b7e54" providerId="LiveId" clId="{8B8DCC12-153D-41F0-9B27-911A409DD20F}" dt="2022-09-08T13:11:32.929" v="695" actId="1076"/>
        <pc:sldMkLst>
          <pc:docMk/>
          <pc:sldMk cId="2063841130" sldId="272"/>
        </pc:sldMkLst>
        <pc:spChg chg="add mod ord">
          <ac:chgData name="Raghav Krishnamurthy" userId="8d483c79c57b7e54" providerId="LiveId" clId="{8B8DCC12-153D-41F0-9B27-911A409DD20F}" dt="2022-09-08T13:10:58.833" v="687" actId="26606"/>
          <ac:spMkLst>
            <pc:docMk/>
            <pc:sldMk cId="2063841130" sldId="272"/>
            <ac:spMk id="3" creationId="{E0E74E32-7AEF-ED77-C93B-3B446123001A}"/>
          </ac:spMkLst>
        </pc:spChg>
        <pc:spChg chg="add del">
          <ac:chgData name="Raghav Krishnamurthy" userId="8d483c79c57b7e54" providerId="LiveId" clId="{8B8DCC12-153D-41F0-9B27-911A409DD20F}" dt="2022-09-08T13:10:58.833" v="687" actId="26606"/>
          <ac:spMkLst>
            <pc:docMk/>
            <pc:sldMk cId="2063841130" sldId="272"/>
            <ac:spMk id="6" creationId="{B95B9BA8-1D69-4796-85F5-B6D0BD52354B}"/>
          </ac:spMkLst>
        </pc:spChg>
        <pc:spChg chg="add del">
          <ac:chgData name="Raghav Krishnamurthy" userId="8d483c79c57b7e54" providerId="LiveId" clId="{8B8DCC12-153D-41F0-9B27-911A409DD20F}" dt="2022-09-08T13:10:51.641" v="685" actId="26606"/>
          <ac:spMkLst>
            <pc:docMk/>
            <pc:sldMk cId="2063841130" sldId="272"/>
            <ac:spMk id="9" creationId="{4038CB10-1F5C-4D54-9DF7-12586DE5B007}"/>
          </ac:spMkLst>
        </pc:spChg>
        <pc:spChg chg="add del">
          <ac:chgData name="Raghav Krishnamurthy" userId="8d483c79c57b7e54" providerId="LiveId" clId="{8B8DCC12-153D-41F0-9B27-911A409DD20F}" dt="2022-09-08T13:10:51.641" v="685" actId="26606"/>
          <ac:spMkLst>
            <pc:docMk/>
            <pc:sldMk cId="2063841130" sldId="272"/>
            <ac:spMk id="11" creationId="{36D30126-6314-4A93-B27E-5C66CF781924}"/>
          </ac:spMkLst>
        </pc:spChg>
        <pc:spChg chg="add del">
          <ac:chgData name="Raghav Krishnamurthy" userId="8d483c79c57b7e54" providerId="LiveId" clId="{8B8DCC12-153D-41F0-9B27-911A409DD20F}" dt="2022-09-08T13:10:51.641" v="685" actId="26606"/>
          <ac:spMkLst>
            <pc:docMk/>
            <pc:sldMk cId="2063841130" sldId="272"/>
            <ac:spMk id="13" creationId="{73ED6512-6858-4552-B699-9A97FE9A4EA2}"/>
          </ac:spMkLst>
        </pc:spChg>
        <pc:grpChg chg="add del">
          <ac:chgData name="Raghav Krishnamurthy" userId="8d483c79c57b7e54" providerId="LiveId" clId="{8B8DCC12-153D-41F0-9B27-911A409DD20F}" dt="2022-09-08T13:10:58.833" v="687" actId="26606"/>
          <ac:grpSpMkLst>
            <pc:docMk/>
            <pc:sldMk cId="2063841130" sldId="272"/>
            <ac:grpSpMk id="7" creationId="{0EAC7AFE-68C0-41EB-A1C7-108E60D7C338}"/>
          </ac:grpSpMkLst>
        </pc:grpChg>
        <pc:picChg chg="add del mod">
          <ac:chgData name="Raghav Krishnamurthy" userId="8d483c79c57b7e54" providerId="LiveId" clId="{8B8DCC12-153D-41F0-9B27-911A409DD20F}" dt="2022-09-08T13:11:26.095" v="691" actId="478"/>
          <ac:picMkLst>
            <pc:docMk/>
            <pc:sldMk cId="2063841130" sldId="272"/>
            <ac:picMk id="4" creationId="{37A0B545-5A93-03A3-0290-FE1A41B020D0}"/>
          </ac:picMkLst>
        </pc:picChg>
        <pc:picChg chg="add mod">
          <ac:chgData name="Raghav Krishnamurthy" userId="8d483c79c57b7e54" providerId="LiveId" clId="{8B8DCC12-153D-41F0-9B27-911A409DD20F}" dt="2022-09-08T13:11:32.929" v="695" actId="1076"/>
          <ac:picMkLst>
            <pc:docMk/>
            <pc:sldMk cId="2063841130" sldId="272"/>
            <ac:picMk id="1026" creationId="{16402EA1-C1DD-ABC9-6C3C-8D532A336C72}"/>
          </ac:picMkLst>
        </pc:picChg>
      </pc:sldChg>
      <pc:sldChg chg="addSp modSp new mod">
        <pc:chgData name="Raghav Krishnamurthy" userId="8d483c79c57b7e54" providerId="LiveId" clId="{8B8DCC12-153D-41F0-9B27-911A409DD20F}" dt="2022-09-08T13:12:31.516" v="698" actId="14100"/>
        <pc:sldMkLst>
          <pc:docMk/>
          <pc:sldMk cId="2304346508" sldId="273"/>
        </pc:sldMkLst>
        <pc:spChg chg="add mod">
          <ac:chgData name="Raghav Krishnamurthy" userId="8d483c79c57b7e54" providerId="LiveId" clId="{8B8DCC12-153D-41F0-9B27-911A409DD20F}" dt="2022-09-08T12:50:24.620" v="546" actId="207"/>
          <ac:spMkLst>
            <pc:docMk/>
            <pc:sldMk cId="2304346508" sldId="273"/>
            <ac:spMk id="3" creationId="{53737BDA-8862-11F5-863B-C48176C3329B}"/>
          </ac:spMkLst>
        </pc:spChg>
        <pc:picChg chg="add mod">
          <ac:chgData name="Raghav Krishnamurthy" userId="8d483c79c57b7e54" providerId="LiveId" clId="{8B8DCC12-153D-41F0-9B27-911A409DD20F}" dt="2022-09-08T13:12:31.516" v="698" actId="14100"/>
          <ac:picMkLst>
            <pc:docMk/>
            <pc:sldMk cId="2304346508" sldId="273"/>
            <ac:picMk id="4" creationId="{8316F9C8-A7B2-2542-38C9-5780472F1168}"/>
          </ac:picMkLst>
        </pc:picChg>
      </pc:sldChg>
    </pc:docChg>
  </pc:docChgLst>
  <pc:docChgLst>
    <pc:chgData name="Raghav Krishnamurthy" userId="8d483c79c57b7e54" providerId="LiveId" clId="{46B11429-49FF-40CB-B63B-AB4151B8FDCD}"/>
    <pc:docChg chg="undo custSel addSld delSld modSld sldOrd">
      <pc:chgData name="Raghav Krishnamurthy" userId="8d483c79c57b7e54" providerId="LiveId" clId="{46B11429-49FF-40CB-B63B-AB4151B8FDCD}" dt="2022-11-21T16:51:27.453" v="3048" actId="20577"/>
      <pc:docMkLst>
        <pc:docMk/>
      </pc:docMkLst>
      <pc:sldChg chg="modSp mod">
        <pc:chgData name="Raghav Krishnamurthy" userId="8d483c79c57b7e54" providerId="LiveId" clId="{46B11429-49FF-40CB-B63B-AB4151B8FDCD}" dt="2022-11-11T09:14:42.976" v="52" actId="1076"/>
        <pc:sldMkLst>
          <pc:docMk/>
          <pc:sldMk cId="1763385876" sldId="257"/>
        </pc:sldMkLst>
        <pc:spChg chg="mod">
          <ac:chgData name="Raghav Krishnamurthy" userId="8d483c79c57b7e54" providerId="LiveId" clId="{46B11429-49FF-40CB-B63B-AB4151B8FDCD}" dt="2022-11-11T09:14:42.976" v="52" actId="1076"/>
          <ac:spMkLst>
            <pc:docMk/>
            <pc:sldMk cId="1763385876" sldId="257"/>
            <ac:spMk id="6" creationId="{F996944B-17FA-73BD-99CC-8CD20085EB1A}"/>
          </ac:spMkLst>
        </pc:spChg>
        <pc:picChg chg="mod">
          <ac:chgData name="Raghav Krishnamurthy" userId="8d483c79c57b7e54" providerId="LiveId" clId="{46B11429-49FF-40CB-B63B-AB4151B8FDCD}" dt="2022-11-11T09:14:31.587" v="50" actId="1076"/>
          <ac:picMkLst>
            <pc:docMk/>
            <pc:sldMk cId="1763385876" sldId="257"/>
            <ac:picMk id="5" creationId="{B3600414-9F0B-E35A-BC59-118E2868F252}"/>
          </ac:picMkLst>
        </pc:picChg>
      </pc:sldChg>
      <pc:sldChg chg="addSp delSp modSp mod setBg">
        <pc:chgData name="Raghav Krishnamurthy" userId="8d483c79c57b7e54" providerId="LiveId" clId="{46B11429-49FF-40CB-B63B-AB4151B8FDCD}" dt="2022-11-11T09:51:53.945" v="1133" actId="20577"/>
        <pc:sldMkLst>
          <pc:docMk/>
          <pc:sldMk cId="3273984569" sldId="258"/>
        </pc:sldMkLst>
        <pc:spChg chg="del mod">
          <ac:chgData name="Raghav Krishnamurthy" userId="8d483c79c57b7e54" providerId="LiveId" clId="{46B11429-49FF-40CB-B63B-AB4151B8FDCD}" dt="2022-11-11T09:50:54.419" v="1109" actId="21"/>
          <ac:spMkLst>
            <pc:docMk/>
            <pc:sldMk cId="3273984569" sldId="258"/>
            <ac:spMk id="2" creationId="{939FEDBF-D4F6-7CA7-8341-6710CEF7E353}"/>
          </ac:spMkLst>
        </pc:spChg>
        <pc:spChg chg="add ord">
          <ac:chgData name="Raghav Krishnamurthy" userId="8d483c79c57b7e54" providerId="LiveId" clId="{46B11429-49FF-40CB-B63B-AB4151B8FDCD}" dt="2022-11-11T09:35:53.993" v="125" actId="26606"/>
          <ac:spMkLst>
            <pc:docMk/>
            <pc:sldMk cId="3273984569" sldId="258"/>
            <ac:spMk id="3" creationId="{0E0A6DB9-350F-1F9E-7922-E20DC2950EE3}"/>
          </ac:spMkLst>
        </pc:spChg>
        <pc:spChg chg="add mod">
          <ac:chgData name="Raghav Krishnamurthy" userId="8d483c79c57b7e54" providerId="LiveId" clId="{46B11429-49FF-40CB-B63B-AB4151B8FDCD}" dt="2022-11-11T09:51:53.945" v="1133" actId="20577"/>
          <ac:spMkLst>
            <pc:docMk/>
            <pc:sldMk cId="3273984569" sldId="258"/>
            <ac:spMk id="6" creationId="{81CA4878-D7CD-718E-7CC0-10C516B73463}"/>
          </ac:spMkLst>
        </pc:spChg>
        <pc:spChg chg="add mod">
          <ac:chgData name="Raghav Krishnamurthy" userId="8d483c79c57b7e54" providerId="LiveId" clId="{46B11429-49FF-40CB-B63B-AB4151B8FDCD}" dt="2022-11-11T09:51:46.542" v="1130" actId="113"/>
          <ac:spMkLst>
            <pc:docMk/>
            <pc:sldMk cId="3273984569" sldId="258"/>
            <ac:spMk id="7" creationId="{C262D3B5-9DAA-FF14-E57A-1B8D3125D3AD}"/>
          </ac:spMkLst>
        </pc:spChg>
        <pc:spChg chg="del">
          <ac:chgData name="Raghav Krishnamurthy" userId="8d483c79c57b7e54" providerId="LiveId" clId="{46B11429-49FF-40CB-B63B-AB4151B8FDCD}" dt="2022-11-11T09:35:53.993" v="125" actId="26606"/>
          <ac:spMkLst>
            <pc:docMk/>
            <pc:sldMk cId="3273984569" sldId="258"/>
            <ac:spMk id="24" creationId="{04812C46-200A-4DEB-A05E-3ED6C68C2387}"/>
          </ac:spMkLst>
        </pc:spChg>
        <pc:spChg chg="del mod">
          <ac:chgData name="Raghav Krishnamurthy" userId="8d483c79c57b7e54" providerId="LiveId" clId="{46B11429-49FF-40CB-B63B-AB4151B8FDCD}" dt="2022-11-11T09:50:47.300" v="1105" actId="21"/>
          <ac:spMkLst>
            <pc:docMk/>
            <pc:sldMk cId="3273984569" sldId="258"/>
            <ac:spMk id="25" creationId="{265B41DE-D510-922A-9A7F-8778A0F17CEF}"/>
          </ac:spMkLst>
        </pc:spChg>
        <pc:spChg chg="add">
          <ac:chgData name="Raghav Krishnamurthy" userId="8d483c79c57b7e54" providerId="LiveId" clId="{46B11429-49FF-40CB-B63B-AB4151B8FDCD}" dt="2022-11-11T09:35:53.993" v="125" actId="26606"/>
          <ac:spMkLst>
            <pc:docMk/>
            <pc:sldMk cId="3273984569" sldId="258"/>
            <ac:spMk id="30" creationId="{DBC6133C-0615-4CE4-9132-37E609A9BDFA}"/>
          </ac:spMkLst>
        </pc:spChg>
        <pc:spChg chg="add">
          <ac:chgData name="Raghav Krishnamurthy" userId="8d483c79c57b7e54" providerId="LiveId" clId="{46B11429-49FF-40CB-B63B-AB4151B8FDCD}" dt="2022-11-11T09:35:53.993" v="125" actId="26606"/>
          <ac:spMkLst>
            <pc:docMk/>
            <pc:sldMk cId="3273984569" sldId="258"/>
            <ac:spMk id="32" creationId="{169CC832-2974-4E8D-90ED-3E2941BA7336}"/>
          </ac:spMkLst>
        </pc:spChg>
        <pc:spChg chg="add">
          <ac:chgData name="Raghav Krishnamurthy" userId="8d483c79c57b7e54" providerId="LiveId" clId="{46B11429-49FF-40CB-B63B-AB4151B8FDCD}" dt="2022-11-11T09:35:53.993" v="125" actId="26606"/>
          <ac:spMkLst>
            <pc:docMk/>
            <pc:sldMk cId="3273984569" sldId="258"/>
            <ac:spMk id="34" creationId="{55222F96-971A-4F90-B841-6BAB416C7AC1}"/>
          </ac:spMkLst>
        </pc:spChg>
        <pc:spChg chg="add">
          <ac:chgData name="Raghav Krishnamurthy" userId="8d483c79c57b7e54" providerId="LiveId" clId="{46B11429-49FF-40CB-B63B-AB4151B8FDCD}" dt="2022-11-11T09:35:53.993" v="125" actId="26606"/>
          <ac:spMkLst>
            <pc:docMk/>
            <pc:sldMk cId="3273984569" sldId="258"/>
            <ac:spMk id="36" creationId="{08980754-6F4B-43C9-B9BE-127B6BED6586}"/>
          </ac:spMkLst>
        </pc:spChg>
        <pc:spChg chg="add">
          <ac:chgData name="Raghav Krishnamurthy" userId="8d483c79c57b7e54" providerId="LiveId" clId="{46B11429-49FF-40CB-B63B-AB4151B8FDCD}" dt="2022-11-11T09:35:53.993" v="125" actId="26606"/>
          <ac:spMkLst>
            <pc:docMk/>
            <pc:sldMk cId="3273984569" sldId="258"/>
            <ac:spMk id="38" creationId="{2C1BBA94-3F40-40AA-8BB9-E69E25E537C1}"/>
          </ac:spMkLst>
        </pc:spChg>
        <pc:picChg chg="add mod modCrop">
          <ac:chgData name="Raghav Krishnamurthy" userId="8d483c79c57b7e54" providerId="LiveId" clId="{46B11429-49FF-40CB-B63B-AB4151B8FDCD}" dt="2022-11-11T09:51:31.521" v="1128" actId="14100"/>
          <ac:picMkLst>
            <pc:docMk/>
            <pc:sldMk cId="3273984569" sldId="258"/>
            <ac:picMk id="5" creationId="{C0DD2C68-4648-9D4C-A304-03BF3220142D}"/>
          </ac:picMkLst>
        </pc:picChg>
        <pc:picChg chg="del">
          <ac:chgData name="Raghav Krishnamurthy" userId="8d483c79c57b7e54" providerId="LiveId" clId="{46B11429-49FF-40CB-B63B-AB4151B8FDCD}" dt="2022-11-11T09:33:31.564" v="117" actId="478"/>
          <ac:picMkLst>
            <pc:docMk/>
            <pc:sldMk cId="3273984569" sldId="258"/>
            <ac:picMk id="8" creationId="{7DEB92F9-6E96-7C96-D5F0-A20343238C07}"/>
          </ac:picMkLst>
        </pc:picChg>
      </pc:sldChg>
      <pc:sldChg chg="modSp mod">
        <pc:chgData name="Raghav Krishnamurthy" userId="8d483c79c57b7e54" providerId="LiveId" clId="{46B11429-49FF-40CB-B63B-AB4151B8FDCD}" dt="2022-11-11T09:53:18.153" v="1400" actId="20577"/>
        <pc:sldMkLst>
          <pc:docMk/>
          <pc:sldMk cId="4252262858" sldId="259"/>
        </pc:sldMkLst>
        <pc:spChg chg="mod">
          <ac:chgData name="Raghav Krishnamurthy" userId="8d483c79c57b7e54" providerId="LiveId" clId="{46B11429-49FF-40CB-B63B-AB4151B8FDCD}" dt="2022-11-11T09:53:18.153" v="1400" actId="20577"/>
          <ac:spMkLst>
            <pc:docMk/>
            <pc:sldMk cId="4252262858" sldId="259"/>
            <ac:spMk id="5" creationId="{A5172CD9-126D-6544-3563-589D08D37C69}"/>
          </ac:spMkLst>
        </pc:spChg>
      </pc:sldChg>
      <pc:sldChg chg="modSp mod ord">
        <pc:chgData name="Raghav Krishnamurthy" userId="8d483c79c57b7e54" providerId="LiveId" clId="{46B11429-49FF-40CB-B63B-AB4151B8FDCD}" dt="2022-11-11T10:19:11.436" v="1888"/>
        <pc:sldMkLst>
          <pc:docMk/>
          <pc:sldMk cId="3183273037" sldId="260"/>
        </pc:sldMkLst>
        <pc:spChg chg="mod">
          <ac:chgData name="Raghav Krishnamurthy" userId="8d483c79c57b7e54" providerId="LiveId" clId="{46B11429-49FF-40CB-B63B-AB4151B8FDCD}" dt="2022-11-11T09:53:54.865" v="1447" actId="1076"/>
          <ac:spMkLst>
            <pc:docMk/>
            <pc:sldMk cId="3183273037" sldId="260"/>
            <ac:spMk id="3" creationId="{72B918A2-4DC8-34E8-38E4-48ED2D7BA55B}"/>
          </ac:spMkLst>
        </pc:spChg>
        <pc:picChg chg="mod">
          <ac:chgData name="Raghav Krishnamurthy" userId="8d483c79c57b7e54" providerId="LiveId" clId="{46B11429-49FF-40CB-B63B-AB4151B8FDCD}" dt="2022-11-11T09:53:51.033" v="1446" actId="14100"/>
          <ac:picMkLst>
            <pc:docMk/>
            <pc:sldMk cId="3183273037" sldId="260"/>
            <ac:picMk id="4" creationId="{3761EA7E-B072-1564-2E4C-F8373C750F38}"/>
          </ac:picMkLst>
        </pc:picChg>
      </pc:sldChg>
      <pc:sldChg chg="modSp">
        <pc:chgData name="Raghav Krishnamurthy" userId="8d483c79c57b7e54" providerId="LiveId" clId="{46B11429-49FF-40CB-B63B-AB4151B8FDCD}" dt="2022-11-11T10:21:49.250" v="2245" actId="20577"/>
        <pc:sldMkLst>
          <pc:docMk/>
          <pc:sldMk cId="3603023095" sldId="262"/>
        </pc:sldMkLst>
        <pc:graphicFrameChg chg="mod">
          <ac:chgData name="Raghav Krishnamurthy" userId="8d483c79c57b7e54" providerId="LiveId" clId="{46B11429-49FF-40CB-B63B-AB4151B8FDCD}" dt="2022-11-11T10:21:49.250" v="2245" actId="20577"/>
          <ac:graphicFrameMkLst>
            <pc:docMk/>
            <pc:sldMk cId="3603023095" sldId="262"/>
            <ac:graphicFrameMk id="5" creationId="{35EBB194-6B68-2EA2-EA38-5C65BD55D11B}"/>
          </ac:graphicFrameMkLst>
        </pc:graphicFrameChg>
      </pc:sldChg>
      <pc:sldChg chg="modSp mod">
        <pc:chgData name="Raghav Krishnamurthy" userId="8d483c79c57b7e54" providerId="LiveId" clId="{46B11429-49FF-40CB-B63B-AB4151B8FDCD}" dt="2022-11-11T10:22:14.233" v="2280" actId="20577"/>
        <pc:sldMkLst>
          <pc:docMk/>
          <pc:sldMk cId="399353086" sldId="263"/>
        </pc:sldMkLst>
        <pc:spChg chg="mod">
          <ac:chgData name="Raghav Krishnamurthy" userId="8d483c79c57b7e54" providerId="LiveId" clId="{46B11429-49FF-40CB-B63B-AB4151B8FDCD}" dt="2022-11-11T10:22:14.233" v="2280" actId="20577"/>
          <ac:spMkLst>
            <pc:docMk/>
            <pc:sldMk cId="399353086" sldId="263"/>
            <ac:spMk id="3" creationId="{32B1A88C-3ADA-8CE4-9410-E3281A975F54}"/>
          </ac:spMkLst>
        </pc:spChg>
      </pc:sldChg>
      <pc:sldChg chg="addSp delSp modSp mod">
        <pc:chgData name="Raghav Krishnamurthy" userId="8d483c79c57b7e54" providerId="LiveId" clId="{46B11429-49FF-40CB-B63B-AB4151B8FDCD}" dt="2022-11-21T16:51:27.453" v="3048" actId="20577"/>
        <pc:sldMkLst>
          <pc:docMk/>
          <pc:sldMk cId="1571471246" sldId="265"/>
        </pc:sldMkLst>
        <pc:spChg chg="mod">
          <ac:chgData name="Raghav Krishnamurthy" userId="8d483c79c57b7e54" providerId="LiveId" clId="{46B11429-49FF-40CB-B63B-AB4151B8FDCD}" dt="2022-11-11T10:22:20.505" v="2281" actId="20577"/>
          <ac:spMkLst>
            <pc:docMk/>
            <pc:sldMk cId="1571471246" sldId="265"/>
            <ac:spMk id="3" creationId="{AC67DA75-C04B-5A85-BDEA-1706BD98FAA3}"/>
          </ac:spMkLst>
        </pc:spChg>
        <pc:spChg chg="add mod">
          <ac:chgData name="Raghav Krishnamurthy" userId="8d483c79c57b7e54" providerId="LiveId" clId="{46B11429-49FF-40CB-B63B-AB4151B8FDCD}" dt="2022-11-21T16:51:27.453" v="3048" actId="20577"/>
          <ac:spMkLst>
            <pc:docMk/>
            <pc:sldMk cId="1571471246" sldId="265"/>
            <ac:spMk id="6" creationId="{3824F4B2-0CDE-08DA-3498-CE76CAFB5315}"/>
          </ac:spMkLst>
        </pc:spChg>
        <pc:picChg chg="add mod">
          <ac:chgData name="Raghav Krishnamurthy" userId="8d483c79c57b7e54" providerId="LiveId" clId="{46B11429-49FF-40CB-B63B-AB4151B8FDCD}" dt="2022-11-11T10:23:20.123" v="2300" actId="14100"/>
          <ac:picMkLst>
            <pc:docMk/>
            <pc:sldMk cId="1571471246" sldId="265"/>
            <ac:picMk id="2" creationId="{AD6784E4-E4C4-C185-3E58-43EE2C4242AB}"/>
          </ac:picMkLst>
        </pc:picChg>
        <pc:picChg chg="del mod">
          <ac:chgData name="Raghav Krishnamurthy" userId="8d483c79c57b7e54" providerId="LiveId" clId="{46B11429-49FF-40CB-B63B-AB4151B8FDCD}" dt="2022-11-11T10:22:39.970" v="2285" actId="478"/>
          <ac:picMkLst>
            <pc:docMk/>
            <pc:sldMk cId="1571471246" sldId="265"/>
            <ac:picMk id="6" creationId="{91266BBA-BFE6-EA4F-9EFB-6F6BC39A5C69}"/>
          </ac:picMkLst>
        </pc:picChg>
      </pc:sldChg>
      <pc:sldChg chg="addSp modSp mod">
        <pc:chgData name="Raghav Krishnamurthy" userId="8d483c79c57b7e54" providerId="LiveId" clId="{46B11429-49FF-40CB-B63B-AB4151B8FDCD}" dt="2022-11-21T16:50:57.714" v="3040" actId="20577"/>
        <pc:sldMkLst>
          <pc:docMk/>
          <pc:sldMk cId="110342950" sldId="266"/>
        </pc:sldMkLst>
        <pc:spChg chg="mod">
          <ac:chgData name="Raghav Krishnamurthy" userId="8d483c79c57b7e54" providerId="LiveId" clId="{46B11429-49FF-40CB-B63B-AB4151B8FDCD}" dt="2022-11-11T10:22:24.431" v="2283" actId="27636"/>
          <ac:spMkLst>
            <pc:docMk/>
            <pc:sldMk cId="110342950" sldId="266"/>
            <ac:spMk id="3" creationId="{03903ACA-F88D-55E2-7964-3D70495B78CD}"/>
          </ac:spMkLst>
        </pc:spChg>
        <pc:spChg chg="add mod">
          <ac:chgData name="Raghav Krishnamurthy" userId="8d483c79c57b7e54" providerId="LiveId" clId="{46B11429-49FF-40CB-B63B-AB4151B8FDCD}" dt="2022-11-21T16:50:57.714" v="3040" actId="20577"/>
          <ac:spMkLst>
            <pc:docMk/>
            <pc:sldMk cId="110342950" sldId="266"/>
            <ac:spMk id="5" creationId="{3581A02A-5215-0FBE-BA44-74C035C963B2}"/>
          </ac:spMkLst>
        </pc:spChg>
      </pc:sldChg>
      <pc:sldChg chg="addSp delSp modSp mod">
        <pc:chgData name="Raghav Krishnamurthy" userId="8d483c79c57b7e54" providerId="LiveId" clId="{46B11429-49FF-40CB-B63B-AB4151B8FDCD}" dt="2022-11-11T11:09:51.426" v="2979" actId="14100"/>
        <pc:sldMkLst>
          <pc:docMk/>
          <pc:sldMk cId="1330388596" sldId="267"/>
        </pc:sldMkLst>
        <pc:spChg chg="mod">
          <ac:chgData name="Raghav Krishnamurthy" userId="8d483c79c57b7e54" providerId="LiveId" clId="{46B11429-49FF-40CB-B63B-AB4151B8FDCD}" dt="2022-11-11T10:59:08.798" v="2479" actId="20577"/>
          <ac:spMkLst>
            <pc:docMk/>
            <pc:sldMk cId="1330388596" sldId="267"/>
            <ac:spMk id="3" creationId="{108B3033-E057-38EC-2D82-5898A5B5AC49}"/>
          </ac:spMkLst>
        </pc:spChg>
        <pc:picChg chg="del">
          <ac:chgData name="Raghav Krishnamurthy" userId="8d483c79c57b7e54" providerId="LiveId" clId="{46B11429-49FF-40CB-B63B-AB4151B8FDCD}" dt="2022-11-11T11:09:42.274" v="2975" actId="478"/>
          <ac:picMkLst>
            <pc:docMk/>
            <pc:sldMk cId="1330388596" sldId="267"/>
            <ac:picMk id="5" creationId="{3117381D-072D-E1DF-2196-150A49FADB4F}"/>
          </ac:picMkLst>
        </pc:picChg>
        <pc:picChg chg="add mod">
          <ac:chgData name="Raghav Krishnamurthy" userId="8d483c79c57b7e54" providerId="LiveId" clId="{46B11429-49FF-40CB-B63B-AB4151B8FDCD}" dt="2022-11-11T11:09:51.426" v="2979" actId="14100"/>
          <ac:picMkLst>
            <pc:docMk/>
            <pc:sldMk cId="1330388596" sldId="267"/>
            <ac:picMk id="4098" creationId="{27B363DD-9ABD-4366-E16E-0297502694BE}"/>
          </ac:picMkLst>
        </pc:picChg>
      </pc:sldChg>
      <pc:sldChg chg="addSp delSp modSp mod">
        <pc:chgData name="Raghav Krishnamurthy" userId="8d483c79c57b7e54" providerId="LiveId" clId="{46B11429-49FF-40CB-B63B-AB4151B8FDCD}" dt="2022-11-11T11:07:18.996" v="2947" actId="1076"/>
        <pc:sldMkLst>
          <pc:docMk/>
          <pc:sldMk cId="2304346508" sldId="273"/>
        </pc:sldMkLst>
        <pc:spChg chg="mod">
          <ac:chgData name="Raghav Krishnamurthy" userId="8d483c79c57b7e54" providerId="LiveId" clId="{46B11429-49FF-40CB-B63B-AB4151B8FDCD}" dt="2022-11-11T11:07:16.501" v="2946" actId="255"/>
          <ac:spMkLst>
            <pc:docMk/>
            <pc:sldMk cId="2304346508" sldId="273"/>
            <ac:spMk id="3" creationId="{53737BDA-8862-11F5-863B-C48176C3329B}"/>
          </ac:spMkLst>
        </pc:spChg>
        <pc:picChg chg="del">
          <ac:chgData name="Raghav Krishnamurthy" userId="8d483c79c57b7e54" providerId="LiveId" clId="{46B11429-49FF-40CB-B63B-AB4151B8FDCD}" dt="2022-11-11T11:02:35.446" v="2507" actId="478"/>
          <ac:picMkLst>
            <pc:docMk/>
            <pc:sldMk cId="2304346508" sldId="273"/>
            <ac:picMk id="4" creationId="{8316F9C8-A7B2-2542-38C9-5780472F1168}"/>
          </ac:picMkLst>
        </pc:picChg>
        <pc:picChg chg="add mod">
          <ac:chgData name="Raghav Krishnamurthy" userId="8d483c79c57b7e54" providerId="LiveId" clId="{46B11429-49FF-40CB-B63B-AB4151B8FDCD}" dt="2022-11-11T11:07:18.996" v="2947" actId="1076"/>
          <ac:picMkLst>
            <pc:docMk/>
            <pc:sldMk cId="2304346508" sldId="273"/>
            <ac:picMk id="2050" creationId="{44409258-8BE8-1594-6927-CCBC33FA86DB}"/>
          </ac:picMkLst>
        </pc:picChg>
      </pc:sldChg>
      <pc:sldChg chg="addSp modSp new mod setBg">
        <pc:chgData name="Raghav Krishnamurthy" userId="8d483c79c57b7e54" providerId="LiveId" clId="{46B11429-49FF-40CB-B63B-AB4151B8FDCD}" dt="2022-11-21T13:25:30.981" v="3001" actId="20577"/>
        <pc:sldMkLst>
          <pc:docMk/>
          <pc:sldMk cId="95723512" sldId="274"/>
        </pc:sldMkLst>
        <pc:spChg chg="add mod ord">
          <ac:chgData name="Raghav Krishnamurthy" userId="8d483c79c57b7e54" providerId="LiveId" clId="{46B11429-49FF-40CB-B63B-AB4151B8FDCD}" dt="2022-11-21T13:25:30.981" v="3001" actId="20577"/>
          <ac:spMkLst>
            <pc:docMk/>
            <pc:sldMk cId="95723512" sldId="274"/>
            <ac:spMk id="3" creationId="{030427A3-8630-F3DE-5454-C0092A79D9F4}"/>
          </ac:spMkLst>
        </pc:spChg>
        <pc:spChg chg="add mod">
          <ac:chgData name="Raghav Krishnamurthy" userId="8d483c79c57b7e54" providerId="LiveId" clId="{46B11429-49FF-40CB-B63B-AB4151B8FDCD}" dt="2022-11-11T10:24:12.476" v="2345" actId="1076"/>
          <ac:spMkLst>
            <pc:docMk/>
            <pc:sldMk cId="95723512" sldId="274"/>
            <ac:spMk id="5" creationId="{F88FA947-EE09-EEDD-ED77-009907A76E8E}"/>
          </ac:spMkLst>
        </pc:spChg>
        <pc:spChg chg="add">
          <ac:chgData name="Raghav Krishnamurthy" userId="8d483c79c57b7e54" providerId="LiveId" clId="{46B11429-49FF-40CB-B63B-AB4151B8FDCD}" dt="2022-11-11T10:17:58.052" v="1865" actId="26606"/>
          <ac:spMkLst>
            <pc:docMk/>
            <pc:sldMk cId="95723512" sldId="274"/>
            <ac:spMk id="11" creationId="{04812C46-200A-4DEB-A05E-3ED6C68C2387}"/>
          </ac:spMkLst>
        </pc:spChg>
        <pc:spChg chg="add">
          <ac:chgData name="Raghav Krishnamurthy" userId="8d483c79c57b7e54" providerId="LiveId" clId="{46B11429-49FF-40CB-B63B-AB4151B8FDCD}" dt="2022-11-11T10:17:58.052" v="1865" actId="26606"/>
          <ac:spMkLst>
            <pc:docMk/>
            <pc:sldMk cId="95723512" sldId="274"/>
            <ac:spMk id="13" creationId="{D1EA859B-E555-4109-94F3-6700E046E008}"/>
          </ac:spMkLst>
        </pc:spChg>
        <pc:picChg chg="add mod">
          <ac:chgData name="Raghav Krishnamurthy" userId="8d483c79c57b7e54" providerId="LiveId" clId="{46B11429-49FF-40CB-B63B-AB4151B8FDCD}" dt="2022-11-11T10:18:03.629" v="1867" actId="1076"/>
          <ac:picMkLst>
            <pc:docMk/>
            <pc:sldMk cId="95723512" sldId="274"/>
            <ac:picMk id="7" creationId="{D290497D-CDDB-9899-EB3E-1CF6A6B485D8}"/>
          </ac:picMkLst>
        </pc:picChg>
      </pc:sldChg>
      <pc:sldChg chg="addSp delSp modSp new mod setBg setClrOvrMap">
        <pc:chgData name="Raghav Krishnamurthy" userId="8d483c79c57b7e54" providerId="LiveId" clId="{46B11429-49FF-40CB-B63B-AB4151B8FDCD}" dt="2022-11-11T11:09:02.164" v="2974" actId="1076"/>
        <pc:sldMkLst>
          <pc:docMk/>
          <pc:sldMk cId="2923496180" sldId="275"/>
        </pc:sldMkLst>
        <pc:spChg chg="add mod ord">
          <ac:chgData name="Raghav Krishnamurthy" userId="8d483c79c57b7e54" providerId="LiveId" clId="{46B11429-49FF-40CB-B63B-AB4151B8FDCD}" dt="2022-11-11T11:08:50.261" v="2967" actId="1076"/>
          <ac:spMkLst>
            <pc:docMk/>
            <pc:sldMk cId="2923496180" sldId="275"/>
            <ac:spMk id="2" creationId="{47490DAD-F8B1-B4C5-DD90-037DE80E1015}"/>
          </ac:spMkLst>
        </pc:spChg>
        <pc:spChg chg="add del">
          <ac:chgData name="Raghav Krishnamurthy" userId="8d483c79c57b7e54" providerId="LiveId" clId="{46B11429-49FF-40CB-B63B-AB4151B8FDCD}" dt="2022-11-11T11:08:35.536" v="2964" actId="26606"/>
          <ac:spMkLst>
            <pc:docMk/>
            <pc:sldMk cId="2923496180" sldId="275"/>
            <ac:spMk id="8" creationId="{9B76D444-2756-434F-AE61-96D69830C13E}"/>
          </ac:spMkLst>
        </pc:spChg>
        <pc:spChg chg="add del">
          <ac:chgData name="Raghav Krishnamurthy" userId="8d483c79c57b7e54" providerId="LiveId" clId="{46B11429-49FF-40CB-B63B-AB4151B8FDCD}" dt="2022-11-11T11:08:35.536" v="2964" actId="26606"/>
          <ac:spMkLst>
            <pc:docMk/>
            <pc:sldMk cId="2923496180" sldId="275"/>
            <ac:spMk id="10" creationId="{A27B6159-7734-4564-9E0F-C4BC43C36E52}"/>
          </ac:spMkLst>
        </pc:spChg>
        <pc:picChg chg="add mod">
          <ac:chgData name="Raghav Krishnamurthy" userId="8d483c79c57b7e54" providerId="LiveId" clId="{46B11429-49FF-40CB-B63B-AB4151B8FDCD}" dt="2022-11-11T11:09:02.164" v="2974" actId="1076"/>
          <ac:picMkLst>
            <pc:docMk/>
            <pc:sldMk cId="2923496180" sldId="275"/>
            <ac:picMk id="3" creationId="{D2C9E894-0426-7CBA-E7DF-9643EC1EF70B}"/>
          </ac:picMkLst>
        </pc:picChg>
        <pc:cxnChg chg="add del">
          <ac:chgData name="Raghav Krishnamurthy" userId="8d483c79c57b7e54" providerId="LiveId" clId="{46B11429-49FF-40CB-B63B-AB4151B8FDCD}" dt="2022-11-11T11:08:35.536" v="2964" actId="26606"/>
          <ac:cxnSpMkLst>
            <pc:docMk/>
            <pc:sldMk cId="2923496180" sldId="275"/>
            <ac:cxnSpMk id="12" creationId="{E2FFB46B-05BC-4950-B18A-9593FDAE6ED7}"/>
          </ac:cxnSpMkLst>
        </pc:cxnChg>
      </pc:sldChg>
      <pc:sldChg chg="addSp delSp modSp new add del mod ord">
        <pc:chgData name="Raghav Krishnamurthy" userId="8d483c79c57b7e54" providerId="LiveId" clId="{46B11429-49FF-40CB-B63B-AB4151B8FDCD}" dt="2022-11-21T16:49:18.461" v="3030" actId="1076"/>
        <pc:sldMkLst>
          <pc:docMk/>
          <pc:sldMk cId="3465859894" sldId="276"/>
        </pc:sldMkLst>
        <pc:spChg chg="add mod">
          <ac:chgData name="Raghav Krishnamurthy" userId="8d483c79c57b7e54" providerId="LiveId" clId="{46B11429-49FF-40CB-B63B-AB4151B8FDCD}" dt="2022-11-21T16:49:11.668" v="3028" actId="1076"/>
          <ac:spMkLst>
            <pc:docMk/>
            <pc:sldMk cId="3465859894" sldId="276"/>
            <ac:spMk id="2" creationId="{E5C813A5-95ED-AF0B-F7D4-9B54C43DCEE5}"/>
          </ac:spMkLst>
        </pc:spChg>
        <pc:picChg chg="add del mod">
          <ac:chgData name="Raghav Krishnamurthy" userId="8d483c79c57b7e54" providerId="LiveId" clId="{46B11429-49FF-40CB-B63B-AB4151B8FDCD}" dt="2022-11-16T06:07:15.176" v="2984" actId="478"/>
          <ac:picMkLst>
            <pc:docMk/>
            <pc:sldMk cId="3465859894" sldId="276"/>
            <ac:picMk id="3" creationId="{9778B599-60CB-F9E9-688F-1C1DADFB2BDD}"/>
          </ac:picMkLst>
        </pc:picChg>
        <pc:picChg chg="add mod">
          <ac:chgData name="Raghav Krishnamurthy" userId="8d483c79c57b7e54" providerId="LiveId" clId="{46B11429-49FF-40CB-B63B-AB4151B8FDCD}" dt="2022-11-21T16:49:18.461" v="3030" actId="1076"/>
          <ac:picMkLst>
            <pc:docMk/>
            <pc:sldMk cId="3465859894" sldId="276"/>
            <ac:picMk id="5" creationId="{87AEFE46-0318-A381-E6DB-BF6A6C9B4286}"/>
          </ac:picMkLst>
        </pc:picChg>
        <pc:picChg chg="add del mod">
          <ac:chgData name="Raghav Krishnamurthy" userId="8d483c79c57b7e54" providerId="LiveId" clId="{46B11429-49FF-40CB-B63B-AB4151B8FDCD}" dt="2022-11-16T06:08:08.220" v="2998" actId="478"/>
          <ac:picMkLst>
            <pc:docMk/>
            <pc:sldMk cId="3465859894" sldId="276"/>
            <ac:picMk id="7" creationId="{D42B8DED-A3A6-70EB-3CB0-DAE049397F8B}"/>
          </ac:picMkLst>
        </pc:picChg>
        <pc:picChg chg="add del mod">
          <ac:chgData name="Raghav Krishnamurthy" userId="8d483c79c57b7e54" providerId="LiveId" clId="{46B11429-49FF-40CB-B63B-AB4151B8FDCD}" dt="2022-11-16T06:07:43.686" v="2993" actId="478"/>
          <ac:picMkLst>
            <pc:docMk/>
            <pc:sldMk cId="3465859894" sldId="276"/>
            <ac:picMk id="9" creationId="{F6002360-B9BB-2C6F-15E0-D82800975748}"/>
          </ac:picMkLst>
        </pc:picChg>
        <pc:picChg chg="add del mod">
          <ac:chgData name="Raghav Krishnamurthy" userId="8d483c79c57b7e54" providerId="LiveId" clId="{46B11429-49FF-40CB-B63B-AB4151B8FDCD}" dt="2022-11-16T06:08:06.635" v="2997" actId="478"/>
          <ac:picMkLst>
            <pc:docMk/>
            <pc:sldMk cId="3465859894" sldId="276"/>
            <ac:picMk id="11" creationId="{9BD5F1DE-E016-461D-9950-BC64DB03AF1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819B1-6C9C-4C21-8CDB-67E48A04F24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1DFEAF7-A1B9-4725-ADA8-2974D0C85E00}">
      <dgm:prSet/>
      <dgm:spPr/>
      <dgm:t>
        <a:bodyPr/>
        <a:lstStyle/>
        <a:p>
          <a:r>
            <a:rPr lang="en-IN" dirty="0"/>
            <a:t>We have analysed that over 120 million+ users, 5 million taxi drivers and almost 17 billion trips or rides made per day, as to why we have we have planned to choose the “taxi ride” dataset consisting of a famous taxi provider of India and abroad</a:t>
          </a:r>
          <a:endParaRPr lang="en-US" dirty="0"/>
        </a:p>
      </dgm:t>
    </dgm:pt>
    <dgm:pt modelId="{3D41BBA0-D205-4CAC-9721-E79E9B824873}" type="parTrans" cxnId="{AA5F3CC9-DBA3-481F-A801-5BC958371FC3}">
      <dgm:prSet/>
      <dgm:spPr/>
      <dgm:t>
        <a:bodyPr/>
        <a:lstStyle/>
        <a:p>
          <a:endParaRPr lang="en-US"/>
        </a:p>
      </dgm:t>
    </dgm:pt>
    <dgm:pt modelId="{956663C6-53B8-4118-B55F-E0161FE4B724}" type="sibTrans" cxnId="{AA5F3CC9-DBA3-481F-A801-5BC958371FC3}">
      <dgm:prSet/>
      <dgm:spPr/>
      <dgm:t>
        <a:bodyPr/>
        <a:lstStyle/>
        <a:p>
          <a:endParaRPr lang="en-US"/>
        </a:p>
      </dgm:t>
    </dgm:pt>
    <dgm:pt modelId="{2C850209-4EDF-4CB1-A8CD-95A76A1DFDC4}">
      <dgm:prSet/>
      <dgm:spPr/>
      <dgm:t>
        <a:bodyPr/>
        <a:lstStyle/>
        <a:p>
          <a:r>
            <a:rPr lang="en-IN" dirty="0"/>
            <a:t>In this dataset, we get information about the pickup and </a:t>
          </a:r>
          <a:r>
            <a:rPr lang="en-IN" dirty="0" err="1"/>
            <a:t>dropoff</a:t>
          </a:r>
          <a:r>
            <a:rPr lang="en-IN" dirty="0"/>
            <a:t> location ID, taxes levied, trip distance, duration, category of ride namely business or normal, purpose (entertainment, education, work etc)</a:t>
          </a:r>
          <a:endParaRPr lang="en-US" dirty="0"/>
        </a:p>
      </dgm:t>
    </dgm:pt>
    <dgm:pt modelId="{77887785-2DF4-4D37-8970-838224AED8F6}" type="parTrans" cxnId="{D1A0ADC4-6776-440A-929B-D2961FF59E0E}">
      <dgm:prSet/>
      <dgm:spPr/>
      <dgm:t>
        <a:bodyPr/>
        <a:lstStyle/>
        <a:p>
          <a:endParaRPr lang="en-US"/>
        </a:p>
      </dgm:t>
    </dgm:pt>
    <dgm:pt modelId="{FC641730-3FA0-4639-9BA6-D11EC8379A5B}" type="sibTrans" cxnId="{D1A0ADC4-6776-440A-929B-D2961FF59E0E}">
      <dgm:prSet/>
      <dgm:spPr/>
      <dgm:t>
        <a:bodyPr/>
        <a:lstStyle/>
        <a:p>
          <a:endParaRPr lang="en-US"/>
        </a:p>
      </dgm:t>
    </dgm:pt>
    <dgm:pt modelId="{E91115C2-7F52-4450-9F40-EC3FDC02BBBA}">
      <dgm:prSet/>
      <dgm:spPr/>
      <dgm:t>
        <a:bodyPr/>
        <a:lstStyle/>
        <a:p>
          <a:r>
            <a:rPr lang="en-IN" dirty="0"/>
            <a:t>Also, note the last column (total fare amount) is calculated on the basis of trip distance, various tax amount shown in the dataset, the waiting time also had a major role in deciding the fare of the taxi</a:t>
          </a:r>
          <a:endParaRPr lang="en-US" dirty="0"/>
        </a:p>
      </dgm:t>
    </dgm:pt>
    <dgm:pt modelId="{F05B9F3B-5F57-40CC-A5D6-8AE0C8C2D166}" type="parTrans" cxnId="{58AEC6B0-98AF-4637-8C3E-1DD33BA91BFC}">
      <dgm:prSet/>
      <dgm:spPr/>
      <dgm:t>
        <a:bodyPr/>
        <a:lstStyle/>
        <a:p>
          <a:endParaRPr lang="en-US"/>
        </a:p>
      </dgm:t>
    </dgm:pt>
    <dgm:pt modelId="{54978E70-8BA6-4D14-ADD1-03417927B971}" type="sibTrans" cxnId="{58AEC6B0-98AF-4637-8C3E-1DD33BA91BFC}">
      <dgm:prSet/>
      <dgm:spPr/>
      <dgm:t>
        <a:bodyPr/>
        <a:lstStyle/>
        <a:p>
          <a:endParaRPr lang="en-US"/>
        </a:p>
      </dgm:t>
    </dgm:pt>
    <dgm:pt modelId="{76C1DE5B-25D1-412E-9B6C-8425D566F622}">
      <dgm:prSet/>
      <dgm:spPr/>
      <dgm:t>
        <a:bodyPr/>
        <a:lstStyle/>
        <a:p>
          <a:r>
            <a:rPr lang="en-IN" dirty="0"/>
            <a:t>Hence, in this we plan to collect the real-time data from the applications (app) to do the data analysis and predict if or not the user is likely to choose our service over others</a:t>
          </a:r>
          <a:endParaRPr lang="en-US" dirty="0"/>
        </a:p>
      </dgm:t>
    </dgm:pt>
    <dgm:pt modelId="{10A3A997-CE19-4A5F-8CCC-71FFF929E2DE}" type="parTrans" cxnId="{3ACEACE2-C883-4864-BFB8-0C2F577F7BDC}">
      <dgm:prSet/>
      <dgm:spPr/>
      <dgm:t>
        <a:bodyPr/>
        <a:lstStyle/>
        <a:p>
          <a:endParaRPr lang="en-US"/>
        </a:p>
      </dgm:t>
    </dgm:pt>
    <dgm:pt modelId="{C8B27406-FC36-4816-9C23-5C1474EF6427}" type="sibTrans" cxnId="{3ACEACE2-C883-4864-BFB8-0C2F577F7BDC}">
      <dgm:prSet/>
      <dgm:spPr/>
      <dgm:t>
        <a:bodyPr/>
        <a:lstStyle/>
        <a:p>
          <a:endParaRPr lang="en-US"/>
        </a:p>
      </dgm:t>
    </dgm:pt>
    <dgm:pt modelId="{83E8447F-BD13-4CF9-BEB2-6A84077F73A5}" type="pres">
      <dgm:prSet presAssocID="{B02819B1-6C9C-4C21-8CDB-67E48A04F24C}" presName="diagram" presStyleCnt="0">
        <dgm:presLayoutVars>
          <dgm:dir/>
          <dgm:resizeHandles val="exact"/>
        </dgm:presLayoutVars>
      </dgm:prSet>
      <dgm:spPr/>
    </dgm:pt>
    <dgm:pt modelId="{254330C0-2C53-48AF-90E4-C641A5F01F86}" type="pres">
      <dgm:prSet presAssocID="{01DFEAF7-A1B9-4725-ADA8-2974D0C85E00}" presName="node" presStyleLbl="node1" presStyleIdx="0" presStyleCnt="4">
        <dgm:presLayoutVars>
          <dgm:bulletEnabled val="1"/>
        </dgm:presLayoutVars>
      </dgm:prSet>
      <dgm:spPr/>
    </dgm:pt>
    <dgm:pt modelId="{0863E13A-2C2A-4163-ACB5-2BC43D5BB255}" type="pres">
      <dgm:prSet presAssocID="{956663C6-53B8-4118-B55F-E0161FE4B724}" presName="sibTrans" presStyleCnt="0"/>
      <dgm:spPr/>
    </dgm:pt>
    <dgm:pt modelId="{0883B32E-5CC3-4DB2-9A90-A03681C88F5F}" type="pres">
      <dgm:prSet presAssocID="{2C850209-4EDF-4CB1-A8CD-95A76A1DFDC4}" presName="node" presStyleLbl="node1" presStyleIdx="1" presStyleCnt="4">
        <dgm:presLayoutVars>
          <dgm:bulletEnabled val="1"/>
        </dgm:presLayoutVars>
      </dgm:prSet>
      <dgm:spPr/>
    </dgm:pt>
    <dgm:pt modelId="{88807B6E-2DBC-4403-946B-BE53061F73E5}" type="pres">
      <dgm:prSet presAssocID="{FC641730-3FA0-4639-9BA6-D11EC8379A5B}" presName="sibTrans" presStyleCnt="0"/>
      <dgm:spPr/>
    </dgm:pt>
    <dgm:pt modelId="{02432531-DF5E-4CA2-926F-C038BE33B475}" type="pres">
      <dgm:prSet presAssocID="{E91115C2-7F52-4450-9F40-EC3FDC02BBBA}" presName="node" presStyleLbl="node1" presStyleIdx="2" presStyleCnt="4">
        <dgm:presLayoutVars>
          <dgm:bulletEnabled val="1"/>
        </dgm:presLayoutVars>
      </dgm:prSet>
      <dgm:spPr/>
    </dgm:pt>
    <dgm:pt modelId="{B187EAAF-6BC3-4B91-B5DF-BBF33A892A2E}" type="pres">
      <dgm:prSet presAssocID="{54978E70-8BA6-4D14-ADD1-03417927B971}" presName="sibTrans" presStyleCnt="0"/>
      <dgm:spPr/>
    </dgm:pt>
    <dgm:pt modelId="{8FE5AEF2-B5B0-4C5B-BDD0-066B28B72769}" type="pres">
      <dgm:prSet presAssocID="{76C1DE5B-25D1-412E-9B6C-8425D566F622}" presName="node" presStyleLbl="node1" presStyleIdx="3" presStyleCnt="4">
        <dgm:presLayoutVars>
          <dgm:bulletEnabled val="1"/>
        </dgm:presLayoutVars>
      </dgm:prSet>
      <dgm:spPr/>
    </dgm:pt>
  </dgm:ptLst>
  <dgm:cxnLst>
    <dgm:cxn modelId="{01921917-DC85-4B4C-8471-AC7BB062C07F}" type="presOf" srcId="{76C1DE5B-25D1-412E-9B6C-8425D566F622}" destId="{8FE5AEF2-B5B0-4C5B-BDD0-066B28B72769}" srcOrd="0" destOrd="0" presId="urn:microsoft.com/office/officeart/2005/8/layout/default"/>
    <dgm:cxn modelId="{AB592B4E-4186-40F9-B609-46F48B820E46}" type="presOf" srcId="{E91115C2-7F52-4450-9F40-EC3FDC02BBBA}" destId="{02432531-DF5E-4CA2-926F-C038BE33B475}" srcOrd="0" destOrd="0" presId="urn:microsoft.com/office/officeart/2005/8/layout/default"/>
    <dgm:cxn modelId="{58AEC6B0-98AF-4637-8C3E-1DD33BA91BFC}" srcId="{B02819B1-6C9C-4C21-8CDB-67E48A04F24C}" destId="{E91115C2-7F52-4450-9F40-EC3FDC02BBBA}" srcOrd="2" destOrd="0" parTransId="{F05B9F3B-5F57-40CC-A5D6-8AE0C8C2D166}" sibTransId="{54978E70-8BA6-4D14-ADD1-03417927B971}"/>
    <dgm:cxn modelId="{5ADEB2BA-3594-47D9-A4B4-84ED6728C5B9}" type="presOf" srcId="{01DFEAF7-A1B9-4725-ADA8-2974D0C85E00}" destId="{254330C0-2C53-48AF-90E4-C641A5F01F86}" srcOrd="0" destOrd="0" presId="urn:microsoft.com/office/officeart/2005/8/layout/default"/>
    <dgm:cxn modelId="{D1A0ADC4-6776-440A-929B-D2961FF59E0E}" srcId="{B02819B1-6C9C-4C21-8CDB-67E48A04F24C}" destId="{2C850209-4EDF-4CB1-A8CD-95A76A1DFDC4}" srcOrd="1" destOrd="0" parTransId="{77887785-2DF4-4D37-8970-838224AED8F6}" sibTransId="{FC641730-3FA0-4639-9BA6-D11EC8379A5B}"/>
    <dgm:cxn modelId="{AA5F3CC9-DBA3-481F-A801-5BC958371FC3}" srcId="{B02819B1-6C9C-4C21-8CDB-67E48A04F24C}" destId="{01DFEAF7-A1B9-4725-ADA8-2974D0C85E00}" srcOrd="0" destOrd="0" parTransId="{3D41BBA0-D205-4CAC-9721-E79E9B824873}" sibTransId="{956663C6-53B8-4118-B55F-E0161FE4B724}"/>
    <dgm:cxn modelId="{BCBDD8CF-DE02-48E6-B938-ABCD7A61E190}" type="presOf" srcId="{B02819B1-6C9C-4C21-8CDB-67E48A04F24C}" destId="{83E8447F-BD13-4CF9-BEB2-6A84077F73A5}" srcOrd="0" destOrd="0" presId="urn:microsoft.com/office/officeart/2005/8/layout/default"/>
    <dgm:cxn modelId="{D24925DF-965D-4CB5-8410-0A7E308C6819}" type="presOf" srcId="{2C850209-4EDF-4CB1-A8CD-95A76A1DFDC4}" destId="{0883B32E-5CC3-4DB2-9A90-A03681C88F5F}" srcOrd="0" destOrd="0" presId="urn:microsoft.com/office/officeart/2005/8/layout/default"/>
    <dgm:cxn modelId="{3ACEACE2-C883-4864-BFB8-0C2F577F7BDC}" srcId="{B02819B1-6C9C-4C21-8CDB-67E48A04F24C}" destId="{76C1DE5B-25D1-412E-9B6C-8425D566F622}" srcOrd="3" destOrd="0" parTransId="{10A3A997-CE19-4A5F-8CCC-71FFF929E2DE}" sibTransId="{C8B27406-FC36-4816-9C23-5C1474EF6427}"/>
    <dgm:cxn modelId="{9469209B-68D0-4F54-9F9C-8D8EF85AB432}" type="presParOf" srcId="{83E8447F-BD13-4CF9-BEB2-6A84077F73A5}" destId="{254330C0-2C53-48AF-90E4-C641A5F01F86}" srcOrd="0" destOrd="0" presId="urn:microsoft.com/office/officeart/2005/8/layout/default"/>
    <dgm:cxn modelId="{B4B71F69-E9F2-464B-9476-92531BE984AA}" type="presParOf" srcId="{83E8447F-BD13-4CF9-BEB2-6A84077F73A5}" destId="{0863E13A-2C2A-4163-ACB5-2BC43D5BB255}" srcOrd="1" destOrd="0" presId="urn:microsoft.com/office/officeart/2005/8/layout/default"/>
    <dgm:cxn modelId="{7414BEC5-F8DB-47A1-ACC8-BF2351E0FCD9}" type="presParOf" srcId="{83E8447F-BD13-4CF9-BEB2-6A84077F73A5}" destId="{0883B32E-5CC3-4DB2-9A90-A03681C88F5F}" srcOrd="2" destOrd="0" presId="urn:microsoft.com/office/officeart/2005/8/layout/default"/>
    <dgm:cxn modelId="{4CA27CD4-3748-4DC8-9DB8-94A1FBE4F6C4}" type="presParOf" srcId="{83E8447F-BD13-4CF9-BEB2-6A84077F73A5}" destId="{88807B6E-2DBC-4403-946B-BE53061F73E5}" srcOrd="3" destOrd="0" presId="urn:microsoft.com/office/officeart/2005/8/layout/default"/>
    <dgm:cxn modelId="{FD2DB96E-148C-48ED-B809-B57E0D20BB24}" type="presParOf" srcId="{83E8447F-BD13-4CF9-BEB2-6A84077F73A5}" destId="{02432531-DF5E-4CA2-926F-C038BE33B475}" srcOrd="4" destOrd="0" presId="urn:microsoft.com/office/officeart/2005/8/layout/default"/>
    <dgm:cxn modelId="{DD2B5032-C712-404B-9C59-5C87CB6905F8}" type="presParOf" srcId="{83E8447F-BD13-4CF9-BEB2-6A84077F73A5}" destId="{B187EAAF-6BC3-4B91-B5DF-BBF33A892A2E}" srcOrd="5" destOrd="0" presId="urn:microsoft.com/office/officeart/2005/8/layout/default"/>
    <dgm:cxn modelId="{07D12DC1-B317-408E-AF20-4DB260FF9C08}" type="presParOf" srcId="{83E8447F-BD13-4CF9-BEB2-6A84077F73A5}" destId="{8FE5AEF2-B5B0-4C5B-BDD0-066B28B7276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330C0-2C53-48AF-90E4-C641A5F01F86}">
      <dsp:nvSpPr>
        <dsp:cNvPr id="0" name=""/>
        <dsp:cNvSpPr/>
      </dsp:nvSpPr>
      <dsp:spPr>
        <a:xfrm>
          <a:off x="716031" y="2143"/>
          <a:ext cx="5039503" cy="30237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We have analysed that over 120 million+ users, 5 million taxi drivers and almost 17 billion trips or rides made per day, as to why we have we have planned to choose the “taxi ride” dataset consisting of a famous taxi provider of India and abroad</a:t>
          </a:r>
          <a:endParaRPr lang="en-US" sz="2500" kern="1200" dirty="0"/>
        </a:p>
      </dsp:txBody>
      <dsp:txXfrm>
        <a:off x="716031" y="2143"/>
        <a:ext cx="5039503" cy="3023701"/>
      </dsp:txXfrm>
    </dsp:sp>
    <dsp:sp modelId="{0883B32E-5CC3-4DB2-9A90-A03681C88F5F}">
      <dsp:nvSpPr>
        <dsp:cNvPr id="0" name=""/>
        <dsp:cNvSpPr/>
      </dsp:nvSpPr>
      <dsp:spPr>
        <a:xfrm>
          <a:off x="6259485" y="2143"/>
          <a:ext cx="5039503" cy="30237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In this dataset, we get information about the pickup and </a:t>
          </a:r>
          <a:r>
            <a:rPr lang="en-IN" sz="2500" kern="1200" dirty="0" err="1"/>
            <a:t>dropoff</a:t>
          </a:r>
          <a:r>
            <a:rPr lang="en-IN" sz="2500" kern="1200" dirty="0"/>
            <a:t> location ID, taxes levied, trip distance, duration, category of ride namely business or normal, purpose (entertainment, education, work etc)</a:t>
          </a:r>
          <a:endParaRPr lang="en-US" sz="2500" kern="1200" dirty="0"/>
        </a:p>
      </dsp:txBody>
      <dsp:txXfrm>
        <a:off x="6259485" y="2143"/>
        <a:ext cx="5039503" cy="3023701"/>
      </dsp:txXfrm>
    </dsp:sp>
    <dsp:sp modelId="{02432531-DF5E-4CA2-926F-C038BE33B475}">
      <dsp:nvSpPr>
        <dsp:cNvPr id="0" name=""/>
        <dsp:cNvSpPr/>
      </dsp:nvSpPr>
      <dsp:spPr>
        <a:xfrm>
          <a:off x="716031" y="3529795"/>
          <a:ext cx="5039503" cy="30237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Also, note the last column (total fare amount) is calculated on the basis of trip distance, various tax amount shown in the dataset, the waiting time also had a major role in deciding the fare of the taxi</a:t>
          </a:r>
          <a:endParaRPr lang="en-US" sz="2500" kern="1200" dirty="0"/>
        </a:p>
      </dsp:txBody>
      <dsp:txXfrm>
        <a:off x="716031" y="3529795"/>
        <a:ext cx="5039503" cy="3023701"/>
      </dsp:txXfrm>
    </dsp:sp>
    <dsp:sp modelId="{8FE5AEF2-B5B0-4C5B-BDD0-066B28B72769}">
      <dsp:nvSpPr>
        <dsp:cNvPr id="0" name=""/>
        <dsp:cNvSpPr/>
      </dsp:nvSpPr>
      <dsp:spPr>
        <a:xfrm>
          <a:off x="6259485" y="3529795"/>
          <a:ext cx="5039503" cy="30237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Hence, in this we plan to collect the real-time data from the applications (app) to do the data analysis and predict if or not the user is likely to choose our service over others</a:t>
          </a:r>
          <a:endParaRPr lang="en-US" sz="2500" kern="1200" dirty="0"/>
        </a:p>
      </dsp:txBody>
      <dsp:txXfrm>
        <a:off x="6259485" y="3529795"/>
        <a:ext cx="5039503" cy="30237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0040-DCC9-B67F-77C6-4EE7BC5CD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E7EA44-348B-CBE6-4054-C14946BE3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479655-33BC-C8F6-B245-15BA03E09CB4}"/>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5" name="Footer Placeholder 4">
            <a:extLst>
              <a:ext uri="{FF2B5EF4-FFF2-40B4-BE49-F238E27FC236}">
                <a16:creationId xmlns:a16="http://schemas.microsoft.com/office/drawing/2014/main" id="{95B36732-0C36-0DF9-B4FC-9FAFFBBA3E2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E668D1-F1AB-44A5-90C1-216F35F1D0A6}"/>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353430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DC78-86DA-538B-EB71-7452757823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5B93A1-A2B6-EE0D-4185-D06A2EBF0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9B467-320A-7041-0514-38263F7D9DEA}"/>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5" name="Footer Placeholder 4">
            <a:extLst>
              <a:ext uri="{FF2B5EF4-FFF2-40B4-BE49-F238E27FC236}">
                <a16:creationId xmlns:a16="http://schemas.microsoft.com/office/drawing/2014/main" id="{1516F167-DDF4-6660-FDF1-02F4F383B7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E18C7F8-7240-1B2D-46B0-DC1E810650A3}"/>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53046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F8577-7E20-346E-99B0-39C40D51DC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C8EB20-6B6F-A8AA-E207-3B6145DBB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F7FC1-7C7F-6881-22C5-A1626F702689}"/>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5" name="Footer Placeholder 4">
            <a:extLst>
              <a:ext uri="{FF2B5EF4-FFF2-40B4-BE49-F238E27FC236}">
                <a16:creationId xmlns:a16="http://schemas.microsoft.com/office/drawing/2014/main" id="{B7089B4B-D9B9-43B4-D69D-6AB5280E7DE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84AFEC5-92E9-94BB-56BD-24B52B838098}"/>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84298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80D-D545-8BE3-F00B-56B438A6B8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B7900B-C38E-F01F-22E0-5BAF23A7F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CC8D8-A1B3-71E1-E359-744D3FEBB6ED}"/>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5" name="Footer Placeholder 4">
            <a:extLst>
              <a:ext uri="{FF2B5EF4-FFF2-40B4-BE49-F238E27FC236}">
                <a16:creationId xmlns:a16="http://schemas.microsoft.com/office/drawing/2014/main" id="{177E7FDA-EB7E-296B-6A65-FF4F638D983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CC3A12-4B85-B851-DBAE-E0E8A09DC72B}"/>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114792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E732-2A8C-ABB2-7C93-CBC6F4072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111801-C09D-8F12-4D78-2246261A0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2427E-1C1D-2DC1-AADE-FD0B5D1F89E1}"/>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5" name="Footer Placeholder 4">
            <a:extLst>
              <a:ext uri="{FF2B5EF4-FFF2-40B4-BE49-F238E27FC236}">
                <a16:creationId xmlns:a16="http://schemas.microsoft.com/office/drawing/2014/main" id="{C004C313-6325-8846-04D2-A14AC038EE2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1382963-4782-5F7E-062D-7EF5C5F46B9C}"/>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244254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F070-F765-B7BB-D811-467A1C8F5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B965C3-7B6B-320F-87F0-ECEE6E91E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D32E3C-61A7-5F45-65CF-26042AEEC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5BA69D-0966-249D-DD92-FE54D3F90630}"/>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6" name="Footer Placeholder 5">
            <a:extLst>
              <a:ext uri="{FF2B5EF4-FFF2-40B4-BE49-F238E27FC236}">
                <a16:creationId xmlns:a16="http://schemas.microsoft.com/office/drawing/2014/main" id="{4012F0B3-D3B3-D8B1-F5F2-359CA735BDA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463417E-5C40-867B-9CC0-E060A9D25ED0}"/>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39973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C916-9D65-2C15-4960-0CD09EB29B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91A3E8-2BDA-83D6-F4EB-3B71F194F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18FD4-42CB-2351-6393-219A969A3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332C4E-656B-5599-8D29-A2D03B3AB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C67D1-8AC1-32FA-18F5-213B7C32CE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14644E-B4CB-5C91-EE73-A759D7749DD6}"/>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8" name="Footer Placeholder 7">
            <a:extLst>
              <a:ext uri="{FF2B5EF4-FFF2-40B4-BE49-F238E27FC236}">
                <a16:creationId xmlns:a16="http://schemas.microsoft.com/office/drawing/2014/main" id="{F5EBA615-434D-6AEF-18AA-59811D8DF212}"/>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B805E9E-35C5-8AF1-AC11-09542ED39F68}"/>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114018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37D5E-F1B3-986B-F0EB-279AEAFF7E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A9DC1-4F39-F0F4-FF08-AC17900E1E24}"/>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4" name="Footer Placeholder 3">
            <a:extLst>
              <a:ext uri="{FF2B5EF4-FFF2-40B4-BE49-F238E27FC236}">
                <a16:creationId xmlns:a16="http://schemas.microsoft.com/office/drawing/2014/main" id="{ABDA2AE1-6DFF-27CD-22F4-043BF672C85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1E7FE65-054E-F3D1-B887-099A7F158CF6}"/>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156186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8D1C8-BD44-23DE-ED7B-BDE2BE5CFE4E}"/>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3" name="Footer Placeholder 2">
            <a:extLst>
              <a:ext uri="{FF2B5EF4-FFF2-40B4-BE49-F238E27FC236}">
                <a16:creationId xmlns:a16="http://schemas.microsoft.com/office/drawing/2014/main" id="{526C5DAD-5CCD-5CF7-CD79-9EC3F3863EC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2E02E04-4FCF-72B1-88B7-51ACC78B94CB}"/>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267230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3CC3-F592-2B5C-0F37-84E70DEFE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CC75D8-F8FA-DBA7-E8D1-AD2CD649A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DF1354-9737-50E4-FBB9-E9A5A3C4A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1122D-0EA9-4FCB-8396-E0119D30BCD7}"/>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6" name="Footer Placeholder 5">
            <a:extLst>
              <a:ext uri="{FF2B5EF4-FFF2-40B4-BE49-F238E27FC236}">
                <a16:creationId xmlns:a16="http://schemas.microsoft.com/office/drawing/2014/main" id="{52F54CAE-3CCF-CDEA-4133-F5E998F9059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A8673A4-F4CF-23C6-E7E5-0E48189B56F2}"/>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402010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8D33-F83C-C645-3DC8-E9109002C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D111A0-65D5-036A-FA5A-BE2C4F3BF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BB779C2-31B0-D4F6-EB35-9C180DE51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2B835C-9695-F1A5-52EF-53BCE37DA238}"/>
              </a:ext>
            </a:extLst>
          </p:cNvPr>
          <p:cNvSpPr>
            <a:spLocks noGrp="1"/>
          </p:cNvSpPr>
          <p:nvPr>
            <p:ph type="dt" sz="half" idx="10"/>
          </p:nvPr>
        </p:nvSpPr>
        <p:spPr/>
        <p:txBody>
          <a:bodyPr/>
          <a:lstStyle/>
          <a:p>
            <a:fld id="{ACF11F36-3E81-4476-94C7-9FC2906E7CC4}" type="datetimeFigureOut">
              <a:rPr lang="en-IN" smtClean="0"/>
              <a:t>21-11-2022</a:t>
            </a:fld>
            <a:endParaRPr lang="en-IN" dirty="0"/>
          </a:p>
        </p:txBody>
      </p:sp>
      <p:sp>
        <p:nvSpPr>
          <p:cNvPr id="6" name="Footer Placeholder 5">
            <a:extLst>
              <a:ext uri="{FF2B5EF4-FFF2-40B4-BE49-F238E27FC236}">
                <a16:creationId xmlns:a16="http://schemas.microsoft.com/office/drawing/2014/main" id="{B413F759-D3DC-AD86-ECDF-973669ABCF7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C461F5-644E-A3DA-F940-23468D424544}"/>
              </a:ext>
            </a:extLst>
          </p:cNvPr>
          <p:cNvSpPr>
            <a:spLocks noGrp="1"/>
          </p:cNvSpPr>
          <p:nvPr>
            <p:ph type="sldNum" sz="quarter" idx="12"/>
          </p:nvPr>
        </p:nvSpPr>
        <p:spPr/>
        <p:txBody>
          <a:bodyPr/>
          <a:lstStyle/>
          <a:p>
            <a:fld id="{D8D3A85E-BA02-467B-A607-52A9F92E2B5B}" type="slidenum">
              <a:rPr lang="en-IN" smtClean="0"/>
              <a:t>‹#›</a:t>
            </a:fld>
            <a:endParaRPr lang="en-IN" dirty="0"/>
          </a:p>
        </p:txBody>
      </p:sp>
    </p:spTree>
    <p:extLst>
      <p:ext uri="{BB962C8B-B14F-4D97-AF65-F5344CB8AC3E}">
        <p14:creationId xmlns:p14="http://schemas.microsoft.com/office/powerpoint/2010/main" val="89802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E501C-708E-EC88-4175-91969A34E9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F0E08-9A41-CE1F-D272-5D702905D0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FFCCE-C7B5-E88D-5865-4CEFE0471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11F36-3E81-4476-94C7-9FC2906E7CC4}" type="datetimeFigureOut">
              <a:rPr lang="en-IN" smtClean="0"/>
              <a:t>21-11-2022</a:t>
            </a:fld>
            <a:endParaRPr lang="en-IN" dirty="0"/>
          </a:p>
        </p:txBody>
      </p:sp>
      <p:sp>
        <p:nvSpPr>
          <p:cNvPr id="5" name="Footer Placeholder 4">
            <a:extLst>
              <a:ext uri="{FF2B5EF4-FFF2-40B4-BE49-F238E27FC236}">
                <a16:creationId xmlns:a16="http://schemas.microsoft.com/office/drawing/2014/main" id="{334B248B-61CC-8499-AE2C-618E74253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B66B6D9-FCA1-55D6-63C0-DA5D3ABD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3A85E-BA02-467B-A607-52A9F92E2B5B}" type="slidenum">
              <a:rPr lang="en-IN" smtClean="0"/>
              <a:t>‹#›</a:t>
            </a:fld>
            <a:endParaRPr lang="en-IN" dirty="0"/>
          </a:p>
        </p:txBody>
      </p:sp>
    </p:spTree>
    <p:extLst>
      <p:ext uri="{BB962C8B-B14F-4D97-AF65-F5344CB8AC3E}">
        <p14:creationId xmlns:p14="http://schemas.microsoft.com/office/powerpoint/2010/main" val="314617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de/neilclack/taxi-trip-cleaning-analysis/data"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V3YTrQKVaYl5hjoRgtauhOntPKqvW0eW#scrollTo=Te4i9dhoXulH"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NYC Taxi Trip Duration Prediction using Machine Learning | by ShortHills  Tech | Medium">
            <a:extLst>
              <a:ext uri="{FF2B5EF4-FFF2-40B4-BE49-F238E27FC236}">
                <a16:creationId xmlns:a16="http://schemas.microsoft.com/office/drawing/2014/main" id="{B3600414-9F0B-E35A-BC59-118E2868F2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75" r="16533"/>
          <a:stretch/>
        </p:blipFill>
        <p:spPr bwMode="auto">
          <a:xfrm>
            <a:off x="603671" y="-1"/>
            <a:ext cx="12720530" cy="6857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955EE9-F7F6-AD49-A68A-B0A6B0F345DE}"/>
              </a:ext>
            </a:extLst>
          </p:cNvPr>
          <p:cNvSpPr>
            <a:spLocks noGrp="1"/>
          </p:cNvSpPr>
          <p:nvPr/>
        </p:nvSpPr>
        <p:spPr>
          <a:xfrm>
            <a:off x="1166649" y="721805"/>
            <a:ext cx="4253250" cy="21475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dirty="0">
                <a:solidFill>
                  <a:schemeClr val="bg1"/>
                </a:solidFill>
                <a:latin typeface="+mn-lt"/>
              </a:rPr>
              <a:t>Machine Learning J Component Review 1</a:t>
            </a: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18457E7F-EA11-E14A-A70A-898750C42A51}"/>
              </a:ext>
            </a:extLst>
          </p:cNvPr>
          <p:cNvSpPr>
            <a:spLocks noGrp="1"/>
          </p:cNvSpPr>
          <p:nvPr/>
        </p:nvSpPr>
        <p:spPr>
          <a:xfrm>
            <a:off x="1166649" y="3379979"/>
            <a:ext cx="4253249" cy="318635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dirty="0">
                <a:solidFill>
                  <a:schemeClr val="bg1"/>
                </a:solidFill>
              </a:rPr>
              <a:t>Raghav K</a:t>
            </a:r>
          </a:p>
          <a:p>
            <a:pPr algn="l"/>
            <a:r>
              <a:rPr lang="en-US" sz="4400" dirty="0">
                <a:solidFill>
                  <a:schemeClr val="bg1"/>
                </a:solidFill>
              </a:rPr>
              <a:t>20BCE1468</a:t>
            </a:r>
          </a:p>
          <a:p>
            <a:pPr indent="-228600" algn="l">
              <a:buFont typeface="Arial" panose="020B0604020202020204" pitchFamily="34" charset="0"/>
              <a:buChar char="•"/>
            </a:pPr>
            <a:endParaRPr lang="en-US" sz="4400" dirty="0">
              <a:solidFill>
                <a:schemeClr val="bg1"/>
              </a:solidFill>
            </a:endParaRPr>
          </a:p>
          <a:p>
            <a:pPr algn="l"/>
            <a:r>
              <a:rPr lang="en-US" sz="4400" dirty="0">
                <a:solidFill>
                  <a:schemeClr val="bg1"/>
                </a:solidFill>
              </a:rPr>
              <a:t>Keerthana V</a:t>
            </a:r>
          </a:p>
          <a:p>
            <a:pPr algn="l"/>
            <a:r>
              <a:rPr lang="en-US" sz="4400" dirty="0">
                <a:solidFill>
                  <a:schemeClr val="bg1"/>
                </a:solidFill>
              </a:rPr>
              <a:t>20BCE1561 </a:t>
            </a:r>
          </a:p>
        </p:txBody>
      </p:sp>
      <p:sp>
        <p:nvSpPr>
          <p:cNvPr id="6" name="TextBox 5">
            <a:extLst>
              <a:ext uri="{FF2B5EF4-FFF2-40B4-BE49-F238E27FC236}">
                <a16:creationId xmlns:a16="http://schemas.microsoft.com/office/drawing/2014/main" id="{F996944B-17FA-73BD-99CC-8CD20085EB1A}"/>
              </a:ext>
            </a:extLst>
          </p:cNvPr>
          <p:cNvSpPr txBox="1"/>
          <p:nvPr/>
        </p:nvSpPr>
        <p:spPr>
          <a:xfrm>
            <a:off x="6753161" y="2705723"/>
            <a:ext cx="5995469" cy="1446550"/>
          </a:xfrm>
          <a:prstGeom prst="rect">
            <a:avLst/>
          </a:prstGeom>
          <a:noFill/>
        </p:spPr>
        <p:txBody>
          <a:bodyPr wrap="square" rtlCol="0">
            <a:spAutoFit/>
          </a:bodyPr>
          <a:lstStyle/>
          <a:p>
            <a:pPr algn="l">
              <a:spcAft>
                <a:spcPts val="600"/>
              </a:spcAft>
            </a:pPr>
            <a:r>
              <a:rPr lang="en-US" sz="4400" dirty="0">
                <a:solidFill>
                  <a:srgbClr val="002060"/>
                </a:solidFill>
                <a:latin typeface="+mn-lt"/>
              </a:rPr>
              <a:t>Taxi fare </a:t>
            </a:r>
            <a:r>
              <a:rPr lang="en-US" sz="4400" dirty="0">
                <a:solidFill>
                  <a:srgbClr val="002060"/>
                </a:solidFill>
              </a:rPr>
              <a:t>prediction </a:t>
            </a:r>
            <a:r>
              <a:rPr lang="en-US" sz="4400" dirty="0">
                <a:solidFill>
                  <a:srgbClr val="002060"/>
                </a:solidFill>
                <a:latin typeface="+mn-lt"/>
              </a:rPr>
              <a:t>using Machine Learning</a:t>
            </a:r>
          </a:p>
        </p:txBody>
      </p:sp>
    </p:spTree>
    <p:extLst>
      <p:ext uri="{BB962C8B-B14F-4D97-AF65-F5344CB8AC3E}">
        <p14:creationId xmlns:p14="http://schemas.microsoft.com/office/powerpoint/2010/main" val="176338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4" name="Rectangle 820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 name="TextBox 3">
            <a:extLst>
              <a:ext uri="{FF2B5EF4-FFF2-40B4-BE49-F238E27FC236}">
                <a16:creationId xmlns:a16="http://schemas.microsoft.com/office/drawing/2014/main" id="{F684B2D4-547B-691C-AAA4-5CC3CB4B2EF8}"/>
              </a:ext>
            </a:extLst>
          </p:cNvPr>
          <p:cNvSpPr txBox="1"/>
          <p:nvPr/>
        </p:nvSpPr>
        <p:spPr>
          <a:xfrm>
            <a:off x="777240" y="694944"/>
            <a:ext cx="6610388" cy="10424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kern="1200" dirty="0">
                <a:solidFill>
                  <a:srgbClr val="FFFFFF"/>
                </a:solidFill>
                <a:latin typeface="+mj-lt"/>
                <a:ea typeface="+mj-ea"/>
                <a:cs typeface="+mj-cs"/>
              </a:rPr>
              <a:t>Dataset Link</a:t>
            </a:r>
          </a:p>
        </p:txBody>
      </p:sp>
      <p:sp>
        <p:nvSpPr>
          <p:cNvPr id="8203" name="Rectangle 820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205" name="Rectangle 820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207" name="Rectangle 8206">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209" name="Rectangle 820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C67DA75-C04B-5A85-BDEA-1706BD98FAA3}"/>
              </a:ext>
            </a:extLst>
          </p:cNvPr>
          <p:cNvSpPr txBox="1"/>
          <p:nvPr/>
        </p:nvSpPr>
        <p:spPr>
          <a:xfrm>
            <a:off x="8109311" y="2393792"/>
            <a:ext cx="3360212" cy="37408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AD6784E4-E4C4-C185-3E58-43EE2C4242AB}"/>
              </a:ext>
            </a:extLst>
          </p:cNvPr>
          <p:cNvPicPr>
            <a:picLocks noChangeAspect="1"/>
          </p:cNvPicPr>
          <p:nvPr/>
        </p:nvPicPr>
        <p:blipFill rotWithShape="1">
          <a:blip r:embed="rId2"/>
          <a:srcRect t="-1" b="279"/>
          <a:stretch/>
        </p:blipFill>
        <p:spPr>
          <a:xfrm>
            <a:off x="481464" y="2127681"/>
            <a:ext cx="7186820" cy="4270248"/>
          </a:xfrm>
          <a:prstGeom prst="rect">
            <a:avLst/>
          </a:prstGeom>
        </p:spPr>
      </p:pic>
      <p:sp>
        <p:nvSpPr>
          <p:cNvPr id="6" name="TextBox 5">
            <a:extLst>
              <a:ext uri="{FF2B5EF4-FFF2-40B4-BE49-F238E27FC236}">
                <a16:creationId xmlns:a16="http://schemas.microsoft.com/office/drawing/2014/main" id="{3824F4B2-0CDE-08DA-3498-CE76CAFB5315}"/>
              </a:ext>
            </a:extLst>
          </p:cNvPr>
          <p:cNvSpPr txBox="1"/>
          <p:nvPr/>
        </p:nvSpPr>
        <p:spPr>
          <a:xfrm>
            <a:off x="7964130" y="2782669"/>
            <a:ext cx="3598605" cy="2554545"/>
          </a:xfrm>
          <a:prstGeom prst="rect">
            <a:avLst/>
          </a:prstGeom>
          <a:noFill/>
        </p:spPr>
        <p:txBody>
          <a:bodyPr wrap="square">
            <a:spAutoFit/>
          </a:bodyPr>
          <a:lstStyle/>
          <a:p>
            <a:r>
              <a:rPr lang="en-IN" sz="3200" dirty="0">
                <a:hlinkClick r:id="rId3"/>
              </a:rPr>
              <a:t>https://www.kaggle.com/code/neilclack/taxi-trip-cleaning-analysis/data</a:t>
            </a:r>
            <a:endParaRPr lang="en-IN" sz="3200" dirty="0"/>
          </a:p>
          <a:p>
            <a:endParaRPr lang="en-IN" sz="3200" dirty="0"/>
          </a:p>
        </p:txBody>
      </p:sp>
    </p:spTree>
    <p:extLst>
      <p:ext uri="{BB962C8B-B14F-4D97-AF65-F5344CB8AC3E}">
        <p14:creationId xmlns:p14="http://schemas.microsoft.com/office/powerpoint/2010/main" val="157147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Google Colab tutorial for Data Science | Erich Hohenstein | Level Up Coding">
            <a:extLst>
              <a:ext uri="{FF2B5EF4-FFF2-40B4-BE49-F238E27FC236}">
                <a16:creationId xmlns:a16="http://schemas.microsoft.com/office/drawing/2014/main" id="{FC4D3677-7F51-3F1F-CEA1-C1E8C72D15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5" r="1" b="928"/>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A220E75-4E7D-1E8E-0623-DAFDF59AD935}"/>
              </a:ext>
            </a:extLst>
          </p:cNvPr>
          <p:cNvSpPr txBox="1"/>
          <p:nvPr/>
        </p:nvSpPr>
        <p:spPr>
          <a:xfrm>
            <a:off x="320040" y="4782312"/>
            <a:ext cx="3956991" cy="1755647"/>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400" dirty="0">
                <a:solidFill>
                  <a:schemeClr val="bg1"/>
                </a:solidFill>
                <a:latin typeface="+mj-lt"/>
                <a:ea typeface="+mj-ea"/>
                <a:cs typeface="+mj-cs"/>
              </a:rPr>
              <a:t>Link for Implementation in Google Colab</a:t>
            </a:r>
          </a:p>
        </p:txBody>
      </p:sp>
      <p:cxnSp>
        <p:nvCxnSpPr>
          <p:cNvPr id="1035" name="Straight Connector 103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903ACA-F88D-55E2-7964-3D70495B78CD}"/>
              </a:ext>
            </a:extLst>
          </p:cNvPr>
          <p:cNvSpPr txBox="1"/>
          <p:nvPr/>
        </p:nvSpPr>
        <p:spPr>
          <a:xfrm>
            <a:off x="4277031" y="4782312"/>
            <a:ext cx="7591881" cy="198228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dirty="0">
              <a:solidFill>
                <a:schemeClr val="bg1"/>
              </a:solidFill>
            </a:endParaRPr>
          </a:p>
        </p:txBody>
      </p:sp>
      <p:sp>
        <p:nvSpPr>
          <p:cNvPr id="5" name="TextBox 4">
            <a:extLst>
              <a:ext uri="{FF2B5EF4-FFF2-40B4-BE49-F238E27FC236}">
                <a16:creationId xmlns:a16="http://schemas.microsoft.com/office/drawing/2014/main" id="{3581A02A-5215-0FBE-BA44-74C035C963B2}"/>
              </a:ext>
            </a:extLst>
          </p:cNvPr>
          <p:cNvSpPr txBox="1"/>
          <p:nvPr/>
        </p:nvSpPr>
        <p:spPr>
          <a:xfrm>
            <a:off x="4329265" y="4910349"/>
            <a:ext cx="7487411" cy="2062103"/>
          </a:xfrm>
          <a:prstGeom prst="rect">
            <a:avLst/>
          </a:prstGeom>
          <a:noFill/>
        </p:spPr>
        <p:txBody>
          <a:bodyPr wrap="square">
            <a:spAutoFit/>
          </a:bodyPr>
          <a:lstStyle/>
          <a:p>
            <a:r>
              <a:rPr lang="en-IN" sz="3200" dirty="0">
                <a:solidFill>
                  <a:schemeClr val="bg1"/>
                </a:solidFill>
                <a:hlinkClick r:id="rId3"/>
              </a:rPr>
              <a:t>https://colab.research.google.com/drive/1V3YTrQKVaYl5hjoRgtauhOntPKqvW0eW#scrollTo=Te4i9dhoXulH</a:t>
            </a:r>
            <a:endParaRPr lang="en-IN" sz="3200" dirty="0">
              <a:solidFill>
                <a:schemeClr val="bg1"/>
              </a:solidFill>
            </a:endParaRPr>
          </a:p>
          <a:p>
            <a:endParaRPr lang="en-IN" sz="3200" dirty="0">
              <a:solidFill>
                <a:schemeClr val="bg1"/>
              </a:solidFill>
            </a:endParaRPr>
          </a:p>
        </p:txBody>
      </p:sp>
    </p:spTree>
    <p:extLst>
      <p:ext uri="{BB962C8B-B14F-4D97-AF65-F5344CB8AC3E}">
        <p14:creationId xmlns:p14="http://schemas.microsoft.com/office/powerpoint/2010/main" val="1103429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1EB05D-5D7B-4840-D1DD-847B7F2BC910}"/>
              </a:ext>
            </a:extLst>
          </p:cNvPr>
          <p:cNvSpPr txBox="1"/>
          <p:nvPr/>
        </p:nvSpPr>
        <p:spPr>
          <a:xfrm>
            <a:off x="1309862" y="4465674"/>
            <a:ext cx="4786138" cy="166399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400" kern="1200" dirty="0">
                <a:solidFill>
                  <a:schemeClr val="bg1">
                    <a:alpha val="60000"/>
                  </a:schemeClr>
                </a:solidFill>
                <a:latin typeface="+mj-lt"/>
                <a:ea typeface="+mj-ea"/>
                <a:cs typeface="+mj-cs"/>
              </a:rPr>
              <a:t>Methodology</a:t>
            </a:r>
          </a:p>
        </p:txBody>
      </p:sp>
      <p:sp>
        <p:nvSpPr>
          <p:cNvPr id="12" name="Rectangle 11">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08B3033-E057-38EC-2D82-5898A5B5AC49}"/>
              </a:ext>
            </a:extLst>
          </p:cNvPr>
          <p:cNvSpPr txBox="1"/>
          <p:nvPr/>
        </p:nvSpPr>
        <p:spPr>
          <a:xfrm>
            <a:off x="7416206" y="-1"/>
            <a:ext cx="4786137" cy="6858001"/>
          </a:xfrm>
          <a:prstGeom prst="rect">
            <a:avLst/>
          </a:prstGeom>
        </p:spPr>
        <p:txBody>
          <a:bodyPr vert="horz" lIns="91440" tIns="45720" rIns="91440" bIns="45720" rtlCol="0" anchor="ctr">
            <a:normAutofit lnSpcReduction="10000"/>
          </a:bodyPr>
          <a:lstStyle/>
          <a:p>
            <a:pPr marL="457200" indent="-228600">
              <a:lnSpc>
                <a:spcPct val="90000"/>
              </a:lnSpc>
              <a:spcAft>
                <a:spcPts val="600"/>
              </a:spcAft>
              <a:buFont typeface="Arial" panose="020B0604020202020204" pitchFamily="34" charset="0"/>
              <a:buChar char="•"/>
            </a:pPr>
            <a:r>
              <a:rPr lang="en-US" sz="2400" dirty="0">
                <a:solidFill>
                  <a:schemeClr val="bg1"/>
                </a:solidFill>
                <a:effectLst/>
              </a:rPr>
              <a:t>The Random Forest and Decision Tree techniques used will effectively help us to analyze the cut-off </a:t>
            </a:r>
            <a:r>
              <a:rPr lang="en-US" sz="2400" dirty="0">
                <a:solidFill>
                  <a:schemeClr val="bg1"/>
                </a:solidFill>
              </a:rPr>
              <a:t>fare asked by the taxi aggregators</a:t>
            </a:r>
          </a:p>
          <a:p>
            <a:pPr indent="-228600">
              <a:lnSpc>
                <a:spcPct val="90000"/>
              </a:lnSpc>
              <a:spcAft>
                <a:spcPts val="600"/>
              </a:spcAft>
              <a:buFont typeface="Arial" panose="020B0604020202020204" pitchFamily="34" charset="0"/>
              <a:buChar char="•"/>
            </a:pPr>
            <a:endParaRPr lang="en-US" sz="2400" dirty="0">
              <a:solidFill>
                <a:schemeClr val="bg1"/>
              </a:solidFill>
              <a:effectLst/>
            </a:endParaRPr>
          </a:p>
          <a:p>
            <a:pPr marL="457200" indent="-228600">
              <a:lnSpc>
                <a:spcPct val="90000"/>
              </a:lnSpc>
              <a:spcAft>
                <a:spcPts val="600"/>
              </a:spcAft>
              <a:buFont typeface="Arial" panose="020B0604020202020204" pitchFamily="34" charset="0"/>
              <a:buChar char="•"/>
            </a:pPr>
            <a:r>
              <a:rPr lang="en-US" sz="2400" dirty="0">
                <a:solidFill>
                  <a:schemeClr val="bg1"/>
                </a:solidFill>
                <a:effectLst/>
              </a:rPr>
              <a:t>This allows each driver and passenger to reduce the time it takes to locate one another</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2400" dirty="0">
              <a:solidFill>
                <a:schemeClr val="bg1"/>
              </a:solidFill>
              <a:effectLst/>
            </a:endParaRPr>
          </a:p>
          <a:p>
            <a:pPr marL="457200" indent="-228600">
              <a:lnSpc>
                <a:spcPct val="90000"/>
              </a:lnSpc>
              <a:spcAft>
                <a:spcPts val="600"/>
              </a:spcAft>
              <a:buFont typeface="Arial" panose="020B0604020202020204" pitchFamily="34" charset="0"/>
              <a:buChar char="•"/>
            </a:pPr>
            <a:r>
              <a:rPr lang="en-US" sz="2400" dirty="0">
                <a:solidFill>
                  <a:schemeClr val="bg1"/>
                </a:solidFill>
                <a:effectLst/>
              </a:rPr>
              <a:t>Drivers don't have adequate information on where passengers and different cabs should go</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2400" dirty="0">
              <a:solidFill>
                <a:schemeClr val="bg1"/>
              </a:solidFill>
              <a:effectLst/>
            </a:endParaRPr>
          </a:p>
          <a:p>
            <a:pPr marL="457200" indent="-228600">
              <a:lnSpc>
                <a:spcPct val="90000"/>
              </a:lnSpc>
              <a:spcAft>
                <a:spcPts val="600"/>
              </a:spcAft>
              <a:buFont typeface="Arial" panose="020B0604020202020204" pitchFamily="34" charset="0"/>
              <a:buChar char="•"/>
            </a:pPr>
            <a:r>
              <a:rPr lang="en-US" sz="2400" dirty="0">
                <a:solidFill>
                  <a:schemeClr val="bg1"/>
                </a:solidFill>
                <a:effectLst/>
              </a:rPr>
              <a:t>As a result, a cab centre will coordinate the taxicab fleet and efficiently provide uniform requests to the entire municipality</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ffectLst/>
            </a:endParaRPr>
          </a:p>
        </p:txBody>
      </p:sp>
      <p:pic>
        <p:nvPicPr>
          <p:cNvPr id="4098" name="Picture 2" descr="Decision tree - Wikipedia">
            <a:extLst>
              <a:ext uri="{FF2B5EF4-FFF2-40B4-BE49-F238E27FC236}">
                <a16:creationId xmlns:a16="http://schemas.microsoft.com/office/drawing/2014/main" id="{27B363DD-9ABD-4366-E16E-029750269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 y="151039"/>
            <a:ext cx="6054235" cy="397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8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B7F543-7C63-5941-582B-20313FAE0786}"/>
              </a:ext>
            </a:extLst>
          </p:cNvPr>
          <p:cNvPicPr>
            <a:picLocks noChangeAspect="1"/>
          </p:cNvPicPr>
          <p:nvPr/>
        </p:nvPicPr>
        <p:blipFill rotWithShape="1">
          <a:blip r:embed="rId2"/>
          <a:srcRect l="2202" t="633" r="-2" b="10942"/>
          <a:stretch/>
        </p:blipFill>
        <p:spPr>
          <a:xfrm>
            <a:off x="147483" y="10"/>
            <a:ext cx="6548285" cy="6102678"/>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TextBox 2">
            <a:extLst>
              <a:ext uri="{FF2B5EF4-FFF2-40B4-BE49-F238E27FC236}">
                <a16:creationId xmlns:a16="http://schemas.microsoft.com/office/drawing/2014/main" id="{F2F4F26C-44B4-E7A5-4327-CEBCAFCB12D5}"/>
              </a:ext>
            </a:extLst>
          </p:cNvPr>
          <p:cNvSpPr txBox="1"/>
          <p:nvPr/>
        </p:nvSpPr>
        <p:spPr>
          <a:xfrm>
            <a:off x="5791200" y="0"/>
            <a:ext cx="6400799" cy="6857990"/>
          </a:xfrm>
          <a:prstGeom prst="rect">
            <a:avLst/>
          </a:prstGeom>
        </p:spPr>
        <p:txBody>
          <a:bodyPr vert="horz" lIns="91440" tIns="45720" rIns="91440" bIns="45720" rtlCol="0">
            <a:normAutofit fontScale="92500" lnSpcReduction="10000"/>
          </a:bodyPr>
          <a:lstStyle/>
          <a:p>
            <a:pPr marL="457200" indent="-228600">
              <a:lnSpc>
                <a:spcPct val="90000"/>
              </a:lnSpc>
              <a:spcAft>
                <a:spcPts val="600"/>
              </a:spcAft>
              <a:buFont typeface="Arial" panose="020B0604020202020204" pitchFamily="34" charset="0"/>
              <a:buChar char="•"/>
            </a:pPr>
            <a:r>
              <a:rPr lang="en-US" sz="2600" dirty="0">
                <a:effectLst/>
              </a:rPr>
              <a:t>The technique makes use of the scheduled cab's latitude and longitude as well as the day of trip and the month</a:t>
            </a:r>
          </a:p>
          <a:p>
            <a:pPr indent="-228600">
              <a:lnSpc>
                <a:spcPct val="90000"/>
              </a:lnSpc>
              <a:spcAft>
                <a:spcPts val="600"/>
              </a:spcAft>
              <a:buFont typeface="Arial" panose="020B0604020202020204" pitchFamily="34" charset="0"/>
              <a:buChar char="•"/>
            </a:pPr>
            <a:endParaRPr lang="en-US" sz="2600" dirty="0"/>
          </a:p>
          <a:p>
            <a:pPr marL="457200" indent="-228600">
              <a:lnSpc>
                <a:spcPct val="90000"/>
              </a:lnSpc>
              <a:spcAft>
                <a:spcPts val="600"/>
              </a:spcAft>
              <a:buFont typeface="Arial" panose="020B0604020202020204" pitchFamily="34" charset="0"/>
              <a:buChar char="•"/>
            </a:pPr>
            <a:r>
              <a:rPr lang="en-US" sz="2600" dirty="0">
                <a:effectLst/>
              </a:rPr>
              <a:t>With this dataset, an unsupervised learning model is developed, and the model is used to predict the pickup of the cab on the cluster</a:t>
            </a:r>
          </a:p>
          <a:p>
            <a:pPr indent="-228600">
              <a:lnSpc>
                <a:spcPct val="90000"/>
              </a:lnSpc>
              <a:spcAft>
                <a:spcPts val="600"/>
              </a:spcAft>
              <a:buFont typeface="Arial" panose="020B0604020202020204" pitchFamily="34" charset="0"/>
              <a:buChar char="•"/>
            </a:pPr>
            <a:endParaRPr lang="en-US" sz="2600" dirty="0"/>
          </a:p>
          <a:p>
            <a:pPr marL="457200" indent="-228600">
              <a:lnSpc>
                <a:spcPct val="90000"/>
              </a:lnSpc>
              <a:spcAft>
                <a:spcPts val="600"/>
              </a:spcAft>
              <a:buFont typeface="Arial" panose="020B0604020202020204" pitchFamily="34" charset="0"/>
              <a:buChar char="•"/>
            </a:pPr>
            <a:r>
              <a:rPr lang="en-US" sz="2600" dirty="0">
                <a:effectLst/>
              </a:rPr>
              <a:t>The proposed project method is broken down into seven parts namely</a:t>
            </a:r>
          </a:p>
          <a:p>
            <a:pPr>
              <a:lnSpc>
                <a:spcPct val="90000"/>
              </a:lnSpc>
              <a:spcAft>
                <a:spcPts val="600"/>
              </a:spcAft>
            </a:pPr>
            <a:r>
              <a:rPr lang="en-US" sz="2600" dirty="0"/>
              <a:t>	</a:t>
            </a:r>
          </a:p>
          <a:p>
            <a:pPr marL="1143000" lvl="1" indent="-457200">
              <a:lnSpc>
                <a:spcPct val="90000"/>
              </a:lnSpc>
              <a:spcAft>
                <a:spcPts val="600"/>
              </a:spcAft>
              <a:buFont typeface="Wingdings" panose="05000000000000000000" pitchFamily="2" charset="2"/>
              <a:buChar char="Ø"/>
            </a:pPr>
            <a:r>
              <a:rPr lang="en-US" sz="2600" dirty="0">
                <a:effectLst/>
              </a:rPr>
              <a:t>System Architecture </a:t>
            </a:r>
            <a:endParaRPr lang="en-US" sz="2600" dirty="0"/>
          </a:p>
          <a:p>
            <a:pPr marL="1143000" lvl="1" indent="-457200">
              <a:lnSpc>
                <a:spcPct val="90000"/>
              </a:lnSpc>
              <a:spcAft>
                <a:spcPts val="600"/>
              </a:spcAft>
              <a:buFont typeface="Wingdings" panose="05000000000000000000" pitchFamily="2" charset="2"/>
              <a:buChar char="Ø"/>
            </a:pPr>
            <a:r>
              <a:rPr lang="en-US" sz="2600" dirty="0">
                <a:effectLst/>
              </a:rPr>
              <a:t>Raw Data (Dataset)</a:t>
            </a:r>
            <a:endParaRPr lang="en-US" sz="2600" dirty="0"/>
          </a:p>
          <a:p>
            <a:pPr marL="1143000" lvl="1" indent="-457200">
              <a:lnSpc>
                <a:spcPct val="90000"/>
              </a:lnSpc>
              <a:spcAft>
                <a:spcPts val="600"/>
              </a:spcAft>
              <a:buFont typeface="Wingdings" panose="05000000000000000000" pitchFamily="2" charset="2"/>
              <a:buChar char="Ø"/>
            </a:pPr>
            <a:r>
              <a:rPr lang="en-US" sz="2600" dirty="0">
                <a:effectLst/>
              </a:rPr>
              <a:t>Data Importing </a:t>
            </a:r>
            <a:endParaRPr lang="en-US" sz="2600" dirty="0"/>
          </a:p>
          <a:p>
            <a:pPr marL="1143000" lvl="1" indent="-457200">
              <a:lnSpc>
                <a:spcPct val="90000"/>
              </a:lnSpc>
              <a:spcAft>
                <a:spcPts val="600"/>
              </a:spcAft>
              <a:buFont typeface="Wingdings" panose="05000000000000000000" pitchFamily="2" charset="2"/>
              <a:buChar char="Ø"/>
            </a:pPr>
            <a:r>
              <a:rPr lang="en-US" sz="2600" dirty="0">
                <a:effectLst/>
              </a:rPr>
              <a:t>Data Visualization </a:t>
            </a:r>
            <a:endParaRPr lang="en-US" sz="2600" dirty="0"/>
          </a:p>
          <a:p>
            <a:pPr marL="1143000" lvl="1" indent="-457200">
              <a:lnSpc>
                <a:spcPct val="90000"/>
              </a:lnSpc>
              <a:spcAft>
                <a:spcPts val="600"/>
              </a:spcAft>
              <a:buFont typeface="Wingdings" panose="05000000000000000000" pitchFamily="2" charset="2"/>
              <a:buChar char="Ø"/>
            </a:pPr>
            <a:r>
              <a:rPr lang="en-US" sz="2600" dirty="0">
                <a:effectLst/>
              </a:rPr>
              <a:t>Testing Data </a:t>
            </a:r>
            <a:endParaRPr lang="en-US" sz="2600" dirty="0"/>
          </a:p>
          <a:p>
            <a:pPr marL="1143000" lvl="1" indent="-457200">
              <a:lnSpc>
                <a:spcPct val="90000"/>
              </a:lnSpc>
              <a:spcAft>
                <a:spcPts val="600"/>
              </a:spcAft>
              <a:buFont typeface="Wingdings" panose="05000000000000000000" pitchFamily="2" charset="2"/>
              <a:buChar char="Ø"/>
            </a:pPr>
            <a:r>
              <a:rPr lang="en-US" sz="2600" dirty="0">
                <a:effectLst/>
              </a:rPr>
              <a:t>Predicted Scheduling of cab using algorithm </a:t>
            </a:r>
            <a:endParaRPr lang="en-US" sz="2600" dirty="0"/>
          </a:p>
          <a:p>
            <a:pPr marL="1143000" lvl="1" indent="-457200">
              <a:lnSpc>
                <a:spcPct val="90000"/>
              </a:lnSpc>
              <a:spcAft>
                <a:spcPts val="600"/>
              </a:spcAft>
              <a:buFont typeface="Wingdings" panose="05000000000000000000" pitchFamily="2" charset="2"/>
              <a:buChar char="Ø"/>
            </a:pPr>
            <a:r>
              <a:rPr lang="en-US" sz="2600" dirty="0">
                <a:effectLst/>
              </a:rPr>
              <a:t>Algorithm </a:t>
            </a:r>
          </a:p>
          <a:p>
            <a:pPr indent="-228600">
              <a:lnSpc>
                <a:spcPct val="90000"/>
              </a:lnSpc>
              <a:spcAft>
                <a:spcPts val="600"/>
              </a:spcAft>
              <a:buFont typeface="Arial" panose="020B0604020202020204" pitchFamily="34" charset="0"/>
              <a:buChar char="•"/>
            </a:pPr>
            <a:endParaRPr lang="en-US" sz="1100" dirty="0">
              <a:effectLst/>
            </a:endParaRPr>
          </a:p>
        </p:txBody>
      </p:sp>
    </p:spTree>
    <p:extLst>
      <p:ext uri="{BB962C8B-B14F-4D97-AF65-F5344CB8AC3E}">
        <p14:creationId xmlns:p14="http://schemas.microsoft.com/office/powerpoint/2010/main" val="55017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A6582-F381-312B-4F6F-7017438C6CDF}"/>
              </a:ext>
            </a:extLst>
          </p:cNvPr>
          <p:cNvSpPr txBox="1"/>
          <p:nvPr/>
        </p:nvSpPr>
        <p:spPr>
          <a:xfrm>
            <a:off x="1" y="27056"/>
            <a:ext cx="9920747" cy="6801862"/>
          </a:xfrm>
          <a:prstGeom prst="rect">
            <a:avLst/>
          </a:prstGeom>
          <a:noFill/>
        </p:spPr>
        <p:txBody>
          <a:bodyPr wrap="square">
            <a:spAutoFit/>
          </a:bodyPr>
          <a:lstStyle/>
          <a:p>
            <a:r>
              <a:rPr lang="en-US" sz="2800" dirty="0">
                <a:effectLst/>
                <a:ea typeface="Calibri" panose="020F0502020204030204" pitchFamily="34" charset="0"/>
                <a:cs typeface="Times New Roman" panose="02020603050405020304" pitchFamily="18" charset="0"/>
              </a:rPr>
              <a:t>The system architecture for the given module is as </a:t>
            </a:r>
            <a:endParaRPr lang="en-IN" sz="2800" dirty="0">
              <a:effectLst/>
              <a:ea typeface="Calibri" panose="020F0502020204030204" pitchFamily="34" charset="0"/>
              <a:cs typeface="Times New Roman" panose="02020603050405020304" pitchFamily="18" charset="0"/>
            </a:endParaRPr>
          </a:p>
          <a:p>
            <a:r>
              <a:rPr lang="en-US" sz="2800" dirty="0">
                <a:effectLst/>
                <a:ea typeface="Calibri" panose="020F0502020204030204" pitchFamily="34" charset="0"/>
                <a:cs typeface="Times New Roman" panose="02020603050405020304" pitchFamily="18" charset="0"/>
              </a:rPr>
              <a:t>follows</a:t>
            </a:r>
          </a:p>
          <a:p>
            <a:endParaRPr lang="en-US" sz="2800" dirty="0">
              <a:ea typeface="Calibri" panose="020F0502020204030204" pitchFamily="34" charset="0"/>
              <a:cs typeface="Times New Roman" panose="02020603050405020304" pitchFamily="18" charset="0"/>
            </a:endParaRPr>
          </a:p>
          <a:p>
            <a:r>
              <a:rPr lang="en-US" sz="4400" b="1" dirty="0">
                <a:solidFill>
                  <a:srgbClr val="0070C0"/>
                </a:solidFill>
                <a:effectLst/>
                <a:ea typeface="Calibri" panose="020F0502020204030204" pitchFamily="34" charset="0"/>
                <a:cs typeface="Times New Roman" panose="02020603050405020304" pitchFamily="18" charset="0"/>
              </a:rPr>
              <a:t>Raw Data (Dataset) </a:t>
            </a:r>
          </a:p>
          <a:p>
            <a:endParaRPr lang="en-IN" sz="2800" b="1" dirty="0">
              <a:effectLst/>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The term "raw data" refers to unprocessed data that is collected from a dataset or is created as a result of data processing</a:t>
            </a:r>
          </a:p>
          <a:p>
            <a:endParaRPr lang="en-US" sz="2800" dirty="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Extraction, organisation, and sometimes analysis are all needed phases in raw data</a:t>
            </a:r>
            <a:endParaRPr lang="en-IN" sz="2800" dirty="0">
              <a:effectLst/>
              <a:ea typeface="Calibri" panose="020F0502020204030204" pitchFamily="34" charset="0"/>
              <a:cs typeface="Times New Roman" panose="02020603050405020304" pitchFamily="18" charset="0"/>
            </a:endParaRPr>
          </a:p>
          <a:p>
            <a:r>
              <a:rPr lang="en-US" sz="2800" dirty="0">
                <a:effectLst/>
                <a:ea typeface="Calibri" panose="020F0502020204030204" pitchFamily="34" charset="0"/>
                <a:cs typeface="Times New Roman" panose="02020603050405020304" pitchFamily="18" charset="0"/>
              </a:rPr>
              <a:t> </a:t>
            </a:r>
            <a:endParaRPr lang="en-IN" sz="2800" dirty="0">
              <a:effectLst/>
              <a:ea typeface="Calibri" panose="020F0502020204030204" pitchFamily="34" charset="0"/>
              <a:cs typeface="Times New Roman" panose="02020603050405020304" pitchFamily="18" charset="0"/>
            </a:endParaRPr>
          </a:p>
          <a:p>
            <a:r>
              <a:rPr lang="en-US" sz="2800" b="1" dirty="0">
                <a:effectLst/>
                <a:ea typeface="Calibri" panose="020F0502020204030204" pitchFamily="34" charset="0"/>
                <a:cs typeface="Times New Roman" panose="02020603050405020304" pitchFamily="18" charset="0"/>
              </a:rPr>
              <a:t>Data Importing</a:t>
            </a:r>
          </a:p>
          <a:p>
            <a:endParaRPr lang="en-IN" sz="2800" b="1" dirty="0">
              <a:effectLst/>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x</a:t>
            </a:r>
            <a:r>
              <a:rPr lang="en-US" sz="2800"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IN" sz="2800" baseline="-25000" dirty="0">
                <a:latin typeface="Consolas" panose="020B0609020204030204" pitchFamily="49" charset="0"/>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rPr>
              <a:t>rides will provide a massive quantity of trip data for training and testing purposes</a:t>
            </a:r>
            <a:endParaRPr lang="en-IN" sz="18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C19D5F2-5B54-B56C-4866-8681C19A0E2B}"/>
              </a:ext>
            </a:extLst>
          </p:cNvPr>
          <p:cNvPicPr>
            <a:picLocks noChangeAspect="1"/>
          </p:cNvPicPr>
          <p:nvPr/>
        </p:nvPicPr>
        <p:blipFill rotWithShape="1">
          <a:blip r:embed="rId2" cstate="print"/>
          <a:srcRect r="11692"/>
          <a:stretch/>
        </p:blipFill>
        <p:spPr bwMode="auto">
          <a:xfrm>
            <a:off x="9812595" y="27056"/>
            <a:ext cx="2379406" cy="5593530"/>
          </a:xfrm>
          <a:prstGeom prst="rect">
            <a:avLst/>
          </a:prstGeom>
          <a:noFill/>
          <a:ln w="9525">
            <a:noFill/>
            <a:miter lim="800000"/>
            <a:headEnd/>
            <a:tailEnd/>
          </a:ln>
        </p:spPr>
      </p:pic>
    </p:spTree>
    <p:extLst>
      <p:ext uri="{BB962C8B-B14F-4D97-AF65-F5344CB8AC3E}">
        <p14:creationId xmlns:p14="http://schemas.microsoft.com/office/powerpoint/2010/main" val="188804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050EB-A783-6305-7314-906BF026E107}"/>
              </a:ext>
            </a:extLst>
          </p:cNvPr>
          <p:cNvSpPr txBox="1"/>
          <p:nvPr/>
        </p:nvSpPr>
        <p:spPr>
          <a:xfrm>
            <a:off x="-1" y="0"/>
            <a:ext cx="11838040" cy="7078861"/>
          </a:xfrm>
          <a:prstGeom prst="rect">
            <a:avLst/>
          </a:prstGeom>
          <a:noFill/>
        </p:spPr>
        <p:txBody>
          <a:bodyPr wrap="square">
            <a:spAutoFit/>
          </a:bodyPr>
          <a:lstStyle/>
          <a:p>
            <a:pPr marL="457200" indent="-457200">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The latitude will be grouped and categorised from the acquired dataset depending on the frequency of journeys taken by the cab during the day</a:t>
            </a:r>
            <a:endParaRPr lang="en-US" sz="2800" dirty="0">
              <a:ea typeface="Calibri" panose="020F0502020204030204" pitchFamily="34" charset="0"/>
              <a:cs typeface="Times New Roman" panose="02020603050405020304" pitchFamily="18" charset="0"/>
            </a:endParaRPr>
          </a:p>
          <a:p>
            <a:endParaRPr lang="en-US" sz="2800" dirty="0">
              <a:effectLst/>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When these requirements are met, data preprocessing will be performed on these datasets</a:t>
            </a:r>
          </a:p>
          <a:p>
            <a:endParaRPr lang="en-US" sz="2800" dirty="0">
              <a:ea typeface="Calibri" panose="020F0502020204030204" pitchFamily="34" charset="0"/>
              <a:cs typeface="Times New Roman" panose="02020603050405020304" pitchFamily="18" charset="0"/>
            </a:endParaRPr>
          </a:p>
          <a:p>
            <a:r>
              <a:rPr lang="en-US" sz="4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 Visualization </a:t>
            </a:r>
          </a:p>
          <a:p>
            <a:endParaRPr lang="en-IN" sz="2800" b="1" dirty="0">
              <a:effectLst/>
              <a:latin typeface="Consolas" panose="020B0609020204030204" pitchFamily="49"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rPr>
              <a:t>Data visualization is described as evaluating the performance of a model using graphs and metrics that compute performance</a:t>
            </a:r>
          </a:p>
          <a:p>
            <a:endParaRPr lang="en-US" sz="2800" dirty="0">
              <a:latin typeface="Calibri" panose="020F0502020204030204" pitchFamily="34" charset="0"/>
              <a:ea typeface="Calibri" panose="020F0502020204030204" pitchFamily="34" charset="0"/>
            </a:endParaRPr>
          </a:p>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rPr>
              <a:t>Data visualization is mostly used to categorize data into new levels so that the technique may be applied to an observation of each output variable produced from an observed input variable</a:t>
            </a:r>
          </a:p>
          <a:p>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2973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C6ACA9-1F02-F21F-F682-3CF3BF5B21CB}"/>
              </a:ext>
            </a:extLst>
          </p:cNvPr>
          <p:cNvPicPr>
            <a:picLocks noChangeAspect="1"/>
          </p:cNvPicPr>
          <p:nvPr/>
        </p:nvPicPr>
        <p:blipFill>
          <a:blip r:embed="rId2"/>
          <a:stretch>
            <a:fillRect/>
          </a:stretch>
        </p:blipFill>
        <p:spPr>
          <a:xfrm>
            <a:off x="442140" y="1605681"/>
            <a:ext cx="6531926" cy="3005648"/>
          </a:xfrm>
          <a:prstGeom prst="rect">
            <a:avLst/>
          </a:prstGeom>
        </p:spPr>
      </p:pic>
      <p:sp>
        <p:nvSpPr>
          <p:cNvPr id="12" name="Rectangle 10">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78BAF7-30A1-9BF7-AA85-06AA7FFD7076}"/>
              </a:ext>
            </a:extLst>
          </p:cNvPr>
          <p:cNvSpPr txBox="1"/>
          <p:nvPr/>
        </p:nvSpPr>
        <p:spPr>
          <a:xfrm>
            <a:off x="7416207" y="1"/>
            <a:ext cx="4775790" cy="6857998"/>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4400" b="1" dirty="0">
                <a:solidFill>
                  <a:schemeClr val="bg1"/>
                </a:solidFill>
                <a:effectLst/>
              </a:rPr>
              <a:t>Testing data </a:t>
            </a:r>
          </a:p>
          <a:p>
            <a:pPr indent="-228600">
              <a:lnSpc>
                <a:spcPct val="90000"/>
              </a:lnSpc>
              <a:spcAft>
                <a:spcPts val="600"/>
              </a:spcAft>
              <a:buFont typeface="Arial" panose="020B0604020202020204" pitchFamily="34" charset="0"/>
              <a:buChar char="•"/>
            </a:pPr>
            <a:endParaRPr lang="en-US" sz="3000" b="1" dirty="0">
              <a:solidFill>
                <a:schemeClr val="bg1"/>
              </a:solidFill>
              <a:effectLst/>
            </a:endParaRPr>
          </a:p>
          <a:p>
            <a:pPr marL="457200" indent="-228600">
              <a:lnSpc>
                <a:spcPct val="90000"/>
              </a:lnSpc>
              <a:spcAft>
                <a:spcPts val="600"/>
              </a:spcAft>
              <a:buFont typeface="Arial" panose="020B0604020202020204" pitchFamily="34" charset="0"/>
              <a:buChar char="•"/>
            </a:pPr>
            <a:r>
              <a:rPr lang="en-US" sz="3000" dirty="0">
                <a:solidFill>
                  <a:schemeClr val="bg1"/>
                </a:solidFill>
                <a:effectLst/>
              </a:rPr>
              <a:t>After visualizing data in an algorithm, the major step is to test the data</a:t>
            </a:r>
          </a:p>
          <a:p>
            <a:pPr indent="-228600">
              <a:lnSpc>
                <a:spcPct val="90000"/>
              </a:lnSpc>
              <a:spcAft>
                <a:spcPts val="600"/>
              </a:spcAft>
              <a:buFont typeface="Arial" panose="020B0604020202020204" pitchFamily="34" charset="0"/>
              <a:buChar char="•"/>
            </a:pPr>
            <a:endParaRPr lang="en-US" sz="3000" dirty="0">
              <a:solidFill>
                <a:schemeClr val="bg1"/>
              </a:solidFill>
            </a:endParaRPr>
          </a:p>
          <a:p>
            <a:pPr marL="457200" indent="-228600">
              <a:lnSpc>
                <a:spcPct val="90000"/>
              </a:lnSpc>
              <a:spcAft>
                <a:spcPts val="600"/>
              </a:spcAft>
              <a:buFont typeface="Arial" panose="020B0604020202020204" pitchFamily="34" charset="0"/>
              <a:buChar char="•"/>
            </a:pPr>
            <a:r>
              <a:rPr lang="en-US" sz="3000" dirty="0">
                <a:solidFill>
                  <a:schemeClr val="bg1"/>
                </a:solidFill>
                <a:effectLst/>
              </a:rPr>
              <a:t>A test set may be described as a set of observations used to evaluate the performance of a model using performance metrics</a:t>
            </a:r>
          </a:p>
          <a:p>
            <a:pPr indent="-228600">
              <a:lnSpc>
                <a:spcPct val="90000"/>
              </a:lnSpc>
              <a:spcAft>
                <a:spcPts val="600"/>
              </a:spcAft>
              <a:buFont typeface="Arial" panose="020B0604020202020204" pitchFamily="34" charset="0"/>
              <a:buChar char="•"/>
            </a:pPr>
            <a:endParaRPr lang="en-US" sz="3000" dirty="0">
              <a:solidFill>
                <a:schemeClr val="bg1"/>
              </a:solidFill>
            </a:endParaRPr>
          </a:p>
          <a:p>
            <a:pPr marL="457200" indent="-228600">
              <a:lnSpc>
                <a:spcPct val="90000"/>
              </a:lnSpc>
              <a:spcAft>
                <a:spcPts val="600"/>
              </a:spcAft>
              <a:buFont typeface="Arial" panose="020B0604020202020204" pitchFamily="34" charset="0"/>
              <a:buChar char="•"/>
            </a:pPr>
            <a:r>
              <a:rPr lang="en-US" sz="3000" dirty="0">
                <a:solidFill>
                  <a:schemeClr val="bg1"/>
                </a:solidFill>
                <a:effectLst/>
              </a:rPr>
              <a:t>The programme that utilises the test set must be able to generalise and successfully perform with the dataset in order to reliably provide the expected data, indicating that the programme is effective</a:t>
            </a:r>
            <a:endParaRPr lang="en-US" sz="3000" dirty="0">
              <a:solidFill>
                <a:schemeClr val="bg1"/>
              </a:solidFill>
            </a:endParaRPr>
          </a:p>
          <a:p>
            <a:pPr indent="-228600">
              <a:lnSpc>
                <a:spcPct val="90000"/>
              </a:lnSpc>
              <a:spcAft>
                <a:spcPts val="600"/>
              </a:spcAft>
              <a:buFont typeface="Arial" panose="020B0604020202020204" pitchFamily="34" charset="0"/>
              <a:buChar char="•"/>
            </a:pPr>
            <a:endParaRPr lang="en-US" sz="1700" dirty="0">
              <a:solidFill>
                <a:schemeClr val="bg1"/>
              </a:solidFill>
            </a:endParaRPr>
          </a:p>
        </p:txBody>
      </p:sp>
    </p:spTree>
    <p:extLst>
      <p:ext uri="{BB962C8B-B14F-4D97-AF65-F5344CB8AC3E}">
        <p14:creationId xmlns:p14="http://schemas.microsoft.com/office/powerpoint/2010/main" val="440260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74E32-7AEF-ED77-C93B-3B446123001A}"/>
              </a:ext>
            </a:extLst>
          </p:cNvPr>
          <p:cNvSpPr txBox="1"/>
          <p:nvPr/>
        </p:nvSpPr>
        <p:spPr>
          <a:xfrm>
            <a:off x="-1" y="110790"/>
            <a:ext cx="8249265" cy="6617196"/>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Furthermore, overfitting occurs when the computer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memorises</a:t>
            </a:r>
            <a:r>
              <a:rPr lang="en-US" sz="2800" dirty="0">
                <a:effectLst/>
                <a:latin typeface="Calibri" panose="020F0502020204030204" pitchFamily="34" charset="0"/>
                <a:ea typeface="Calibri" panose="020F0502020204030204" pitchFamily="34" charset="0"/>
                <a:cs typeface="Times New Roman" panose="02020603050405020304" pitchFamily="18" charset="0"/>
              </a:rPr>
              <a:t> the dataset; therefore, to balance overfitting, we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utilise</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regularisation</a:t>
            </a:r>
            <a:r>
              <a:rPr lang="en-US" sz="2800" dirty="0">
                <a:effectLst/>
                <a:latin typeface="Calibri" panose="020F0502020204030204" pitchFamily="34" charset="0"/>
                <a:ea typeface="Calibri" panose="020F0502020204030204" pitchFamily="34" charset="0"/>
                <a:cs typeface="Times New Roman" panose="02020603050405020304" pitchFamily="18" charset="0"/>
              </a:rPr>
              <a:t>, which is applied to the model to lessen it</a:t>
            </a:r>
            <a:endParaRPr lang="en-IN" sz="28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4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Predicted Scheduling of Cab using the algorithm </a:t>
            </a:r>
          </a:p>
          <a:p>
            <a:endParaRPr lang="en-IN" sz="2800" b="1" dirty="0">
              <a:effectLst/>
              <a:latin typeface="Consolas" panose="020B0609020204030204" pitchFamily="49"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rPr>
              <a:t>The cab's scheduling can be predicted based on the user's location, and the proposed method finds the nearest hotspot, which is defined as a cluster of points </a:t>
            </a:r>
            <a:r>
              <a:rPr lang="en-US" sz="2800" dirty="0" err="1">
                <a:effectLst/>
                <a:latin typeface="Calibri" panose="020F0502020204030204" pitchFamily="34" charset="0"/>
                <a:ea typeface="Calibri" panose="020F0502020204030204" pitchFamily="34" charset="0"/>
              </a:rPr>
              <a:t>analysed</a:t>
            </a:r>
            <a:r>
              <a:rPr lang="en-US" sz="2800" dirty="0">
                <a:effectLst/>
                <a:latin typeface="Calibri" panose="020F0502020204030204" pitchFamily="34" charset="0"/>
                <a:ea typeface="Calibri" panose="020F0502020204030204" pitchFamily="34" charset="0"/>
              </a:rPr>
              <a:t> using k-means clustering, and informs the cab about the hotspot that is closest to the user's location and is booked to pick up the user</a:t>
            </a:r>
            <a:endParaRPr lang="en-IN" sz="2800" dirty="0"/>
          </a:p>
        </p:txBody>
      </p:sp>
      <p:pic>
        <p:nvPicPr>
          <p:cNvPr id="1026" name="Picture 2" descr="Application of Machine Learning in App-Based Cab Booking System: A Survey  on Indian Scenario | SpringerLink">
            <a:extLst>
              <a:ext uri="{FF2B5EF4-FFF2-40B4-BE49-F238E27FC236}">
                <a16:creationId xmlns:a16="http://schemas.microsoft.com/office/drawing/2014/main" id="{16402EA1-C1DD-ABC9-6C3C-8D532A336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64" y="816078"/>
            <a:ext cx="3918863" cy="397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4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37BDA-8862-11F5-863B-C48176C3329B}"/>
              </a:ext>
            </a:extLst>
          </p:cNvPr>
          <p:cNvSpPr txBox="1"/>
          <p:nvPr/>
        </p:nvSpPr>
        <p:spPr>
          <a:xfrm>
            <a:off x="0" y="0"/>
            <a:ext cx="12279086" cy="5940088"/>
          </a:xfrm>
          <a:prstGeom prst="rect">
            <a:avLst/>
          </a:prstGeom>
          <a:noFill/>
        </p:spPr>
        <p:txBody>
          <a:bodyPr wrap="square">
            <a:spAutoFit/>
          </a:bodyPr>
          <a:lstStyle/>
          <a:p>
            <a:r>
              <a:rPr lang="en-US" sz="4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Algorithm</a:t>
            </a:r>
            <a:r>
              <a:rPr lang="en-US" sz="4400" b="1"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b="1" dirty="0">
              <a:effectLst/>
              <a:latin typeface="Consolas" panose="020B0609020204030204" pitchFamily="49"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The technique utilised is based on the Radom Forest approach, which is associated with unsupervised learning</a:t>
            </a:r>
          </a:p>
          <a:p>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3600" dirty="0">
                <a:effectLst/>
                <a:latin typeface="Calibri" panose="020F0502020204030204" pitchFamily="34" charset="0"/>
                <a:ea typeface="Calibri" panose="020F0502020204030204" pitchFamily="34" charset="0"/>
                <a:cs typeface="Times New Roman" panose="02020603050405020304" pitchFamily="18" charset="0"/>
              </a:rPr>
              <a:t>It builds decision trees on different samples and takes the majority voting for the process of classification K-Means divides things into clusters that share commonalities and are distinct to objects in another cluster</a:t>
            </a:r>
            <a:endParaRPr lang="en-IN" sz="3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dirty="0">
              <a:effectLst/>
              <a:latin typeface="Consolas" panose="020B0609020204030204" pitchFamily="49" charset="0"/>
              <a:ea typeface="Calibri" panose="020F0502020204030204" pitchFamily="34" charset="0"/>
              <a:cs typeface="Times New Roman" panose="02020603050405020304" pitchFamily="18" charset="0"/>
            </a:endParaRPr>
          </a:p>
          <a:p>
            <a:pPr marL="1371600" lvl="2" indent="-457200">
              <a:buFont typeface="Wingdings" panose="05000000000000000000" pitchFamily="2" charset="2"/>
              <a:buChar char="Ø"/>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NYC Taxi Fare Prediction with Gradient Boosting Algorithm | by Natashia  Natashia | Towards Data Science">
            <a:extLst>
              <a:ext uri="{FF2B5EF4-FFF2-40B4-BE49-F238E27FC236}">
                <a16:creationId xmlns:a16="http://schemas.microsoft.com/office/drawing/2014/main" id="{44409258-8BE8-1594-6927-CCBC33FA8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621" y="4454750"/>
            <a:ext cx="4015662" cy="224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4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90DAD-F8B1-B4C5-DD90-037DE80E1015}"/>
              </a:ext>
            </a:extLst>
          </p:cNvPr>
          <p:cNvSpPr txBox="1"/>
          <p:nvPr/>
        </p:nvSpPr>
        <p:spPr>
          <a:xfrm>
            <a:off x="0" y="0"/>
            <a:ext cx="10009271"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clustering algorithm is categorized into three steps:</a:t>
            </a:r>
          </a:p>
          <a:p>
            <a:endParaRPr lang="en-IN" sz="2800" dirty="0">
              <a:effectLst/>
              <a:latin typeface="Consolas" panose="020B0609020204030204" pitchFamily="49" charset="0"/>
              <a:ea typeface="Calibri" panose="020F0502020204030204" pitchFamily="34" charset="0"/>
              <a:cs typeface="Times New Roman" panose="02020603050405020304" pitchFamily="18" charset="0"/>
            </a:endParaRPr>
          </a:p>
          <a:p>
            <a:pPr marL="1371600" lvl="2" indent="-45720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Here, ‘n’ random records are taken from dataset of ‘k’ records </a:t>
            </a:r>
          </a:p>
          <a:p>
            <a:pPr lvl="2"/>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457200">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Times New Roman" panose="02020603050405020304" pitchFamily="18" charset="0"/>
              </a:rPr>
              <a:t>Decision trees is constructed for each of the sample</a:t>
            </a:r>
          </a:p>
          <a:p>
            <a:pPr lvl="2"/>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buFont typeface="Wingdings" panose="05000000000000000000" pitchFamily="2" charset="2"/>
              <a:buChar char="Ø"/>
            </a:pPr>
            <a:r>
              <a:rPr lang="en-IN" sz="2800" dirty="0"/>
              <a:t>Each of the decision trees generates an output</a:t>
            </a:r>
          </a:p>
          <a:p>
            <a:pPr marL="1371600" lvl="2" indent="-457200">
              <a:buFont typeface="Wingdings" panose="05000000000000000000" pitchFamily="2" charset="2"/>
              <a:buChar char="Ø"/>
            </a:pPr>
            <a:endParaRPr lang="en-IN" sz="2800" dirty="0"/>
          </a:p>
          <a:p>
            <a:pPr marL="1371600" lvl="2" indent="-457200">
              <a:buFont typeface="Wingdings" panose="05000000000000000000" pitchFamily="2" charset="2"/>
              <a:buChar char="Ø"/>
            </a:pPr>
            <a:r>
              <a:rPr lang="en-IN" sz="2800" dirty="0"/>
              <a:t>Thus, the final output will be based on majority voting (classification) or on the average (regression)</a:t>
            </a:r>
          </a:p>
        </p:txBody>
      </p:sp>
      <p:pic>
        <p:nvPicPr>
          <p:cNvPr id="3" name="Picture 2">
            <a:extLst>
              <a:ext uri="{FF2B5EF4-FFF2-40B4-BE49-F238E27FC236}">
                <a16:creationId xmlns:a16="http://schemas.microsoft.com/office/drawing/2014/main" id="{D2C9E894-0426-7CBA-E7DF-9643EC1EF70B}"/>
              </a:ext>
            </a:extLst>
          </p:cNvPr>
          <p:cNvPicPr>
            <a:picLocks noChangeAspect="1"/>
          </p:cNvPicPr>
          <p:nvPr/>
        </p:nvPicPr>
        <p:blipFill>
          <a:blip r:embed="rId2"/>
          <a:stretch>
            <a:fillRect/>
          </a:stretch>
        </p:blipFill>
        <p:spPr>
          <a:xfrm>
            <a:off x="8008505" y="4392774"/>
            <a:ext cx="4183495" cy="2241290"/>
          </a:xfrm>
          <a:prstGeom prst="rect">
            <a:avLst/>
          </a:prstGeom>
        </p:spPr>
      </p:pic>
    </p:spTree>
    <p:extLst>
      <p:ext uri="{BB962C8B-B14F-4D97-AF65-F5344CB8AC3E}">
        <p14:creationId xmlns:p14="http://schemas.microsoft.com/office/powerpoint/2010/main" val="292349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DD2C68-4648-9D4C-A304-03BF3220142D}"/>
              </a:ext>
            </a:extLst>
          </p:cNvPr>
          <p:cNvPicPr>
            <a:picLocks noChangeAspect="1"/>
          </p:cNvPicPr>
          <p:nvPr/>
        </p:nvPicPr>
        <p:blipFill rotWithShape="1">
          <a:blip r:embed="rId2"/>
          <a:srcRect t="-1" b="279"/>
          <a:stretch/>
        </p:blipFill>
        <p:spPr>
          <a:xfrm>
            <a:off x="144490" y="395394"/>
            <a:ext cx="5403328" cy="5915212"/>
          </a:xfrm>
          <a:prstGeom prst="rect">
            <a:avLst/>
          </a:prstGeom>
        </p:spPr>
      </p:pic>
      <p:sp>
        <p:nvSpPr>
          <p:cNvPr id="3" name="AutoShape 2">
            <a:extLst>
              <a:ext uri="{FF2B5EF4-FFF2-40B4-BE49-F238E27FC236}">
                <a16:creationId xmlns:a16="http://schemas.microsoft.com/office/drawing/2014/main" id="{0E0A6DB9-350F-1F9E-7922-E20DC2950E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3">
            <a:extLst>
              <a:ext uri="{FF2B5EF4-FFF2-40B4-BE49-F238E27FC236}">
                <a16:creationId xmlns:a16="http://schemas.microsoft.com/office/drawing/2014/main" id="{81CA4878-D7CD-718E-7CC0-10C516B73463}"/>
              </a:ext>
            </a:extLst>
          </p:cNvPr>
          <p:cNvSpPr txBox="1"/>
          <p:nvPr/>
        </p:nvSpPr>
        <p:spPr>
          <a:xfrm>
            <a:off x="5573390" y="1387092"/>
            <a:ext cx="6308376" cy="5389403"/>
          </a:xfrm>
          <a:prstGeom prst="rect">
            <a:avLst/>
          </a:prstGeom>
        </p:spPr>
        <p:txBody>
          <a:bodyPr vert="horz" lIns="91440" tIns="45720" rIns="91440" bIns="45720" rtlCol="0" anchor="ctr">
            <a:normAutofit fontScale="92500" lnSpcReduction="10000"/>
          </a:bodyPr>
          <a:lstStyle/>
          <a:p>
            <a:pPr marL="457200" indent="-228600">
              <a:lnSpc>
                <a:spcPct val="90000"/>
              </a:lnSpc>
              <a:spcAft>
                <a:spcPts val="600"/>
              </a:spcAft>
              <a:buFont typeface="Arial" panose="020B0604020202020204" pitchFamily="34" charset="0"/>
              <a:buChar char="•"/>
            </a:pPr>
            <a:r>
              <a:rPr lang="en-US" sz="2400" dirty="0"/>
              <a:t>We aim to analyze the fare or price of taxi aggregator using various factors or feature parameters namely trip distance, waiting charges during or before the trip, tax like toll amount and other charges like GST (CGST, SGST), location, passenger count </a:t>
            </a:r>
            <a:r>
              <a:rPr lang="en-US" sz="2400" dirty="0" err="1"/>
              <a:t>etc</a:t>
            </a:r>
            <a:endParaRPr lang="en-US" sz="2400" dirty="0"/>
          </a:p>
          <a:p>
            <a:pPr marL="228600">
              <a:lnSpc>
                <a:spcPct val="90000"/>
              </a:lnSpc>
              <a:spcAft>
                <a:spcPts val="600"/>
              </a:spcAft>
            </a:pPr>
            <a:endParaRPr lang="en-US" sz="2400" dirty="0"/>
          </a:p>
          <a:p>
            <a:pPr marL="457200" indent="-228600">
              <a:lnSpc>
                <a:spcPct val="90000"/>
              </a:lnSpc>
              <a:spcAft>
                <a:spcPts val="600"/>
              </a:spcAft>
              <a:buFont typeface="Arial" panose="020B0604020202020204" pitchFamily="34" charset="0"/>
              <a:buChar char="•"/>
            </a:pPr>
            <a:r>
              <a:rPr lang="en-US" sz="2400" dirty="0"/>
              <a:t>As dataset has over 1048575 rows and 19 columns having a huge collection of data, it might sound too hard to predict the fare of the taxi</a:t>
            </a:r>
          </a:p>
          <a:p>
            <a:pPr marL="457200" indent="-228600">
              <a:lnSpc>
                <a:spcPct val="90000"/>
              </a:lnSpc>
              <a:spcAft>
                <a:spcPts val="600"/>
              </a:spcAft>
              <a:buFont typeface="Arial" panose="020B0604020202020204" pitchFamily="34" charset="0"/>
              <a:buChar char="•"/>
            </a:pPr>
            <a:endParaRPr lang="en-US" sz="2400" dirty="0"/>
          </a:p>
          <a:p>
            <a:pPr marL="457200" indent="-228600">
              <a:lnSpc>
                <a:spcPct val="90000"/>
              </a:lnSpc>
              <a:spcAft>
                <a:spcPts val="600"/>
              </a:spcAft>
              <a:buFont typeface="Arial" panose="020B0604020202020204" pitchFamily="34" charset="0"/>
              <a:buChar char="•"/>
            </a:pPr>
            <a:r>
              <a:rPr lang="en-US" sz="2400" dirty="0"/>
              <a:t>But what if we can turn it from a bane to boon, making it advantageous for us? How is this possible might be your question, isn’t it?</a:t>
            </a:r>
          </a:p>
          <a:p>
            <a:pPr marL="228600">
              <a:lnSpc>
                <a:spcPct val="90000"/>
              </a:lnSpc>
              <a:spcAft>
                <a:spcPts val="600"/>
              </a:spcAft>
            </a:pPr>
            <a:endParaRPr lang="en-US" sz="2400" dirty="0"/>
          </a:p>
          <a:p>
            <a:pPr marL="457200" indent="-228600">
              <a:lnSpc>
                <a:spcPct val="90000"/>
              </a:lnSpc>
              <a:spcAft>
                <a:spcPts val="600"/>
              </a:spcAft>
              <a:buFont typeface="Arial" panose="020B0604020202020204" pitchFamily="34" charset="0"/>
              <a:buChar char="•"/>
            </a:pPr>
            <a:r>
              <a:rPr lang="en-US" sz="2400" dirty="0"/>
              <a:t>You will have learnt the answers to the above questions by yourself in the upcoming slides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endParaRPr lang="en-US" sz="1300" dirty="0"/>
          </a:p>
        </p:txBody>
      </p:sp>
      <p:sp>
        <p:nvSpPr>
          <p:cNvPr id="7" name="TextBox 6">
            <a:extLst>
              <a:ext uri="{FF2B5EF4-FFF2-40B4-BE49-F238E27FC236}">
                <a16:creationId xmlns:a16="http://schemas.microsoft.com/office/drawing/2014/main" id="{C262D3B5-9DAA-FF14-E57A-1B8D3125D3AD}"/>
              </a:ext>
            </a:extLst>
          </p:cNvPr>
          <p:cNvSpPr txBox="1"/>
          <p:nvPr/>
        </p:nvSpPr>
        <p:spPr>
          <a:xfrm>
            <a:off x="6569958" y="468041"/>
            <a:ext cx="4916025" cy="533583"/>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600" b="1" kern="1200" dirty="0">
                <a:solidFill>
                  <a:schemeClr val="accent1"/>
                </a:solidFill>
                <a:latin typeface="+mj-lt"/>
                <a:ea typeface="+mj-ea"/>
                <a:cs typeface="+mj-cs"/>
              </a:rPr>
              <a:t>Scope or Aim of the project</a:t>
            </a:r>
          </a:p>
        </p:txBody>
      </p:sp>
    </p:spTree>
    <p:extLst>
      <p:ext uri="{BB962C8B-B14F-4D97-AF65-F5344CB8AC3E}">
        <p14:creationId xmlns:p14="http://schemas.microsoft.com/office/powerpoint/2010/main" val="3273984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Freeform: Shape 7178">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pic>
        <p:nvPicPr>
          <p:cNvPr id="7172" name="Picture 4" descr="Thank You Images | Free Vectors, Stock Photos &amp; PSD">
            <a:extLst>
              <a:ext uri="{FF2B5EF4-FFF2-40B4-BE49-F238E27FC236}">
                <a16:creationId xmlns:a16="http://schemas.microsoft.com/office/drawing/2014/main" id="{45EF5334-90D4-49F8-B5CB-2F50DAB071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63749" y="1289713"/>
            <a:ext cx="5733576" cy="407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7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5172CD9-126D-6544-3563-589D08D37C69}"/>
              </a:ext>
            </a:extLst>
          </p:cNvPr>
          <p:cNvSpPr txBox="1"/>
          <p:nvPr/>
        </p:nvSpPr>
        <p:spPr>
          <a:xfrm>
            <a:off x="6412" y="509034"/>
            <a:ext cx="11823636" cy="6035478"/>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800" dirty="0">
                <a:solidFill>
                  <a:srgbClr val="FFFFFF"/>
                </a:solidFill>
              </a:rPr>
              <a:t>Each of the above properties have a role to play in our project and it helps in determining if the user(s) are willing to use our application (service) over other cab aggregators</a:t>
            </a:r>
          </a:p>
          <a:p>
            <a:pPr indent="-228600">
              <a:lnSpc>
                <a:spcPct val="90000"/>
              </a:lnSpc>
              <a:spcAft>
                <a:spcPts val="600"/>
              </a:spcAft>
              <a:buFont typeface="Arial" panose="020B0604020202020204" pitchFamily="34" charset="0"/>
              <a:buChar char="•"/>
            </a:pPr>
            <a:endParaRPr lang="en-US" sz="2800" dirty="0">
              <a:solidFill>
                <a:srgbClr val="FFFFFF"/>
              </a:solidFill>
            </a:endParaRPr>
          </a:p>
          <a:p>
            <a:pPr marL="457200" indent="-228600">
              <a:lnSpc>
                <a:spcPct val="90000"/>
              </a:lnSpc>
              <a:spcAft>
                <a:spcPts val="600"/>
              </a:spcAft>
              <a:buFont typeface="Arial" panose="020B0604020202020204" pitchFamily="34" charset="0"/>
              <a:buChar char="•"/>
            </a:pPr>
            <a:r>
              <a:rPr lang="en-US" sz="2800" dirty="0">
                <a:solidFill>
                  <a:srgbClr val="FFFFFF"/>
                </a:solidFill>
              </a:rPr>
              <a:t>We need to analyse over 1,99,22,925 data or values (</a:t>
            </a:r>
            <a:r>
              <a:rPr lang="en-US" sz="2800" dirty="0">
                <a:solidFill>
                  <a:schemeClr val="bg2"/>
                </a:solidFill>
              </a:rPr>
              <a:t>1048575 rows * 19 columns</a:t>
            </a:r>
            <a:r>
              <a:rPr lang="en-US" sz="2800" dirty="0">
                <a:solidFill>
                  <a:srgbClr val="FFFFFF"/>
                </a:solidFill>
              </a:rPr>
              <a:t>)</a:t>
            </a:r>
          </a:p>
          <a:p>
            <a:pPr marL="228600">
              <a:lnSpc>
                <a:spcPct val="90000"/>
              </a:lnSpc>
              <a:spcAft>
                <a:spcPts val="600"/>
              </a:spcAft>
            </a:pPr>
            <a:endParaRPr lang="en-US" sz="2800" dirty="0">
              <a:solidFill>
                <a:srgbClr val="FFFFFF"/>
              </a:solidFill>
            </a:endParaRPr>
          </a:p>
          <a:p>
            <a:pPr marL="457200" indent="-228600">
              <a:lnSpc>
                <a:spcPct val="90000"/>
              </a:lnSpc>
              <a:spcAft>
                <a:spcPts val="600"/>
              </a:spcAft>
              <a:buFont typeface="Arial" panose="020B0604020202020204" pitchFamily="34" charset="0"/>
              <a:buChar char="•"/>
            </a:pPr>
            <a:r>
              <a:rPr lang="en-US" sz="2800" dirty="0">
                <a:solidFill>
                  <a:srgbClr val="FFFFFF"/>
                </a:solidFill>
              </a:rPr>
              <a:t>Thus, the aim of our project is delivered the least or lowest possible fare or cost to the customer with viable options to choose and the drivers being content at the same time. We used the “taxi ride” dataset which can be accessed using the link:</a:t>
            </a:r>
          </a:p>
          <a:p>
            <a:pPr indent="-228600">
              <a:lnSpc>
                <a:spcPct val="90000"/>
              </a:lnSpc>
              <a:spcAft>
                <a:spcPts val="600"/>
              </a:spcAft>
              <a:buFont typeface="Arial" panose="020B0604020202020204" pitchFamily="34" charset="0"/>
              <a:buChar char="•"/>
            </a:pPr>
            <a:endParaRPr lang="en-US" sz="2800" dirty="0">
              <a:solidFill>
                <a:srgbClr val="FFFFFF"/>
              </a:solidFill>
            </a:endParaRPr>
          </a:p>
          <a:p>
            <a:pPr marL="457200" indent="-228600">
              <a:lnSpc>
                <a:spcPct val="90000"/>
              </a:lnSpc>
              <a:spcAft>
                <a:spcPts val="600"/>
              </a:spcAft>
              <a:buFont typeface="Arial" panose="020B0604020202020204" pitchFamily="34" charset="0"/>
              <a:buChar char="•"/>
            </a:pPr>
            <a:r>
              <a:rPr lang="en-US" sz="2800" dirty="0">
                <a:solidFill>
                  <a:srgbClr val="FFFFFF"/>
                </a:solidFill>
              </a:rPr>
              <a:t>We also wish to bring to your notice that we have started the implementation part, starting with the pre-processing of data</a:t>
            </a:r>
          </a:p>
          <a:p>
            <a:pPr indent="-228600">
              <a:lnSpc>
                <a:spcPct val="90000"/>
              </a:lnSpc>
              <a:spcAft>
                <a:spcPts val="600"/>
              </a:spcAft>
              <a:buFont typeface="Arial" panose="020B0604020202020204" pitchFamily="34" charset="0"/>
              <a:buChar char="•"/>
            </a:pPr>
            <a:endParaRPr lang="en-US" sz="1400" dirty="0">
              <a:solidFill>
                <a:srgbClr val="FFFFFF"/>
              </a:solidFill>
            </a:endParaRPr>
          </a:p>
          <a:p>
            <a:pPr indent="-228600">
              <a:lnSpc>
                <a:spcPct val="90000"/>
              </a:lnSpc>
              <a:spcAft>
                <a:spcPts val="600"/>
              </a:spcAft>
              <a:buFont typeface="Arial" panose="020B0604020202020204" pitchFamily="34" charset="0"/>
              <a:buChar char="•"/>
            </a:pPr>
            <a:endParaRPr lang="en-US" sz="1400" dirty="0">
              <a:solidFill>
                <a:srgbClr val="FFFFFF"/>
              </a:solidFill>
            </a:endParaRPr>
          </a:p>
        </p:txBody>
      </p:sp>
      <p:sp>
        <p:nvSpPr>
          <p:cNvPr id="6" name="AutoShape 2" descr="The SSIM values and FSIM values of different algorithms at 2, 3, 4, and...  | Download Scientific Diagram">
            <a:extLst>
              <a:ext uri="{FF2B5EF4-FFF2-40B4-BE49-F238E27FC236}">
                <a16:creationId xmlns:a16="http://schemas.microsoft.com/office/drawing/2014/main" id="{38C99B4D-C040-E435-08C8-B4C77590F17A}"/>
              </a:ext>
            </a:extLst>
          </p:cNvPr>
          <p:cNvSpPr>
            <a:spLocks noChangeAspect="1" noChangeArrowheads="1"/>
          </p:cNvSpPr>
          <p:nvPr/>
        </p:nvSpPr>
        <p:spPr bwMode="auto">
          <a:xfrm>
            <a:off x="5950013" y="32728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4252262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2B918A2-4DC8-34E8-38E4-48ED2D7BA55B}"/>
              </a:ext>
            </a:extLst>
          </p:cNvPr>
          <p:cNvSpPr txBox="1"/>
          <p:nvPr/>
        </p:nvSpPr>
        <p:spPr>
          <a:xfrm>
            <a:off x="0" y="182672"/>
            <a:ext cx="6979299" cy="6290766"/>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800" dirty="0"/>
              <a:t>Thus, will almost complete the implementation of the project by 2nd review where we will show the algorithm of Regression, Decision Tree, Random Forest, Gradient Boosting Machine (GBM) that yields an accuracy of 95%</a:t>
            </a:r>
          </a:p>
          <a:p>
            <a:pPr marL="228600">
              <a:lnSpc>
                <a:spcPct val="90000"/>
              </a:lnSpc>
              <a:spcAft>
                <a:spcPts val="600"/>
              </a:spcAft>
            </a:pPr>
            <a:endParaRPr lang="en-US" sz="2800" dirty="0"/>
          </a:p>
          <a:p>
            <a:pPr marL="457200" indent="-228600">
              <a:lnSpc>
                <a:spcPct val="90000"/>
              </a:lnSpc>
              <a:spcAft>
                <a:spcPts val="600"/>
              </a:spcAft>
              <a:buFont typeface="Arial" panose="020B0604020202020204" pitchFamily="34" charset="0"/>
              <a:buChar char="•"/>
            </a:pPr>
            <a:r>
              <a:rPr lang="en-US" sz="2800" dirty="0"/>
              <a:t>We also plan to implement another model that we have done in the class to compare which gives a higher accuracy and how their behaviour vary due to the accuracy of the model</a:t>
            </a:r>
          </a:p>
          <a:p>
            <a:pPr indent="-228600">
              <a:lnSpc>
                <a:spcPct val="90000"/>
              </a:lnSpc>
              <a:spcAft>
                <a:spcPts val="600"/>
              </a:spcAft>
              <a:buFont typeface="Arial" panose="020B0604020202020204" pitchFamily="34" charset="0"/>
              <a:buChar char="•"/>
            </a:pPr>
            <a:endParaRPr lang="en-US" sz="1700" dirty="0"/>
          </a:p>
        </p:txBody>
      </p:sp>
      <p:pic>
        <p:nvPicPr>
          <p:cNvPr id="4" name="Picture 2" descr="Understanding Gradient Boosting Machines | by Harshdeep Singh | Towards  Data Science">
            <a:extLst>
              <a:ext uri="{FF2B5EF4-FFF2-40B4-BE49-F238E27FC236}">
                <a16:creationId xmlns:a16="http://schemas.microsoft.com/office/drawing/2014/main" id="{3761EA7E-B072-1564-2E4C-F8373C750F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29"/>
          <a:stretch/>
        </p:blipFill>
        <p:spPr bwMode="auto">
          <a:xfrm>
            <a:off x="6830008" y="10"/>
            <a:ext cx="5360469"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27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gnifying glass showing decling performance">
            <a:extLst>
              <a:ext uri="{FF2B5EF4-FFF2-40B4-BE49-F238E27FC236}">
                <a16:creationId xmlns:a16="http://schemas.microsoft.com/office/drawing/2014/main" id="{D290497D-CDDB-9899-EB3E-1CF6A6B485D8}"/>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88FA947-EE09-EEDD-ED77-009907A76E8E}"/>
              </a:ext>
            </a:extLst>
          </p:cNvPr>
          <p:cNvSpPr txBox="1"/>
          <p:nvPr/>
        </p:nvSpPr>
        <p:spPr>
          <a:xfrm>
            <a:off x="5866039" y="154435"/>
            <a:ext cx="6270172" cy="681031"/>
          </a:xfrm>
          <a:prstGeom prst="rect">
            <a:avLst/>
          </a:prstGeom>
        </p:spPr>
        <p:txBody>
          <a:bodyPr vert="horz" lIns="91440" tIns="45720" rIns="91440" bIns="45720" rtlCol="0" anchor="ctr">
            <a:noAutofit/>
          </a:bodyPr>
          <a:lstStyle/>
          <a:p>
            <a:pPr marL="228600">
              <a:lnSpc>
                <a:spcPct val="90000"/>
              </a:lnSpc>
              <a:spcBef>
                <a:spcPct val="0"/>
              </a:spcBef>
              <a:spcAft>
                <a:spcPts val="600"/>
              </a:spcAft>
            </a:pPr>
            <a:r>
              <a:rPr lang="en-US" sz="3600" dirty="0">
                <a:solidFill>
                  <a:srgbClr val="0070C0"/>
                </a:solidFill>
                <a:ea typeface="+mj-ea"/>
                <a:cs typeface="+mj-cs"/>
              </a:rPr>
              <a:t>Main features of our project</a:t>
            </a:r>
          </a:p>
        </p:txBody>
      </p:sp>
      <p:sp>
        <p:nvSpPr>
          <p:cNvPr id="3" name="TextBox 2">
            <a:extLst>
              <a:ext uri="{FF2B5EF4-FFF2-40B4-BE49-F238E27FC236}">
                <a16:creationId xmlns:a16="http://schemas.microsoft.com/office/drawing/2014/main" id="{030427A3-8630-F3DE-5454-C0092A79D9F4}"/>
              </a:ext>
            </a:extLst>
          </p:cNvPr>
          <p:cNvSpPr txBox="1"/>
          <p:nvPr/>
        </p:nvSpPr>
        <p:spPr>
          <a:xfrm>
            <a:off x="5905500" y="809624"/>
            <a:ext cx="6191250" cy="6048365"/>
          </a:xfrm>
          <a:prstGeom prst="rect">
            <a:avLst/>
          </a:prstGeom>
        </p:spPr>
        <p:txBody>
          <a:bodyPr vert="horz" lIns="91440" tIns="45720" rIns="91440" bIns="45720" rtlCol="0">
            <a:normAutofit/>
          </a:bodyPr>
          <a:lstStyle/>
          <a:p>
            <a:pPr marL="228600" indent="-228600">
              <a:lnSpc>
                <a:spcPct val="90000"/>
              </a:lnSpc>
              <a:spcAft>
                <a:spcPts val="600"/>
              </a:spcAft>
              <a:buFont typeface="Arial" panose="020B0604020202020204" pitchFamily="34" charset="0"/>
              <a:buChar char="•"/>
            </a:pPr>
            <a:r>
              <a:rPr lang="en-US" dirty="0"/>
              <a:t>We have used the various Exploratory Data Analysis (EDA) methods, visualized the fata using </a:t>
            </a:r>
            <a:r>
              <a:rPr lang="en-US" dirty="0" err="1"/>
              <a:t>violinplot</a:t>
            </a:r>
            <a:r>
              <a:rPr lang="en-US" dirty="0"/>
              <a:t>, </a:t>
            </a:r>
            <a:r>
              <a:rPr lang="en-US" dirty="0" err="1"/>
              <a:t>pairplot</a:t>
            </a:r>
            <a:r>
              <a:rPr lang="en-US" dirty="0"/>
              <a:t>, subplot, histogram, check for the different statistics of the dataset like the passenger count is greater than 6 or fare amount cannot be negative, analyze outliers using boxplots, </a:t>
            </a:r>
          </a:p>
          <a:p>
            <a:pPr marL="228600" indent="-228600">
              <a:lnSpc>
                <a:spcPct val="90000"/>
              </a:lnSpc>
              <a:spcAft>
                <a:spcPts val="600"/>
              </a:spcAft>
              <a:buFont typeface="Arial" panose="020B0604020202020204" pitchFamily="34" charset="0"/>
              <a:buChar char="•"/>
            </a:pPr>
            <a:endParaRPr lang="en-US" dirty="0"/>
          </a:p>
          <a:p>
            <a:pPr marL="228600" indent="-228600">
              <a:lnSpc>
                <a:spcPct val="90000"/>
              </a:lnSpc>
              <a:spcAft>
                <a:spcPts val="600"/>
              </a:spcAft>
              <a:buFont typeface="Arial" panose="020B0604020202020204" pitchFamily="34" charset="0"/>
              <a:buChar char="•"/>
            </a:pPr>
            <a:r>
              <a:rPr lang="en-US" dirty="0"/>
              <a:t>Feature Engineering for timestamp variable, passenger count, </a:t>
            </a:r>
            <a:r>
              <a:rPr lang="en-US" dirty="0" err="1"/>
              <a:t>use</a:t>
            </a:r>
            <a:r>
              <a:rPr lang="en-US" b="0" dirty="0" err="1">
                <a:effectLst/>
              </a:rPr>
              <a:t>"get_dummies</a:t>
            </a:r>
            <a:r>
              <a:rPr lang="en-US" b="0" dirty="0">
                <a:effectLst/>
              </a:rPr>
              <a:t>" converts categorical data into dummy or indicator value</a:t>
            </a:r>
          </a:p>
          <a:p>
            <a:pPr marL="228600" indent="-228600">
              <a:lnSpc>
                <a:spcPct val="90000"/>
              </a:lnSpc>
              <a:spcAft>
                <a:spcPts val="600"/>
              </a:spcAft>
              <a:buFont typeface="Arial" panose="020B0604020202020204" pitchFamily="34" charset="0"/>
              <a:buChar char="•"/>
            </a:pPr>
            <a:endParaRPr lang="en-US" dirty="0"/>
          </a:p>
          <a:p>
            <a:pPr marL="228600" indent="-228600">
              <a:lnSpc>
                <a:spcPct val="90000"/>
              </a:lnSpc>
              <a:spcAft>
                <a:spcPts val="600"/>
              </a:spcAft>
              <a:buFont typeface="Arial" panose="020B0604020202020204" pitchFamily="34" charset="0"/>
              <a:buChar char="•"/>
            </a:pPr>
            <a:r>
              <a:rPr lang="en-US" b="0" dirty="0">
                <a:effectLst/>
              </a:rPr>
              <a:t>Feature Selection where </a:t>
            </a:r>
            <a:r>
              <a:rPr lang="en-US" b="0" i="0" dirty="0">
                <a:effectLst/>
              </a:rPr>
              <a:t>features move together directionally. Linear models assume feature independence. And if features are correlated that could introduce bias into our models</a:t>
            </a:r>
          </a:p>
          <a:p>
            <a:pPr marL="228600" indent="-228600">
              <a:lnSpc>
                <a:spcPct val="90000"/>
              </a:lnSpc>
              <a:spcAft>
                <a:spcPts val="600"/>
              </a:spcAft>
              <a:buFont typeface="Arial" panose="020B0604020202020204" pitchFamily="34" charset="0"/>
              <a:buChar char="•"/>
            </a:pPr>
            <a:endParaRPr lang="en-US" dirty="0"/>
          </a:p>
          <a:p>
            <a:pPr marL="228600" indent="-228600">
              <a:lnSpc>
                <a:spcPct val="90000"/>
              </a:lnSpc>
              <a:spcAft>
                <a:spcPts val="600"/>
              </a:spcAft>
              <a:buFont typeface="Arial" panose="020B0604020202020204" pitchFamily="34" charset="0"/>
              <a:buChar char="•"/>
            </a:pPr>
            <a:r>
              <a:rPr lang="en-US" b="0" dirty="0">
                <a:effectLst/>
              </a:rPr>
              <a:t>Feature Scaling Check with or without normalization of Standard Scalar</a:t>
            </a:r>
          </a:p>
          <a:p>
            <a:pPr marL="228600" indent="-228600">
              <a:lnSpc>
                <a:spcPct val="90000"/>
              </a:lnSpc>
              <a:spcAft>
                <a:spcPts val="600"/>
              </a:spcAft>
              <a:buFont typeface="Arial" panose="020B0604020202020204" pitchFamily="34" charset="0"/>
              <a:buChar char="•"/>
            </a:pPr>
            <a:endParaRPr lang="en-US" b="0" dirty="0">
              <a:effectLst/>
            </a:endParaRPr>
          </a:p>
          <a:p>
            <a:pPr marL="228600" indent="-228600">
              <a:lnSpc>
                <a:spcPct val="90000"/>
              </a:lnSpc>
              <a:spcAft>
                <a:spcPts val="600"/>
              </a:spcAft>
              <a:buFont typeface="Arial" panose="020B0604020202020204" pitchFamily="34" charset="0"/>
              <a:buChar char="•"/>
            </a:pPr>
            <a:r>
              <a:rPr lang="en-US" dirty="0"/>
              <a:t>We then use Random Forest, Decision Tree, Lasso Regression for analyzing the dataset to predict the accuracy of the model and we notice that Decision Tree has higher accuracy </a:t>
            </a:r>
            <a:endParaRPr lang="en-US" b="0" dirty="0">
              <a:effectLst/>
            </a:endParaRPr>
          </a:p>
        </p:txBody>
      </p:sp>
    </p:spTree>
    <p:extLst>
      <p:ext uri="{BB962C8B-B14F-4D97-AF65-F5344CB8AC3E}">
        <p14:creationId xmlns:p14="http://schemas.microsoft.com/office/powerpoint/2010/main" val="9572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48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7E2C30B-EDB7-FE4E-648C-EE30CC2EB820}"/>
              </a:ext>
            </a:extLst>
          </p:cNvPr>
          <p:cNvSpPr txBox="1"/>
          <p:nvPr/>
        </p:nvSpPr>
        <p:spPr>
          <a:xfrm>
            <a:off x="524256" y="516804"/>
            <a:ext cx="6594189" cy="1625210"/>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rgbClr val="FFFFFF"/>
                </a:solidFill>
                <a:latin typeface="+mj-lt"/>
                <a:ea typeface="+mj-ea"/>
                <a:cs typeface="+mj-cs"/>
              </a:rPr>
              <a:t>Objective</a:t>
            </a:r>
          </a:p>
        </p:txBody>
      </p:sp>
      <p:sp>
        <p:nvSpPr>
          <p:cNvPr id="4107" name="Rectangle 4106">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0" name="Picture 4" descr="How to Make an App Like Uber: Process, Tips, &amp; Features">
            <a:extLst>
              <a:ext uri="{FF2B5EF4-FFF2-40B4-BE49-F238E27FC236}">
                <a16:creationId xmlns:a16="http://schemas.microsoft.com/office/drawing/2014/main" id="{4A9C4FA4-FA2B-5909-8131-8469676EA9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744" y="3289795"/>
            <a:ext cx="6579910" cy="2387870"/>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AD70B0B-F288-EEA3-154B-04B8C53114BB}"/>
              </a:ext>
            </a:extLst>
          </p:cNvPr>
          <p:cNvSpPr txBox="1"/>
          <p:nvPr/>
        </p:nvSpPr>
        <p:spPr>
          <a:xfrm>
            <a:off x="7384215" y="321732"/>
            <a:ext cx="4478602" cy="6213425"/>
          </a:xfrm>
          <a:prstGeom prst="rect">
            <a:avLst/>
          </a:prstGeom>
        </p:spPr>
        <p:txBody>
          <a:bodyPr vert="horz" lIns="91440" tIns="45720" rIns="91440" bIns="45720" rtlCol="0" anchor="ctr">
            <a:normAutofit fontScale="62500" lnSpcReduction="20000"/>
          </a:bodyPr>
          <a:lstStyle/>
          <a:p>
            <a:pPr marL="285750" indent="-228600">
              <a:lnSpc>
                <a:spcPct val="90000"/>
              </a:lnSpc>
              <a:spcAft>
                <a:spcPts val="600"/>
              </a:spcAft>
              <a:buFont typeface="Arial" panose="020B0604020202020204" pitchFamily="34" charset="0"/>
              <a:buChar char="•"/>
            </a:pPr>
            <a:r>
              <a:rPr lang="en-US" sz="4500" dirty="0">
                <a:solidFill>
                  <a:srgbClr val="FFFFFF"/>
                </a:solidFill>
              </a:rPr>
              <a:t>Think of a problem where a user books a ride from a source X to destination Y and is being dropped by a unique driver assigned to the customer who is closer (distance vector formula)</a:t>
            </a:r>
          </a:p>
          <a:p>
            <a:pPr indent="-228600">
              <a:lnSpc>
                <a:spcPct val="90000"/>
              </a:lnSpc>
              <a:spcAft>
                <a:spcPts val="600"/>
              </a:spcAft>
              <a:buFont typeface="Arial" panose="020B0604020202020204" pitchFamily="34" charset="0"/>
              <a:buChar char="•"/>
            </a:pPr>
            <a:endParaRPr lang="en-US" sz="4500" dirty="0">
              <a:solidFill>
                <a:srgbClr val="FFFFFF"/>
              </a:solidFill>
            </a:endParaRPr>
          </a:p>
          <a:p>
            <a:pPr marL="285750" indent="-228600">
              <a:lnSpc>
                <a:spcPct val="90000"/>
              </a:lnSpc>
              <a:spcAft>
                <a:spcPts val="600"/>
              </a:spcAft>
              <a:buFont typeface="Arial" panose="020B0604020202020204" pitchFamily="34" charset="0"/>
              <a:buChar char="•"/>
            </a:pPr>
            <a:r>
              <a:rPr lang="en-US" sz="4500" dirty="0">
                <a:solidFill>
                  <a:srgbClr val="FFFFFF"/>
                </a:solidFill>
              </a:rPr>
              <a:t>This might sound simple as to what might be the difficulty in this problem statement</a:t>
            </a:r>
          </a:p>
          <a:p>
            <a:pPr indent="-228600">
              <a:lnSpc>
                <a:spcPct val="90000"/>
              </a:lnSpc>
              <a:spcAft>
                <a:spcPts val="600"/>
              </a:spcAft>
              <a:buFont typeface="Arial" panose="020B0604020202020204" pitchFamily="34" charset="0"/>
              <a:buChar char="•"/>
            </a:pPr>
            <a:endParaRPr lang="en-US" sz="4500" dirty="0">
              <a:solidFill>
                <a:srgbClr val="FFFFFF"/>
              </a:solidFill>
            </a:endParaRPr>
          </a:p>
          <a:p>
            <a:pPr marL="285750" indent="-228600">
              <a:lnSpc>
                <a:spcPct val="90000"/>
              </a:lnSpc>
              <a:spcAft>
                <a:spcPts val="600"/>
              </a:spcAft>
              <a:buFont typeface="Arial" panose="020B0604020202020204" pitchFamily="34" charset="0"/>
              <a:buChar char="•"/>
            </a:pPr>
            <a:r>
              <a:rPr lang="en-US" sz="4500" dirty="0">
                <a:solidFill>
                  <a:srgbClr val="FFFFFF"/>
                </a:solidFill>
              </a:rPr>
              <a:t>But soon did we realize that when many users might want to start from the same source and there is a possibility that there might be a clash</a:t>
            </a:r>
          </a:p>
          <a:p>
            <a:pPr indent="-228600">
              <a:lnSpc>
                <a:spcPct val="90000"/>
              </a:lnSpc>
              <a:spcAft>
                <a:spcPts val="600"/>
              </a:spcAft>
              <a:buFont typeface="Arial" panose="020B0604020202020204" pitchFamily="34" charset="0"/>
              <a:buChar char="•"/>
            </a:pPr>
            <a:endParaRPr lang="en-US" sz="1700" dirty="0">
              <a:solidFill>
                <a:srgbClr val="FFFFFF"/>
              </a:solidFill>
            </a:endParaRPr>
          </a:p>
        </p:txBody>
      </p:sp>
    </p:spTree>
    <p:extLst>
      <p:ext uri="{BB962C8B-B14F-4D97-AF65-F5344CB8AC3E}">
        <p14:creationId xmlns:p14="http://schemas.microsoft.com/office/powerpoint/2010/main" val="41697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AEFE46-0318-A381-E6DB-BF6A6C9B4286}"/>
              </a:ext>
            </a:extLst>
          </p:cNvPr>
          <p:cNvPicPr>
            <a:picLocks noChangeAspect="1"/>
          </p:cNvPicPr>
          <p:nvPr/>
        </p:nvPicPr>
        <p:blipFill>
          <a:blip r:embed="rId2"/>
          <a:stretch>
            <a:fillRect/>
          </a:stretch>
        </p:blipFill>
        <p:spPr>
          <a:xfrm>
            <a:off x="3234813" y="691437"/>
            <a:ext cx="5004618" cy="6068098"/>
          </a:xfrm>
          <a:prstGeom prst="rect">
            <a:avLst/>
          </a:prstGeom>
        </p:spPr>
      </p:pic>
      <p:sp>
        <p:nvSpPr>
          <p:cNvPr id="2" name="Rectangle 1">
            <a:extLst>
              <a:ext uri="{FF2B5EF4-FFF2-40B4-BE49-F238E27FC236}">
                <a16:creationId xmlns:a16="http://schemas.microsoft.com/office/drawing/2014/main" id="{E5C813A5-95ED-AF0B-F7D4-9B54C43DCEE5}"/>
              </a:ext>
            </a:extLst>
          </p:cNvPr>
          <p:cNvSpPr/>
          <p:nvPr/>
        </p:nvSpPr>
        <p:spPr>
          <a:xfrm>
            <a:off x="2408903" y="-16449"/>
            <a:ext cx="6223820" cy="707886"/>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Block Diagram</a:t>
            </a:r>
          </a:p>
        </p:txBody>
      </p:sp>
    </p:spTree>
    <p:extLst>
      <p:ext uri="{BB962C8B-B14F-4D97-AF65-F5344CB8AC3E}">
        <p14:creationId xmlns:p14="http://schemas.microsoft.com/office/powerpoint/2010/main" val="346585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566FC1-2815-26F9-79F0-604A77498C18}"/>
              </a:ext>
            </a:extLst>
          </p:cNvPr>
          <p:cNvPicPr>
            <a:picLocks noChangeAspect="1"/>
          </p:cNvPicPr>
          <p:nvPr/>
        </p:nvPicPr>
        <p:blipFill rotWithShape="1">
          <a:blip r:embed="rId2">
            <a:duotone>
              <a:prstClr val="black"/>
              <a:prstClr val="white"/>
            </a:duotone>
          </a:blip>
          <a:srcRect b="881"/>
          <a:stretch/>
        </p:blipFill>
        <p:spPr>
          <a:xfrm>
            <a:off x="20" y="10"/>
            <a:ext cx="12191980" cy="6857990"/>
          </a:xfrm>
          <a:prstGeom prst="rect">
            <a:avLst/>
          </a:prstGeom>
        </p:spPr>
      </p:pic>
      <p:graphicFrame>
        <p:nvGraphicFramePr>
          <p:cNvPr id="5" name="TextBox 2">
            <a:extLst>
              <a:ext uri="{FF2B5EF4-FFF2-40B4-BE49-F238E27FC236}">
                <a16:creationId xmlns:a16="http://schemas.microsoft.com/office/drawing/2014/main" id="{35EBB194-6B68-2EA2-EA38-5C65BD55D11B}"/>
              </a:ext>
            </a:extLst>
          </p:cNvPr>
          <p:cNvGraphicFramePr/>
          <p:nvPr>
            <p:extLst>
              <p:ext uri="{D42A27DB-BD31-4B8C-83A1-F6EECF244321}">
                <p14:modId xmlns:p14="http://schemas.microsoft.com/office/powerpoint/2010/main" val="3285218782"/>
              </p:ext>
            </p:extLst>
          </p:nvPr>
        </p:nvGraphicFramePr>
        <p:xfrm>
          <a:off x="176980" y="142849"/>
          <a:ext cx="12015020" cy="6555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2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D65FE8E5-1295-634B-9E8D-5954EF8D9136}"/>
              </a:ext>
            </a:extLst>
          </p:cNvPr>
          <p:cNvPicPr>
            <a:picLocks noChangeAspect="1"/>
          </p:cNvPicPr>
          <p:nvPr/>
        </p:nvPicPr>
        <p:blipFill rotWithShape="1">
          <a:blip r:embed="rId2"/>
          <a:srcRect r="18050" b="-445"/>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extBox 2">
            <a:extLst>
              <a:ext uri="{FF2B5EF4-FFF2-40B4-BE49-F238E27FC236}">
                <a16:creationId xmlns:a16="http://schemas.microsoft.com/office/drawing/2014/main" id="{32B1A88C-3ADA-8CE4-9410-E3281A975F54}"/>
              </a:ext>
            </a:extLst>
          </p:cNvPr>
          <p:cNvSpPr txBox="1"/>
          <p:nvPr/>
        </p:nvSpPr>
        <p:spPr>
          <a:xfrm>
            <a:off x="8036618" y="993913"/>
            <a:ext cx="4145281" cy="6003234"/>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800" dirty="0"/>
              <a:t>Also, we perform feature selection thus reducing the number of features from the dataset</a:t>
            </a:r>
          </a:p>
          <a:p>
            <a:pPr marL="285750" indent="-228600">
              <a:lnSpc>
                <a:spcPct val="90000"/>
              </a:lnSpc>
              <a:spcAft>
                <a:spcPts val="600"/>
              </a:spcAft>
              <a:buFont typeface="Arial" panose="020B0604020202020204" pitchFamily="34" charset="0"/>
              <a:buChar char="•"/>
            </a:pPr>
            <a:endParaRPr lang="en-US" sz="2800" dirty="0"/>
          </a:p>
          <a:p>
            <a:pPr marL="285750" indent="-228600">
              <a:lnSpc>
                <a:spcPct val="90000"/>
              </a:lnSpc>
              <a:spcAft>
                <a:spcPts val="600"/>
              </a:spcAft>
              <a:buFont typeface="Arial" panose="020B0604020202020204" pitchFamily="34" charset="0"/>
              <a:buChar char="•"/>
            </a:pPr>
            <a:r>
              <a:rPr lang="en-US" sz="2800" dirty="0"/>
              <a:t>This is done to get the optimal results and thus the algorithm of Decision Tree which yields an accuracy of more than 96% for this dataset</a:t>
            </a:r>
          </a:p>
        </p:txBody>
      </p:sp>
    </p:spTree>
    <p:extLst>
      <p:ext uri="{BB962C8B-B14F-4D97-AF65-F5344CB8AC3E}">
        <p14:creationId xmlns:p14="http://schemas.microsoft.com/office/powerpoint/2010/main" val="399353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1425</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Meiryo</vt: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 Krishnamurthy</dc:creator>
  <cp:lastModifiedBy>Raghav Krishnamurthy</cp:lastModifiedBy>
  <cp:revision>1</cp:revision>
  <dcterms:created xsi:type="dcterms:W3CDTF">2022-09-08T02:35:58Z</dcterms:created>
  <dcterms:modified xsi:type="dcterms:W3CDTF">2022-11-21T16:51:34Z</dcterms:modified>
</cp:coreProperties>
</file>