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9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224F-B8C6-4D1C-BE38-0382DBAE310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8596-9643-47E5-8D58-1901E875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igit-recogniz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SQOdBjjA2y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3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Digit Recognizer Algorithm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Mohammad AL-Amar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 </a:t>
            </a:r>
            <a:r>
              <a:rPr lang="en-US" dirty="0"/>
              <a:t>Recognizer Algorithm </a:t>
            </a:r>
            <a:endParaRPr lang="en-US" dirty="0" smtClean="0"/>
          </a:p>
          <a:p>
            <a:r>
              <a:rPr lang="en-US" dirty="0" smtClean="0"/>
              <a:t>KNN </a:t>
            </a:r>
          </a:p>
          <a:p>
            <a:r>
              <a:rPr lang="en-US" dirty="0" smtClean="0"/>
              <a:t>R programing</a:t>
            </a:r>
          </a:p>
          <a:p>
            <a:r>
              <a:rPr lang="en-US" dirty="0" smtClean="0"/>
              <a:t>R c</a:t>
            </a:r>
            <a:r>
              <a:rPr lang="en-US" dirty="0" smtClean="0"/>
              <a:t>ode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 Recognizer Algorithm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www.kaggle.com/c/digit-recognizer</a:t>
            </a:r>
            <a:endParaRPr lang="en-US" u="sng" dirty="0" smtClean="0"/>
          </a:p>
          <a:p>
            <a:r>
              <a:rPr lang="en-US" dirty="0"/>
              <a:t>image of a handwritten single </a:t>
            </a:r>
            <a:r>
              <a:rPr lang="en-US" dirty="0" smtClean="0"/>
              <a:t>digit</a:t>
            </a:r>
          </a:p>
          <a:p>
            <a:r>
              <a:rPr lang="en-US" dirty="0"/>
              <a:t>determine what that digit </a:t>
            </a:r>
            <a:r>
              <a:rPr lang="en-US" dirty="0" smtClean="0"/>
              <a:t>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</a:t>
            </a:r>
          </a:p>
          <a:p>
            <a:r>
              <a:rPr lang="en-US" dirty="0" smtClean="0">
                <a:hlinkClick r:id="rId2"/>
              </a:rPr>
              <a:t>https://www.youtube.com/watch?v=SQOdBjjA2y8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3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programing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 is a language and environment for statistical computing and graphics</a:t>
            </a:r>
            <a:endParaRPr lang="en-US" dirty="0" smtClean="0"/>
          </a:p>
          <a:p>
            <a:r>
              <a:rPr lang="en-US" dirty="0" smtClean="0"/>
              <a:t>Download R</a:t>
            </a:r>
          </a:p>
          <a:p>
            <a:r>
              <a:rPr lang="en-US" dirty="0" smtClean="0">
                <a:hlinkClick r:id="rId2"/>
              </a:rPr>
              <a:t>https://cran.r-project.org/</a:t>
            </a:r>
            <a:endParaRPr lang="en-US" dirty="0" smtClean="0"/>
          </a:p>
          <a:p>
            <a:r>
              <a:rPr lang="en-US" dirty="0" smtClean="0"/>
              <a:t>Download R studio </a:t>
            </a:r>
            <a:r>
              <a:rPr lang="en-US" dirty="0" smtClean="0">
                <a:hlinkClick r:id="rId3"/>
              </a:rPr>
              <a:t>https://www.rstudio.com/products/rstudio/download3/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Digit Recognizer Algorithm in R</vt:lpstr>
      <vt:lpstr>Outline </vt:lpstr>
      <vt:lpstr>Digit Recognizer Algorithm </vt:lpstr>
      <vt:lpstr>KNN</vt:lpstr>
      <vt:lpstr>R programing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alamar</dc:creator>
  <cp:lastModifiedBy>alamar</cp:lastModifiedBy>
  <cp:revision>7</cp:revision>
  <dcterms:created xsi:type="dcterms:W3CDTF">2016-10-06T12:07:07Z</dcterms:created>
  <dcterms:modified xsi:type="dcterms:W3CDTF">2016-10-06T17:43:07Z</dcterms:modified>
</cp:coreProperties>
</file>