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F_F256F6D7.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1" r:id="rId6"/>
    <p:sldId id="260"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4F270E-437B-FFC3-652A-9E8F0A79BC0B}" name="KALYANAM VENKATA SREE SAI" initials="KVSS" userId="KALYANAM VENKATA SREE SA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F_F256F6D7.xml><?xml version="1.0" encoding="utf-8"?>
<p188:cmLst xmlns:a="http://schemas.openxmlformats.org/drawingml/2006/main" xmlns:r="http://schemas.openxmlformats.org/officeDocument/2006/relationships" xmlns:p188="http://schemas.microsoft.com/office/powerpoint/2018/8/main">
  <p188:cm id="{163BC2A6-FED6-4108-AA74-9ACFA8771593}" authorId="{594F270E-437B-FFC3-652A-9E8F0A79BC0B}" created="2022-04-04T16:55:43.990">
    <pc:sldMkLst xmlns:pc="http://schemas.microsoft.com/office/powerpoint/2013/main/command">
      <pc:docMk/>
      <pc:sldMk cId="4065785559" sldId="271"/>
    </pc:sldMkLst>
    <p188:txBody>
      <a:bodyPr/>
      <a:lstStyle/>
      <a:p>
        <a:r>
          <a:rPr lang="en-IN"/>
          <a:t>  </a:t>
        </a:r>
      </a:p>
    </p188:txBody>
  </p188:cm>
</p188:cmLst>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7B6427-E0D2-4022-8C98-9FE753F8313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344259F-875A-459D-92A8-75657184B0A4}">
      <dgm:prSet/>
      <dgm:spPr/>
      <dgm:t>
        <a:bodyPr/>
        <a:lstStyle/>
        <a:p>
          <a:r>
            <a:rPr lang="en-US"/>
            <a:t>Machine learning uses data to detect various patterns in a given dataset.</a:t>
          </a:r>
        </a:p>
      </dgm:t>
    </dgm:pt>
    <dgm:pt modelId="{3745A78E-923C-445A-93A9-0A9DA071E2CD}" type="parTrans" cxnId="{43CC89B2-ED96-48B1-B22B-0A6ABDC0631F}">
      <dgm:prSet/>
      <dgm:spPr/>
      <dgm:t>
        <a:bodyPr/>
        <a:lstStyle/>
        <a:p>
          <a:endParaRPr lang="en-US"/>
        </a:p>
      </dgm:t>
    </dgm:pt>
    <dgm:pt modelId="{C676FED2-106A-40BC-9216-0F162A2D9212}" type="sibTrans" cxnId="{43CC89B2-ED96-48B1-B22B-0A6ABDC0631F}">
      <dgm:prSet/>
      <dgm:spPr/>
      <dgm:t>
        <a:bodyPr/>
        <a:lstStyle/>
        <a:p>
          <a:endParaRPr lang="en-US"/>
        </a:p>
      </dgm:t>
    </dgm:pt>
    <dgm:pt modelId="{77B5474C-2316-428B-939C-8DA33EB49B6D}">
      <dgm:prSet/>
      <dgm:spPr/>
      <dgm:t>
        <a:bodyPr/>
        <a:lstStyle/>
        <a:p>
          <a:r>
            <a:rPr lang="en-US"/>
            <a:t>It can learn from past data and improve automatically.</a:t>
          </a:r>
        </a:p>
      </dgm:t>
    </dgm:pt>
    <dgm:pt modelId="{177D0976-FDB1-482E-9DC9-8D8218A86370}" type="parTrans" cxnId="{035496BA-BE40-41C0-A566-119FC6BAE815}">
      <dgm:prSet/>
      <dgm:spPr/>
      <dgm:t>
        <a:bodyPr/>
        <a:lstStyle/>
        <a:p>
          <a:endParaRPr lang="en-US"/>
        </a:p>
      </dgm:t>
    </dgm:pt>
    <dgm:pt modelId="{A9A3A56A-9585-4AAF-A561-3F02FC12E556}" type="sibTrans" cxnId="{035496BA-BE40-41C0-A566-119FC6BAE815}">
      <dgm:prSet/>
      <dgm:spPr/>
      <dgm:t>
        <a:bodyPr/>
        <a:lstStyle/>
        <a:p>
          <a:endParaRPr lang="en-US"/>
        </a:p>
      </dgm:t>
    </dgm:pt>
    <dgm:pt modelId="{E2931F13-7D6A-43B1-ADED-D419839FB896}">
      <dgm:prSet/>
      <dgm:spPr/>
      <dgm:t>
        <a:bodyPr/>
        <a:lstStyle/>
        <a:p>
          <a:r>
            <a:rPr lang="en-US"/>
            <a:t>It is a data-driven technology.</a:t>
          </a:r>
        </a:p>
      </dgm:t>
    </dgm:pt>
    <dgm:pt modelId="{D334D0C0-952A-4949-8A94-217E66FCAE33}" type="parTrans" cxnId="{50D95264-5B7D-46A4-B4F8-6C296E68752E}">
      <dgm:prSet/>
      <dgm:spPr/>
      <dgm:t>
        <a:bodyPr/>
        <a:lstStyle/>
        <a:p>
          <a:endParaRPr lang="en-US"/>
        </a:p>
      </dgm:t>
    </dgm:pt>
    <dgm:pt modelId="{A1479CF7-E32C-43A1-B05C-FF4CBB1FF4BA}" type="sibTrans" cxnId="{50D95264-5B7D-46A4-B4F8-6C296E68752E}">
      <dgm:prSet/>
      <dgm:spPr/>
      <dgm:t>
        <a:bodyPr/>
        <a:lstStyle/>
        <a:p>
          <a:endParaRPr lang="en-US"/>
        </a:p>
      </dgm:t>
    </dgm:pt>
    <dgm:pt modelId="{6E3E4F57-5493-439F-9DCF-F6FDA36B0463}">
      <dgm:prSet/>
      <dgm:spPr/>
      <dgm:t>
        <a:bodyPr/>
        <a:lstStyle/>
        <a:p>
          <a:r>
            <a:rPr lang="en-US"/>
            <a:t>Machine learning is much similar to data mining as it also deals with the huge amount of the data.</a:t>
          </a:r>
        </a:p>
      </dgm:t>
    </dgm:pt>
    <dgm:pt modelId="{30E8E43D-3FC2-4719-ADF2-69493D7E1711}" type="parTrans" cxnId="{A8E92EB2-656B-406A-8384-74290F3D768B}">
      <dgm:prSet/>
      <dgm:spPr/>
      <dgm:t>
        <a:bodyPr/>
        <a:lstStyle/>
        <a:p>
          <a:endParaRPr lang="en-US"/>
        </a:p>
      </dgm:t>
    </dgm:pt>
    <dgm:pt modelId="{6579065A-9580-4014-8A1D-0EBC91C84C4E}" type="sibTrans" cxnId="{A8E92EB2-656B-406A-8384-74290F3D768B}">
      <dgm:prSet/>
      <dgm:spPr/>
      <dgm:t>
        <a:bodyPr/>
        <a:lstStyle/>
        <a:p>
          <a:endParaRPr lang="en-US"/>
        </a:p>
      </dgm:t>
    </dgm:pt>
    <dgm:pt modelId="{CE0E6B9A-D260-429E-B26A-1CF88B1ED4B7}" type="pres">
      <dgm:prSet presAssocID="{4C7B6427-E0D2-4022-8C98-9FE753F83137}" presName="linear" presStyleCnt="0">
        <dgm:presLayoutVars>
          <dgm:animLvl val="lvl"/>
          <dgm:resizeHandles val="exact"/>
        </dgm:presLayoutVars>
      </dgm:prSet>
      <dgm:spPr/>
    </dgm:pt>
    <dgm:pt modelId="{ACCC5E3F-40A2-44C2-9D7C-0D31B68479DD}" type="pres">
      <dgm:prSet presAssocID="{B344259F-875A-459D-92A8-75657184B0A4}" presName="parentText" presStyleLbl="node1" presStyleIdx="0" presStyleCnt="4">
        <dgm:presLayoutVars>
          <dgm:chMax val="0"/>
          <dgm:bulletEnabled val="1"/>
        </dgm:presLayoutVars>
      </dgm:prSet>
      <dgm:spPr/>
    </dgm:pt>
    <dgm:pt modelId="{4B7C5F19-8A9B-4EF9-85C9-5978A6E2C334}" type="pres">
      <dgm:prSet presAssocID="{C676FED2-106A-40BC-9216-0F162A2D9212}" presName="spacer" presStyleCnt="0"/>
      <dgm:spPr/>
    </dgm:pt>
    <dgm:pt modelId="{9A85C496-AF51-4FDB-83B7-A8F1DBAC6D47}" type="pres">
      <dgm:prSet presAssocID="{77B5474C-2316-428B-939C-8DA33EB49B6D}" presName="parentText" presStyleLbl="node1" presStyleIdx="1" presStyleCnt="4">
        <dgm:presLayoutVars>
          <dgm:chMax val="0"/>
          <dgm:bulletEnabled val="1"/>
        </dgm:presLayoutVars>
      </dgm:prSet>
      <dgm:spPr/>
    </dgm:pt>
    <dgm:pt modelId="{2BC78963-ADDB-4A13-8904-11C7288270F3}" type="pres">
      <dgm:prSet presAssocID="{A9A3A56A-9585-4AAF-A561-3F02FC12E556}" presName="spacer" presStyleCnt="0"/>
      <dgm:spPr/>
    </dgm:pt>
    <dgm:pt modelId="{D036D1F6-0087-428C-9694-5E3EDC3EFE6B}" type="pres">
      <dgm:prSet presAssocID="{E2931F13-7D6A-43B1-ADED-D419839FB896}" presName="parentText" presStyleLbl="node1" presStyleIdx="2" presStyleCnt="4">
        <dgm:presLayoutVars>
          <dgm:chMax val="0"/>
          <dgm:bulletEnabled val="1"/>
        </dgm:presLayoutVars>
      </dgm:prSet>
      <dgm:spPr/>
    </dgm:pt>
    <dgm:pt modelId="{7E617092-7FC3-4F21-A92E-0CA5C918A281}" type="pres">
      <dgm:prSet presAssocID="{A1479CF7-E32C-43A1-B05C-FF4CBB1FF4BA}" presName="spacer" presStyleCnt="0"/>
      <dgm:spPr/>
    </dgm:pt>
    <dgm:pt modelId="{3E75E31F-DC69-4C1F-A092-10EF998E5720}" type="pres">
      <dgm:prSet presAssocID="{6E3E4F57-5493-439F-9DCF-F6FDA36B0463}" presName="parentText" presStyleLbl="node1" presStyleIdx="3" presStyleCnt="4">
        <dgm:presLayoutVars>
          <dgm:chMax val="0"/>
          <dgm:bulletEnabled val="1"/>
        </dgm:presLayoutVars>
      </dgm:prSet>
      <dgm:spPr/>
    </dgm:pt>
  </dgm:ptLst>
  <dgm:cxnLst>
    <dgm:cxn modelId="{50D95264-5B7D-46A4-B4F8-6C296E68752E}" srcId="{4C7B6427-E0D2-4022-8C98-9FE753F83137}" destId="{E2931F13-7D6A-43B1-ADED-D419839FB896}" srcOrd="2" destOrd="0" parTransId="{D334D0C0-952A-4949-8A94-217E66FCAE33}" sibTransId="{A1479CF7-E32C-43A1-B05C-FF4CBB1FF4BA}"/>
    <dgm:cxn modelId="{011C4F65-ADA6-4B27-AB49-3FDA76E90BCE}" type="presOf" srcId="{6E3E4F57-5493-439F-9DCF-F6FDA36B0463}" destId="{3E75E31F-DC69-4C1F-A092-10EF998E5720}" srcOrd="0" destOrd="0" presId="urn:microsoft.com/office/officeart/2005/8/layout/vList2"/>
    <dgm:cxn modelId="{5D1B0487-BDE9-4B8F-94B2-F1EC40BEFDFD}" type="presOf" srcId="{E2931F13-7D6A-43B1-ADED-D419839FB896}" destId="{D036D1F6-0087-428C-9694-5E3EDC3EFE6B}" srcOrd="0" destOrd="0" presId="urn:microsoft.com/office/officeart/2005/8/layout/vList2"/>
    <dgm:cxn modelId="{911BB190-7F99-4FEB-8B90-6BDA135C2AB8}" type="presOf" srcId="{77B5474C-2316-428B-939C-8DA33EB49B6D}" destId="{9A85C496-AF51-4FDB-83B7-A8F1DBAC6D47}" srcOrd="0" destOrd="0" presId="urn:microsoft.com/office/officeart/2005/8/layout/vList2"/>
    <dgm:cxn modelId="{A8E92EB2-656B-406A-8384-74290F3D768B}" srcId="{4C7B6427-E0D2-4022-8C98-9FE753F83137}" destId="{6E3E4F57-5493-439F-9DCF-F6FDA36B0463}" srcOrd="3" destOrd="0" parTransId="{30E8E43D-3FC2-4719-ADF2-69493D7E1711}" sibTransId="{6579065A-9580-4014-8A1D-0EBC91C84C4E}"/>
    <dgm:cxn modelId="{43CC89B2-ED96-48B1-B22B-0A6ABDC0631F}" srcId="{4C7B6427-E0D2-4022-8C98-9FE753F83137}" destId="{B344259F-875A-459D-92A8-75657184B0A4}" srcOrd="0" destOrd="0" parTransId="{3745A78E-923C-445A-93A9-0A9DA071E2CD}" sibTransId="{C676FED2-106A-40BC-9216-0F162A2D9212}"/>
    <dgm:cxn modelId="{035496BA-BE40-41C0-A566-119FC6BAE815}" srcId="{4C7B6427-E0D2-4022-8C98-9FE753F83137}" destId="{77B5474C-2316-428B-939C-8DA33EB49B6D}" srcOrd="1" destOrd="0" parTransId="{177D0976-FDB1-482E-9DC9-8D8218A86370}" sibTransId="{A9A3A56A-9585-4AAF-A561-3F02FC12E556}"/>
    <dgm:cxn modelId="{994417CD-9760-4733-9A68-D360DDFE930D}" type="presOf" srcId="{4C7B6427-E0D2-4022-8C98-9FE753F83137}" destId="{CE0E6B9A-D260-429E-B26A-1CF88B1ED4B7}" srcOrd="0" destOrd="0" presId="urn:microsoft.com/office/officeart/2005/8/layout/vList2"/>
    <dgm:cxn modelId="{45A6F7CE-4DA9-47E0-A856-73B311A5E790}" type="presOf" srcId="{B344259F-875A-459D-92A8-75657184B0A4}" destId="{ACCC5E3F-40A2-44C2-9D7C-0D31B68479DD}" srcOrd="0" destOrd="0" presId="urn:microsoft.com/office/officeart/2005/8/layout/vList2"/>
    <dgm:cxn modelId="{30EEBAF7-518E-4B51-9A37-7E877544A8F3}" type="presParOf" srcId="{CE0E6B9A-D260-429E-B26A-1CF88B1ED4B7}" destId="{ACCC5E3F-40A2-44C2-9D7C-0D31B68479DD}" srcOrd="0" destOrd="0" presId="urn:microsoft.com/office/officeart/2005/8/layout/vList2"/>
    <dgm:cxn modelId="{29F497F5-D568-4EA3-A30A-793259D930B9}" type="presParOf" srcId="{CE0E6B9A-D260-429E-B26A-1CF88B1ED4B7}" destId="{4B7C5F19-8A9B-4EF9-85C9-5978A6E2C334}" srcOrd="1" destOrd="0" presId="urn:microsoft.com/office/officeart/2005/8/layout/vList2"/>
    <dgm:cxn modelId="{7E7EC539-4858-400A-BC7B-4CFD5463F1A1}" type="presParOf" srcId="{CE0E6B9A-D260-429E-B26A-1CF88B1ED4B7}" destId="{9A85C496-AF51-4FDB-83B7-A8F1DBAC6D47}" srcOrd="2" destOrd="0" presId="urn:microsoft.com/office/officeart/2005/8/layout/vList2"/>
    <dgm:cxn modelId="{E6F34034-E33F-44F1-9485-3767F384F152}" type="presParOf" srcId="{CE0E6B9A-D260-429E-B26A-1CF88B1ED4B7}" destId="{2BC78963-ADDB-4A13-8904-11C7288270F3}" srcOrd="3" destOrd="0" presId="urn:microsoft.com/office/officeart/2005/8/layout/vList2"/>
    <dgm:cxn modelId="{58F321C3-2AE8-4468-BFB8-6FBF1DA7AF6F}" type="presParOf" srcId="{CE0E6B9A-D260-429E-B26A-1CF88B1ED4B7}" destId="{D036D1F6-0087-428C-9694-5E3EDC3EFE6B}" srcOrd="4" destOrd="0" presId="urn:microsoft.com/office/officeart/2005/8/layout/vList2"/>
    <dgm:cxn modelId="{2D84A98B-9969-4959-B4D6-BC9134B79615}" type="presParOf" srcId="{CE0E6B9A-D260-429E-B26A-1CF88B1ED4B7}" destId="{7E617092-7FC3-4F21-A92E-0CA5C918A281}" srcOrd="5" destOrd="0" presId="urn:microsoft.com/office/officeart/2005/8/layout/vList2"/>
    <dgm:cxn modelId="{8918DFF7-9413-4A6D-AFB8-90138CD24BED}" type="presParOf" srcId="{CE0E6B9A-D260-429E-B26A-1CF88B1ED4B7}" destId="{3E75E31F-DC69-4C1F-A092-10EF998E572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23F8A4-8602-4352-8D33-B56BC8C496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CF8DD2-7484-415F-AB62-15FCF66B2FE2}">
      <dgm:prSet/>
      <dgm:spPr/>
      <dgm:t>
        <a:bodyPr/>
        <a:lstStyle/>
        <a:p>
          <a:r>
            <a:rPr lang="en-US"/>
            <a:t>Rapid increment in the production of data</a:t>
          </a:r>
        </a:p>
      </dgm:t>
    </dgm:pt>
    <dgm:pt modelId="{8EFAD3A5-C95C-4A62-B946-73251D032B8B}" type="parTrans" cxnId="{04BEAD9C-6315-4235-8605-80B8A4461553}">
      <dgm:prSet/>
      <dgm:spPr/>
      <dgm:t>
        <a:bodyPr/>
        <a:lstStyle/>
        <a:p>
          <a:endParaRPr lang="en-US"/>
        </a:p>
      </dgm:t>
    </dgm:pt>
    <dgm:pt modelId="{C6C2A5C8-B645-48F6-987C-087D79B38213}" type="sibTrans" cxnId="{04BEAD9C-6315-4235-8605-80B8A4461553}">
      <dgm:prSet/>
      <dgm:spPr/>
      <dgm:t>
        <a:bodyPr/>
        <a:lstStyle/>
        <a:p>
          <a:endParaRPr lang="en-US"/>
        </a:p>
      </dgm:t>
    </dgm:pt>
    <dgm:pt modelId="{354DEF1D-D282-45F0-8679-513F2518F6AE}">
      <dgm:prSet/>
      <dgm:spPr/>
      <dgm:t>
        <a:bodyPr/>
        <a:lstStyle/>
        <a:p>
          <a:r>
            <a:rPr lang="en-US"/>
            <a:t>Solving complex problems, which are difficult for a human</a:t>
          </a:r>
        </a:p>
      </dgm:t>
    </dgm:pt>
    <dgm:pt modelId="{8EB5B74D-58D4-4486-A321-3A0F4AEC6B09}" type="parTrans" cxnId="{EC3BDFA9-238C-4BEC-92A6-3FE152AA1AC5}">
      <dgm:prSet/>
      <dgm:spPr/>
      <dgm:t>
        <a:bodyPr/>
        <a:lstStyle/>
        <a:p>
          <a:endParaRPr lang="en-US"/>
        </a:p>
      </dgm:t>
    </dgm:pt>
    <dgm:pt modelId="{07E6B1CE-A8BA-443A-BBE1-49F046FAA738}" type="sibTrans" cxnId="{EC3BDFA9-238C-4BEC-92A6-3FE152AA1AC5}">
      <dgm:prSet/>
      <dgm:spPr/>
      <dgm:t>
        <a:bodyPr/>
        <a:lstStyle/>
        <a:p>
          <a:endParaRPr lang="en-US"/>
        </a:p>
      </dgm:t>
    </dgm:pt>
    <dgm:pt modelId="{F2C82F5E-2930-490C-89BB-F8B023703893}">
      <dgm:prSet/>
      <dgm:spPr/>
      <dgm:t>
        <a:bodyPr/>
        <a:lstStyle/>
        <a:p>
          <a:r>
            <a:rPr lang="en-US"/>
            <a:t>Decision making in various sector including finance</a:t>
          </a:r>
        </a:p>
      </dgm:t>
    </dgm:pt>
    <dgm:pt modelId="{8AC3C62F-1755-430E-95D7-B0FDA0D0097C}" type="parTrans" cxnId="{72E91F51-C129-4C5F-8C10-63DBDC93ABAC}">
      <dgm:prSet/>
      <dgm:spPr/>
      <dgm:t>
        <a:bodyPr/>
        <a:lstStyle/>
        <a:p>
          <a:endParaRPr lang="en-US"/>
        </a:p>
      </dgm:t>
    </dgm:pt>
    <dgm:pt modelId="{24745C54-9CB1-4820-BFBB-38A6885EC7E0}" type="sibTrans" cxnId="{72E91F51-C129-4C5F-8C10-63DBDC93ABAC}">
      <dgm:prSet/>
      <dgm:spPr/>
      <dgm:t>
        <a:bodyPr/>
        <a:lstStyle/>
        <a:p>
          <a:endParaRPr lang="en-US"/>
        </a:p>
      </dgm:t>
    </dgm:pt>
    <dgm:pt modelId="{5C1D7284-31AF-4E14-8FAB-BAA7351EF245}">
      <dgm:prSet/>
      <dgm:spPr/>
      <dgm:t>
        <a:bodyPr/>
        <a:lstStyle/>
        <a:p>
          <a:r>
            <a:rPr lang="en-US"/>
            <a:t>Finding hidden patterns and extracting useful information from data.</a:t>
          </a:r>
        </a:p>
      </dgm:t>
    </dgm:pt>
    <dgm:pt modelId="{DE1DDE95-E017-49DF-ACFD-C09E4D97B037}" type="parTrans" cxnId="{31852302-1BA3-425D-9BB5-EBB3E627B7A0}">
      <dgm:prSet/>
      <dgm:spPr/>
      <dgm:t>
        <a:bodyPr/>
        <a:lstStyle/>
        <a:p>
          <a:endParaRPr lang="en-US"/>
        </a:p>
      </dgm:t>
    </dgm:pt>
    <dgm:pt modelId="{8E57F3BB-88D7-48F4-B717-8E7AD55806EC}" type="sibTrans" cxnId="{31852302-1BA3-425D-9BB5-EBB3E627B7A0}">
      <dgm:prSet/>
      <dgm:spPr/>
      <dgm:t>
        <a:bodyPr/>
        <a:lstStyle/>
        <a:p>
          <a:endParaRPr lang="en-US"/>
        </a:p>
      </dgm:t>
    </dgm:pt>
    <dgm:pt modelId="{9C324C2D-C4A3-42A0-B6A3-D431BE5F0681}" type="pres">
      <dgm:prSet presAssocID="{B623F8A4-8602-4352-8D33-B56BC8C496DF}" presName="root" presStyleCnt="0">
        <dgm:presLayoutVars>
          <dgm:dir/>
          <dgm:resizeHandles val="exact"/>
        </dgm:presLayoutVars>
      </dgm:prSet>
      <dgm:spPr/>
    </dgm:pt>
    <dgm:pt modelId="{5F7FDE40-0555-4F0B-BEE3-442CAEB056CC}" type="pres">
      <dgm:prSet presAssocID="{59CF8DD2-7484-415F-AB62-15FCF66B2FE2}" presName="compNode" presStyleCnt="0"/>
      <dgm:spPr/>
    </dgm:pt>
    <dgm:pt modelId="{F39C0D38-A581-4542-8D02-10FA76E31E22}" type="pres">
      <dgm:prSet presAssocID="{59CF8DD2-7484-415F-AB62-15FCF66B2FE2}" presName="bgRect" presStyleLbl="bgShp" presStyleIdx="0" presStyleCnt="4"/>
      <dgm:spPr/>
    </dgm:pt>
    <dgm:pt modelId="{28C4408D-899C-4706-A318-3C60E85D233B}" type="pres">
      <dgm:prSet presAssocID="{59CF8DD2-7484-415F-AB62-15FCF66B2F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0EAE5C73-E2F0-4588-8989-0C4B9ECBE8F8}" type="pres">
      <dgm:prSet presAssocID="{59CF8DD2-7484-415F-AB62-15FCF66B2FE2}" presName="spaceRect" presStyleCnt="0"/>
      <dgm:spPr/>
    </dgm:pt>
    <dgm:pt modelId="{A9DD5FA1-C00F-42C0-8920-DD11184DC6E0}" type="pres">
      <dgm:prSet presAssocID="{59CF8DD2-7484-415F-AB62-15FCF66B2FE2}" presName="parTx" presStyleLbl="revTx" presStyleIdx="0" presStyleCnt="4">
        <dgm:presLayoutVars>
          <dgm:chMax val="0"/>
          <dgm:chPref val="0"/>
        </dgm:presLayoutVars>
      </dgm:prSet>
      <dgm:spPr/>
    </dgm:pt>
    <dgm:pt modelId="{DF113E1E-7A10-409B-8E37-AB52E69E0A1E}" type="pres">
      <dgm:prSet presAssocID="{C6C2A5C8-B645-48F6-987C-087D79B38213}" presName="sibTrans" presStyleCnt="0"/>
      <dgm:spPr/>
    </dgm:pt>
    <dgm:pt modelId="{9826E3E1-36A5-4FEB-AF34-98BCD638620D}" type="pres">
      <dgm:prSet presAssocID="{354DEF1D-D282-45F0-8679-513F2518F6AE}" presName="compNode" presStyleCnt="0"/>
      <dgm:spPr/>
    </dgm:pt>
    <dgm:pt modelId="{89D3CF86-A1ED-4985-A7C0-AEEE0837D948}" type="pres">
      <dgm:prSet presAssocID="{354DEF1D-D282-45F0-8679-513F2518F6AE}" presName="bgRect" presStyleLbl="bgShp" presStyleIdx="1" presStyleCnt="4"/>
      <dgm:spPr/>
    </dgm:pt>
    <dgm:pt modelId="{CA484B10-244C-41D4-919A-5E53D033D5CE}" type="pres">
      <dgm:prSet presAssocID="{354DEF1D-D282-45F0-8679-513F2518F6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F86D6190-71F3-4C48-A330-30EF2F309FB2}" type="pres">
      <dgm:prSet presAssocID="{354DEF1D-D282-45F0-8679-513F2518F6AE}" presName="spaceRect" presStyleCnt="0"/>
      <dgm:spPr/>
    </dgm:pt>
    <dgm:pt modelId="{A5CF1D5A-0203-47A1-8ECC-638235D5461D}" type="pres">
      <dgm:prSet presAssocID="{354DEF1D-D282-45F0-8679-513F2518F6AE}" presName="parTx" presStyleLbl="revTx" presStyleIdx="1" presStyleCnt="4">
        <dgm:presLayoutVars>
          <dgm:chMax val="0"/>
          <dgm:chPref val="0"/>
        </dgm:presLayoutVars>
      </dgm:prSet>
      <dgm:spPr/>
    </dgm:pt>
    <dgm:pt modelId="{0F55D70D-A24E-4F2F-9424-0CF9D667A3A0}" type="pres">
      <dgm:prSet presAssocID="{07E6B1CE-A8BA-443A-BBE1-49F046FAA738}" presName="sibTrans" presStyleCnt="0"/>
      <dgm:spPr/>
    </dgm:pt>
    <dgm:pt modelId="{02C426E0-7887-469A-B585-ADA56FC5C2E6}" type="pres">
      <dgm:prSet presAssocID="{F2C82F5E-2930-490C-89BB-F8B023703893}" presName="compNode" presStyleCnt="0"/>
      <dgm:spPr/>
    </dgm:pt>
    <dgm:pt modelId="{E7D0C679-A858-44E4-B4B1-2344BADCB347}" type="pres">
      <dgm:prSet presAssocID="{F2C82F5E-2930-490C-89BB-F8B023703893}" presName="bgRect" presStyleLbl="bgShp" presStyleIdx="2" presStyleCnt="4"/>
      <dgm:spPr/>
    </dgm:pt>
    <dgm:pt modelId="{595BFD67-5807-48DF-AFF8-460201929350}" type="pres">
      <dgm:prSet presAssocID="{F2C82F5E-2930-490C-89BB-F8B0237038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30A99761-F4CF-48A0-A35D-A59A855BAE91}" type="pres">
      <dgm:prSet presAssocID="{F2C82F5E-2930-490C-89BB-F8B023703893}" presName="spaceRect" presStyleCnt="0"/>
      <dgm:spPr/>
    </dgm:pt>
    <dgm:pt modelId="{4A9B08A9-271B-44DE-AFF9-F214EAC53ABF}" type="pres">
      <dgm:prSet presAssocID="{F2C82F5E-2930-490C-89BB-F8B023703893}" presName="parTx" presStyleLbl="revTx" presStyleIdx="2" presStyleCnt="4">
        <dgm:presLayoutVars>
          <dgm:chMax val="0"/>
          <dgm:chPref val="0"/>
        </dgm:presLayoutVars>
      </dgm:prSet>
      <dgm:spPr/>
    </dgm:pt>
    <dgm:pt modelId="{45FC5C93-CE00-4EF4-BD44-C298CCE6CB3A}" type="pres">
      <dgm:prSet presAssocID="{24745C54-9CB1-4820-BFBB-38A6885EC7E0}" presName="sibTrans" presStyleCnt="0"/>
      <dgm:spPr/>
    </dgm:pt>
    <dgm:pt modelId="{860778A7-B50C-46CA-BA2E-A3317D71DC29}" type="pres">
      <dgm:prSet presAssocID="{5C1D7284-31AF-4E14-8FAB-BAA7351EF245}" presName="compNode" presStyleCnt="0"/>
      <dgm:spPr/>
    </dgm:pt>
    <dgm:pt modelId="{1D23E970-A135-44A0-9862-CDC011649232}" type="pres">
      <dgm:prSet presAssocID="{5C1D7284-31AF-4E14-8FAB-BAA7351EF245}" presName="bgRect" presStyleLbl="bgShp" presStyleIdx="3" presStyleCnt="4"/>
      <dgm:spPr/>
    </dgm:pt>
    <dgm:pt modelId="{6C178DE8-B970-4C65-B92A-BF4A823B4AA5}" type="pres">
      <dgm:prSet presAssocID="{5C1D7284-31AF-4E14-8FAB-BAA7351EF2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CF3CF7DD-DB51-4681-92FB-2183EF2D8DEB}" type="pres">
      <dgm:prSet presAssocID="{5C1D7284-31AF-4E14-8FAB-BAA7351EF245}" presName="spaceRect" presStyleCnt="0"/>
      <dgm:spPr/>
    </dgm:pt>
    <dgm:pt modelId="{A247CEB0-A046-459A-8BB1-4246F84319EE}" type="pres">
      <dgm:prSet presAssocID="{5C1D7284-31AF-4E14-8FAB-BAA7351EF245}" presName="parTx" presStyleLbl="revTx" presStyleIdx="3" presStyleCnt="4">
        <dgm:presLayoutVars>
          <dgm:chMax val="0"/>
          <dgm:chPref val="0"/>
        </dgm:presLayoutVars>
      </dgm:prSet>
      <dgm:spPr/>
    </dgm:pt>
  </dgm:ptLst>
  <dgm:cxnLst>
    <dgm:cxn modelId="{F1D73401-6223-4F64-97DF-ED90D0FE06A4}" type="presOf" srcId="{354DEF1D-D282-45F0-8679-513F2518F6AE}" destId="{A5CF1D5A-0203-47A1-8ECC-638235D5461D}" srcOrd="0" destOrd="0" presId="urn:microsoft.com/office/officeart/2018/2/layout/IconVerticalSolidList"/>
    <dgm:cxn modelId="{31852302-1BA3-425D-9BB5-EBB3E627B7A0}" srcId="{B623F8A4-8602-4352-8D33-B56BC8C496DF}" destId="{5C1D7284-31AF-4E14-8FAB-BAA7351EF245}" srcOrd="3" destOrd="0" parTransId="{DE1DDE95-E017-49DF-ACFD-C09E4D97B037}" sibTransId="{8E57F3BB-88D7-48F4-B717-8E7AD55806EC}"/>
    <dgm:cxn modelId="{1DEE083B-D06F-47DF-8408-AF3F1FAE7595}" type="presOf" srcId="{5C1D7284-31AF-4E14-8FAB-BAA7351EF245}" destId="{A247CEB0-A046-459A-8BB1-4246F84319EE}" srcOrd="0" destOrd="0" presId="urn:microsoft.com/office/officeart/2018/2/layout/IconVerticalSolidList"/>
    <dgm:cxn modelId="{69D8DB62-98EC-4C59-A694-FE22FB3A4FF6}" type="presOf" srcId="{F2C82F5E-2930-490C-89BB-F8B023703893}" destId="{4A9B08A9-271B-44DE-AFF9-F214EAC53ABF}" srcOrd="0" destOrd="0" presId="urn:microsoft.com/office/officeart/2018/2/layout/IconVerticalSolidList"/>
    <dgm:cxn modelId="{587BBF4C-4D21-4BC6-A380-08D05853D9AC}" type="presOf" srcId="{59CF8DD2-7484-415F-AB62-15FCF66B2FE2}" destId="{A9DD5FA1-C00F-42C0-8920-DD11184DC6E0}" srcOrd="0" destOrd="0" presId="urn:microsoft.com/office/officeart/2018/2/layout/IconVerticalSolidList"/>
    <dgm:cxn modelId="{72E91F51-C129-4C5F-8C10-63DBDC93ABAC}" srcId="{B623F8A4-8602-4352-8D33-B56BC8C496DF}" destId="{F2C82F5E-2930-490C-89BB-F8B023703893}" srcOrd="2" destOrd="0" parTransId="{8AC3C62F-1755-430E-95D7-B0FDA0D0097C}" sibTransId="{24745C54-9CB1-4820-BFBB-38A6885EC7E0}"/>
    <dgm:cxn modelId="{04BEAD9C-6315-4235-8605-80B8A4461553}" srcId="{B623F8A4-8602-4352-8D33-B56BC8C496DF}" destId="{59CF8DD2-7484-415F-AB62-15FCF66B2FE2}" srcOrd="0" destOrd="0" parTransId="{8EFAD3A5-C95C-4A62-B946-73251D032B8B}" sibTransId="{C6C2A5C8-B645-48F6-987C-087D79B38213}"/>
    <dgm:cxn modelId="{EC3BDFA9-238C-4BEC-92A6-3FE152AA1AC5}" srcId="{B623F8A4-8602-4352-8D33-B56BC8C496DF}" destId="{354DEF1D-D282-45F0-8679-513F2518F6AE}" srcOrd="1" destOrd="0" parTransId="{8EB5B74D-58D4-4486-A321-3A0F4AEC6B09}" sibTransId="{07E6B1CE-A8BA-443A-BBE1-49F046FAA738}"/>
    <dgm:cxn modelId="{EE4CB2B5-B736-4807-BE35-86A90A0CEF67}" type="presOf" srcId="{B623F8A4-8602-4352-8D33-B56BC8C496DF}" destId="{9C324C2D-C4A3-42A0-B6A3-D431BE5F0681}" srcOrd="0" destOrd="0" presId="urn:microsoft.com/office/officeart/2018/2/layout/IconVerticalSolidList"/>
    <dgm:cxn modelId="{3C1E5D27-31C4-42BE-BAC2-619C89B5840C}" type="presParOf" srcId="{9C324C2D-C4A3-42A0-B6A3-D431BE5F0681}" destId="{5F7FDE40-0555-4F0B-BEE3-442CAEB056CC}" srcOrd="0" destOrd="0" presId="urn:microsoft.com/office/officeart/2018/2/layout/IconVerticalSolidList"/>
    <dgm:cxn modelId="{10EDC189-3B08-4E12-8FC8-6DCDACA75E06}" type="presParOf" srcId="{5F7FDE40-0555-4F0B-BEE3-442CAEB056CC}" destId="{F39C0D38-A581-4542-8D02-10FA76E31E22}" srcOrd="0" destOrd="0" presId="urn:microsoft.com/office/officeart/2018/2/layout/IconVerticalSolidList"/>
    <dgm:cxn modelId="{B8480452-4ECE-40E8-A85E-B4D6D5D30CCD}" type="presParOf" srcId="{5F7FDE40-0555-4F0B-BEE3-442CAEB056CC}" destId="{28C4408D-899C-4706-A318-3C60E85D233B}" srcOrd="1" destOrd="0" presId="urn:microsoft.com/office/officeart/2018/2/layout/IconVerticalSolidList"/>
    <dgm:cxn modelId="{8071138A-E9A8-4412-8662-4DDB022004FB}" type="presParOf" srcId="{5F7FDE40-0555-4F0B-BEE3-442CAEB056CC}" destId="{0EAE5C73-E2F0-4588-8989-0C4B9ECBE8F8}" srcOrd="2" destOrd="0" presId="urn:microsoft.com/office/officeart/2018/2/layout/IconVerticalSolidList"/>
    <dgm:cxn modelId="{A80E2F2B-2607-450B-8D6C-10C39C20D0EF}" type="presParOf" srcId="{5F7FDE40-0555-4F0B-BEE3-442CAEB056CC}" destId="{A9DD5FA1-C00F-42C0-8920-DD11184DC6E0}" srcOrd="3" destOrd="0" presId="urn:microsoft.com/office/officeart/2018/2/layout/IconVerticalSolidList"/>
    <dgm:cxn modelId="{EE762A6E-E339-4516-BD0E-46720865F661}" type="presParOf" srcId="{9C324C2D-C4A3-42A0-B6A3-D431BE5F0681}" destId="{DF113E1E-7A10-409B-8E37-AB52E69E0A1E}" srcOrd="1" destOrd="0" presId="urn:microsoft.com/office/officeart/2018/2/layout/IconVerticalSolidList"/>
    <dgm:cxn modelId="{D87E45D8-67A0-4F13-B797-8C0B904BFA73}" type="presParOf" srcId="{9C324C2D-C4A3-42A0-B6A3-D431BE5F0681}" destId="{9826E3E1-36A5-4FEB-AF34-98BCD638620D}" srcOrd="2" destOrd="0" presId="urn:microsoft.com/office/officeart/2018/2/layout/IconVerticalSolidList"/>
    <dgm:cxn modelId="{64D38EF5-A17A-42D3-AC20-AB48B1F98C79}" type="presParOf" srcId="{9826E3E1-36A5-4FEB-AF34-98BCD638620D}" destId="{89D3CF86-A1ED-4985-A7C0-AEEE0837D948}" srcOrd="0" destOrd="0" presId="urn:microsoft.com/office/officeart/2018/2/layout/IconVerticalSolidList"/>
    <dgm:cxn modelId="{AD8DB9B6-9E34-4FEA-8F7D-F13679272D01}" type="presParOf" srcId="{9826E3E1-36A5-4FEB-AF34-98BCD638620D}" destId="{CA484B10-244C-41D4-919A-5E53D033D5CE}" srcOrd="1" destOrd="0" presId="urn:microsoft.com/office/officeart/2018/2/layout/IconVerticalSolidList"/>
    <dgm:cxn modelId="{CE7D6C49-64FA-4490-B46E-F2B65A61BAE2}" type="presParOf" srcId="{9826E3E1-36A5-4FEB-AF34-98BCD638620D}" destId="{F86D6190-71F3-4C48-A330-30EF2F309FB2}" srcOrd="2" destOrd="0" presId="urn:microsoft.com/office/officeart/2018/2/layout/IconVerticalSolidList"/>
    <dgm:cxn modelId="{BD93C808-493E-4450-AFFC-5884B1BDD9B9}" type="presParOf" srcId="{9826E3E1-36A5-4FEB-AF34-98BCD638620D}" destId="{A5CF1D5A-0203-47A1-8ECC-638235D5461D}" srcOrd="3" destOrd="0" presId="urn:microsoft.com/office/officeart/2018/2/layout/IconVerticalSolidList"/>
    <dgm:cxn modelId="{2018BA17-D924-4EA9-8935-753621B42367}" type="presParOf" srcId="{9C324C2D-C4A3-42A0-B6A3-D431BE5F0681}" destId="{0F55D70D-A24E-4F2F-9424-0CF9D667A3A0}" srcOrd="3" destOrd="0" presId="urn:microsoft.com/office/officeart/2018/2/layout/IconVerticalSolidList"/>
    <dgm:cxn modelId="{EB6C4EC3-3BFD-49FB-834F-75C969D6A8C4}" type="presParOf" srcId="{9C324C2D-C4A3-42A0-B6A3-D431BE5F0681}" destId="{02C426E0-7887-469A-B585-ADA56FC5C2E6}" srcOrd="4" destOrd="0" presId="urn:microsoft.com/office/officeart/2018/2/layout/IconVerticalSolidList"/>
    <dgm:cxn modelId="{6FA8B47C-420E-4AFE-B9C3-A3A9462B6BCC}" type="presParOf" srcId="{02C426E0-7887-469A-B585-ADA56FC5C2E6}" destId="{E7D0C679-A858-44E4-B4B1-2344BADCB347}" srcOrd="0" destOrd="0" presId="urn:microsoft.com/office/officeart/2018/2/layout/IconVerticalSolidList"/>
    <dgm:cxn modelId="{2E3589B9-DF17-4A22-9F27-1BF9936C51FF}" type="presParOf" srcId="{02C426E0-7887-469A-B585-ADA56FC5C2E6}" destId="{595BFD67-5807-48DF-AFF8-460201929350}" srcOrd="1" destOrd="0" presId="urn:microsoft.com/office/officeart/2018/2/layout/IconVerticalSolidList"/>
    <dgm:cxn modelId="{613E36D0-5EC5-45B5-9D83-0D4EA4C0A317}" type="presParOf" srcId="{02C426E0-7887-469A-B585-ADA56FC5C2E6}" destId="{30A99761-F4CF-48A0-A35D-A59A855BAE91}" srcOrd="2" destOrd="0" presId="urn:microsoft.com/office/officeart/2018/2/layout/IconVerticalSolidList"/>
    <dgm:cxn modelId="{A1FA2594-D6F9-45F0-B8B3-D8B8C4657600}" type="presParOf" srcId="{02C426E0-7887-469A-B585-ADA56FC5C2E6}" destId="{4A9B08A9-271B-44DE-AFF9-F214EAC53ABF}" srcOrd="3" destOrd="0" presId="urn:microsoft.com/office/officeart/2018/2/layout/IconVerticalSolidList"/>
    <dgm:cxn modelId="{24D47EAE-FCF3-49CC-8CAC-5FBC2D01DA75}" type="presParOf" srcId="{9C324C2D-C4A3-42A0-B6A3-D431BE5F0681}" destId="{45FC5C93-CE00-4EF4-BD44-C298CCE6CB3A}" srcOrd="5" destOrd="0" presId="urn:microsoft.com/office/officeart/2018/2/layout/IconVerticalSolidList"/>
    <dgm:cxn modelId="{28DEAE78-A6FD-4E3E-9E7C-28AB2B8F3CA2}" type="presParOf" srcId="{9C324C2D-C4A3-42A0-B6A3-D431BE5F0681}" destId="{860778A7-B50C-46CA-BA2E-A3317D71DC29}" srcOrd="6" destOrd="0" presId="urn:microsoft.com/office/officeart/2018/2/layout/IconVerticalSolidList"/>
    <dgm:cxn modelId="{0D1834F3-F90B-4DD7-85A1-E7B7838A9431}" type="presParOf" srcId="{860778A7-B50C-46CA-BA2E-A3317D71DC29}" destId="{1D23E970-A135-44A0-9862-CDC011649232}" srcOrd="0" destOrd="0" presId="urn:microsoft.com/office/officeart/2018/2/layout/IconVerticalSolidList"/>
    <dgm:cxn modelId="{B3ED3646-878A-48B7-A4E7-EADA0998E905}" type="presParOf" srcId="{860778A7-B50C-46CA-BA2E-A3317D71DC29}" destId="{6C178DE8-B970-4C65-B92A-BF4A823B4AA5}" srcOrd="1" destOrd="0" presId="urn:microsoft.com/office/officeart/2018/2/layout/IconVerticalSolidList"/>
    <dgm:cxn modelId="{0803D699-F8A6-4904-9F09-99F16508D2F7}" type="presParOf" srcId="{860778A7-B50C-46CA-BA2E-A3317D71DC29}" destId="{CF3CF7DD-DB51-4681-92FB-2183EF2D8DEB}" srcOrd="2" destOrd="0" presId="urn:microsoft.com/office/officeart/2018/2/layout/IconVerticalSolidList"/>
    <dgm:cxn modelId="{B0F1B606-EEE2-48CA-8F6D-3A7F364B4D27}" type="presParOf" srcId="{860778A7-B50C-46CA-BA2E-A3317D71DC29}" destId="{A247CEB0-A046-459A-8BB1-4246F84319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A6D757-0823-4321-B2C3-2ABF60082954}"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49B90A31-8ECB-4995-9277-C63D245F5893}">
      <dgm:prSet/>
      <dgm:spPr/>
      <dgm:t>
        <a:bodyPr/>
        <a:lstStyle/>
        <a:p>
          <a:r>
            <a:rPr lang="en-US" dirty="0"/>
            <a:t>Getting the dataset</a:t>
          </a:r>
        </a:p>
      </dgm:t>
    </dgm:pt>
    <dgm:pt modelId="{6F9791A9-036F-4235-A1F0-C985F7BFCFD8}" type="parTrans" cxnId="{8166C39B-AA4D-45FC-B2F5-76AB85EC8A5D}">
      <dgm:prSet/>
      <dgm:spPr/>
      <dgm:t>
        <a:bodyPr/>
        <a:lstStyle/>
        <a:p>
          <a:endParaRPr lang="en-US"/>
        </a:p>
      </dgm:t>
    </dgm:pt>
    <dgm:pt modelId="{0FEA6937-11DE-41AB-A387-0CB1BFAB26B4}" type="sibTrans" cxnId="{8166C39B-AA4D-45FC-B2F5-76AB85EC8A5D}">
      <dgm:prSet phldrT="1" phldr="0"/>
      <dgm:spPr/>
      <dgm:t>
        <a:bodyPr/>
        <a:lstStyle/>
        <a:p>
          <a:r>
            <a:rPr lang="en-US"/>
            <a:t>1</a:t>
          </a:r>
        </a:p>
      </dgm:t>
    </dgm:pt>
    <dgm:pt modelId="{A74555E4-4476-4391-BC05-C94B8C526E15}">
      <dgm:prSet/>
      <dgm:spPr/>
      <dgm:t>
        <a:bodyPr/>
        <a:lstStyle/>
        <a:p>
          <a:r>
            <a:rPr lang="en-US" dirty="0"/>
            <a:t>Importing libraries</a:t>
          </a:r>
        </a:p>
      </dgm:t>
    </dgm:pt>
    <dgm:pt modelId="{2113B9E3-5B42-47B6-9B45-9FD138BA99F8}" type="parTrans" cxnId="{156C7AF0-28DA-40E9-87BC-DDED5307444F}">
      <dgm:prSet/>
      <dgm:spPr/>
      <dgm:t>
        <a:bodyPr/>
        <a:lstStyle/>
        <a:p>
          <a:endParaRPr lang="en-US"/>
        </a:p>
      </dgm:t>
    </dgm:pt>
    <dgm:pt modelId="{631E2901-8C49-474B-9D76-CB7CD25F8D8C}" type="sibTrans" cxnId="{156C7AF0-28DA-40E9-87BC-DDED5307444F}">
      <dgm:prSet phldrT="2" phldr="0"/>
      <dgm:spPr/>
      <dgm:t>
        <a:bodyPr/>
        <a:lstStyle/>
        <a:p>
          <a:r>
            <a:rPr lang="en-US"/>
            <a:t>2</a:t>
          </a:r>
        </a:p>
      </dgm:t>
    </dgm:pt>
    <dgm:pt modelId="{80E772A3-07A7-4B21-A75B-B7DDF54BAD6D}">
      <dgm:prSet/>
      <dgm:spPr/>
      <dgm:t>
        <a:bodyPr/>
        <a:lstStyle/>
        <a:p>
          <a:r>
            <a:rPr lang="en-US" dirty="0"/>
            <a:t>Importing datasets</a:t>
          </a:r>
        </a:p>
      </dgm:t>
    </dgm:pt>
    <dgm:pt modelId="{AE62148E-8B70-4306-9913-7875E89C350A}" type="parTrans" cxnId="{863E907A-7EC9-45ED-B611-890C3496DD08}">
      <dgm:prSet/>
      <dgm:spPr/>
      <dgm:t>
        <a:bodyPr/>
        <a:lstStyle/>
        <a:p>
          <a:endParaRPr lang="en-US"/>
        </a:p>
      </dgm:t>
    </dgm:pt>
    <dgm:pt modelId="{C42432C3-2D07-4E0A-8D0C-F97225920942}" type="sibTrans" cxnId="{863E907A-7EC9-45ED-B611-890C3496DD08}">
      <dgm:prSet phldrT="3" phldr="0"/>
      <dgm:spPr/>
      <dgm:t>
        <a:bodyPr/>
        <a:lstStyle/>
        <a:p>
          <a:r>
            <a:rPr lang="en-US"/>
            <a:t>3</a:t>
          </a:r>
        </a:p>
      </dgm:t>
    </dgm:pt>
    <dgm:pt modelId="{F3A95BCC-A6DA-4BA3-8724-7A0F3B5CE4DA}">
      <dgm:prSet/>
      <dgm:spPr/>
      <dgm:t>
        <a:bodyPr/>
        <a:lstStyle/>
        <a:p>
          <a:r>
            <a:rPr lang="en-US"/>
            <a:t>Finding Missing Data</a:t>
          </a:r>
        </a:p>
      </dgm:t>
    </dgm:pt>
    <dgm:pt modelId="{62F1CE5C-E26F-4FEF-97D9-E07E5228DC04}" type="parTrans" cxnId="{393C9EF8-AB5F-4E91-8798-2BC4D086FEAA}">
      <dgm:prSet/>
      <dgm:spPr/>
      <dgm:t>
        <a:bodyPr/>
        <a:lstStyle/>
        <a:p>
          <a:endParaRPr lang="en-US"/>
        </a:p>
      </dgm:t>
    </dgm:pt>
    <dgm:pt modelId="{8BB536E6-6BF7-47E2-9604-0F2F15246786}" type="sibTrans" cxnId="{393C9EF8-AB5F-4E91-8798-2BC4D086FEAA}">
      <dgm:prSet phldrT="4" phldr="0"/>
      <dgm:spPr/>
      <dgm:t>
        <a:bodyPr/>
        <a:lstStyle/>
        <a:p>
          <a:r>
            <a:rPr lang="en-US"/>
            <a:t>4</a:t>
          </a:r>
        </a:p>
      </dgm:t>
    </dgm:pt>
    <dgm:pt modelId="{C51CA056-E672-44DC-A3BD-42399CE43CEE}">
      <dgm:prSet/>
      <dgm:spPr/>
      <dgm:t>
        <a:bodyPr/>
        <a:lstStyle/>
        <a:p>
          <a:r>
            <a:rPr lang="en-US"/>
            <a:t>Encoding Categorical Data</a:t>
          </a:r>
        </a:p>
      </dgm:t>
    </dgm:pt>
    <dgm:pt modelId="{2D3EF042-FF44-41A4-A11F-5B356263EB7E}" type="parTrans" cxnId="{3B858A01-A5C8-4173-B112-D9D5AB51ACF1}">
      <dgm:prSet/>
      <dgm:spPr/>
      <dgm:t>
        <a:bodyPr/>
        <a:lstStyle/>
        <a:p>
          <a:endParaRPr lang="en-US"/>
        </a:p>
      </dgm:t>
    </dgm:pt>
    <dgm:pt modelId="{239E114E-1A07-4D9D-8900-194808884838}" type="sibTrans" cxnId="{3B858A01-A5C8-4173-B112-D9D5AB51ACF1}">
      <dgm:prSet phldrT="5" phldr="0"/>
      <dgm:spPr/>
      <dgm:t>
        <a:bodyPr/>
        <a:lstStyle/>
        <a:p>
          <a:r>
            <a:rPr lang="en-US"/>
            <a:t>5</a:t>
          </a:r>
        </a:p>
      </dgm:t>
    </dgm:pt>
    <dgm:pt modelId="{2B1E72E6-88FC-4126-B2C3-98E637E0F0F6}">
      <dgm:prSet/>
      <dgm:spPr/>
      <dgm:t>
        <a:bodyPr/>
        <a:lstStyle/>
        <a:p>
          <a:r>
            <a:rPr lang="en-US" dirty="0"/>
            <a:t>Splitting dataset into training and test set</a:t>
          </a:r>
        </a:p>
      </dgm:t>
    </dgm:pt>
    <dgm:pt modelId="{4500F98A-D5E7-45BC-86EA-349B450BA0A2}" type="parTrans" cxnId="{559797B1-E7F2-4EC7-9860-D547B59600EE}">
      <dgm:prSet/>
      <dgm:spPr/>
      <dgm:t>
        <a:bodyPr/>
        <a:lstStyle/>
        <a:p>
          <a:endParaRPr lang="en-US"/>
        </a:p>
      </dgm:t>
    </dgm:pt>
    <dgm:pt modelId="{1CB5A327-6833-4883-8A91-51858EE9ADED}" type="sibTrans" cxnId="{559797B1-E7F2-4EC7-9860-D547B59600EE}">
      <dgm:prSet phldrT="6" phldr="0"/>
      <dgm:spPr/>
      <dgm:t>
        <a:bodyPr/>
        <a:lstStyle/>
        <a:p>
          <a:r>
            <a:rPr lang="en-US"/>
            <a:t>6</a:t>
          </a:r>
        </a:p>
      </dgm:t>
    </dgm:pt>
    <dgm:pt modelId="{AB80FB18-868A-45B2-AC0D-53AF6B6C0DF0}">
      <dgm:prSet/>
      <dgm:spPr/>
      <dgm:t>
        <a:bodyPr/>
        <a:lstStyle/>
        <a:p>
          <a:r>
            <a:rPr lang="en-US"/>
            <a:t>Feature scaling</a:t>
          </a:r>
        </a:p>
      </dgm:t>
    </dgm:pt>
    <dgm:pt modelId="{4B10EE16-1CDD-4B9D-B8C0-C0A5851F83C0}" type="parTrans" cxnId="{890C96FB-6BD8-4CD0-AE4C-5AA78EB9F01B}">
      <dgm:prSet/>
      <dgm:spPr/>
      <dgm:t>
        <a:bodyPr/>
        <a:lstStyle/>
        <a:p>
          <a:endParaRPr lang="en-US"/>
        </a:p>
      </dgm:t>
    </dgm:pt>
    <dgm:pt modelId="{752A22AA-9083-4741-A23D-39604840C03D}" type="sibTrans" cxnId="{890C96FB-6BD8-4CD0-AE4C-5AA78EB9F01B}">
      <dgm:prSet phldrT="7" phldr="0"/>
      <dgm:spPr/>
      <dgm:t>
        <a:bodyPr/>
        <a:lstStyle/>
        <a:p>
          <a:r>
            <a:rPr lang="en-US"/>
            <a:t>7</a:t>
          </a:r>
        </a:p>
      </dgm:t>
    </dgm:pt>
    <dgm:pt modelId="{364675BB-6F8C-42E4-B361-517689F84EB7}" type="pres">
      <dgm:prSet presAssocID="{7BA6D757-0823-4321-B2C3-2ABF60082954}" presName="Name0" presStyleCnt="0">
        <dgm:presLayoutVars>
          <dgm:animLvl val="lvl"/>
          <dgm:resizeHandles val="exact"/>
        </dgm:presLayoutVars>
      </dgm:prSet>
      <dgm:spPr/>
    </dgm:pt>
    <dgm:pt modelId="{DD347894-AEB8-4B33-A29E-04D68C3E0C63}" type="pres">
      <dgm:prSet presAssocID="{49B90A31-8ECB-4995-9277-C63D245F5893}" presName="compositeNode" presStyleCnt="0">
        <dgm:presLayoutVars>
          <dgm:bulletEnabled val="1"/>
        </dgm:presLayoutVars>
      </dgm:prSet>
      <dgm:spPr/>
    </dgm:pt>
    <dgm:pt modelId="{CBA70F10-17D2-4AB5-BAC5-DD9250DD9217}" type="pres">
      <dgm:prSet presAssocID="{49B90A31-8ECB-4995-9277-C63D245F5893}" presName="bgRect" presStyleLbl="bgAccFollowNode1" presStyleIdx="0" presStyleCnt="7"/>
      <dgm:spPr/>
    </dgm:pt>
    <dgm:pt modelId="{7629B2DD-2AD7-4C50-BE2C-EDCA45C5924B}" type="pres">
      <dgm:prSet presAssocID="{0FEA6937-11DE-41AB-A387-0CB1BFAB26B4}" presName="sibTransNodeCircle" presStyleLbl="alignNode1" presStyleIdx="0" presStyleCnt="14">
        <dgm:presLayoutVars>
          <dgm:chMax val="0"/>
          <dgm:bulletEnabled/>
        </dgm:presLayoutVars>
      </dgm:prSet>
      <dgm:spPr/>
    </dgm:pt>
    <dgm:pt modelId="{D0D6D38C-72B3-43A4-825F-FD60C3E53A69}" type="pres">
      <dgm:prSet presAssocID="{49B90A31-8ECB-4995-9277-C63D245F5893}" presName="bottomLine" presStyleLbl="alignNode1" presStyleIdx="1" presStyleCnt="14">
        <dgm:presLayoutVars/>
      </dgm:prSet>
      <dgm:spPr/>
    </dgm:pt>
    <dgm:pt modelId="{A9C52750-69A1-41F5-B1DC-81FD8430924E}" type="pres">
      <dgm:prSet presAssocID="{49B90A31-8ECB-4995-9277-C63D245F5893}" presName="nodeText" presStyleLbl="bgAccFollowNode1" presStyleIdx="0" presStyleCnt="7">
        <dgm:presLayoutVars>
          <dgm:bulletEnabled val="1"/>
        </dgm:presLayoutVars>
      </dgm:prSet>
      <dgm:spPr/>
    </dgm:pt>
    <dgm:pt modelId="{7759EC18-B10B-4532-8BF9-F92BF4563E7A}" type="pres">
      <dgm:prSet presAssocID="{0FEA6937-11DE-41AB-A387-0CB1BFAB26B4}" presName="sibTrans" presStyleCnt="0"/>
      <dgm:spPr/>
    </dgm:pt>
    <dgm:pt modelId="{DD92C36F-3C05-440E-8DC4-554931544F5E}" type="pres">
      <dgm:prSet presAssocID="{A74555E4-4476-4391-BC05-C94B8C526E15}" presName="compositeNode" presStyleCnt="0">
        <dgm:presLayoutVars>
          <dgm:bulletEnabled val="1"/>
        </dgm:presLayoutVars>
      </dgm:prSet>
      <dgm:spPr/>
    </dgm:pt>
    <dgm:pt modelId="{DC24213B-F9A6-4D4C-8727-300FEE51C667}" type="pres">
      <dgm:prSet presAssocID="{A74555E4-4476-4391-BC05-C94B8C526E15}" presName="bgRect" presStyleLbl="bgAccFollowNode1" presStyleIdx="1" presStyleCnt="7"/>
      <dgm:spPr/>
    </dgm:pt>
    <dgm:pt modelId="{B19D2188-77A1-4599-8E5A-CB6E9B2B6F00}" type="pres">
      <dgm:prSet presAssocID="{631E2901-8C49-474B-9D76-CB7CD25F8D8C}" presName="sibTransNodeCircle" presStyleLbl="alignNode1" presStyleIdx="2" presStyleCnt="14">
        <dgm:presLayoutVars>
          <dgm:chMax val="0"/>
          <dgm:bulletEnabled/>
        </dgm:presLayoutVars>
      </dgm:prSet>
      <dgm:spPr/>
    </dgm:pt>
    <dgm:pt modelId="{D4D81532-9765-46B0-AD9B-661DEEEBEAFA}" type="pres">
      <dgm:prSet presAssocID="{A74555E4-4476-4391-BC05-C94B8C526E15}" presName="bottomLine" presStyleLbl="alignNode1" presStyleIdx="3" presStyleCnt="14">
        <dgm:presLayoutVars/>
      </dgm:prSet>
      <dgm:spPr/>
    </dgm:pt>
    <dgm:pt modelId="{A4E6F9BE-D275-46D5-BB3D-C4C4768872CA}" type="pres">
      <dgm:prSet presAssocID="{A74555E4-4476-4391-BC05-C94B8C526E15}" presName="nodeText" presStyleLbl="bgAccFollowNode1" presStyleIdx="1" presStyleCnt="7">
        <dgm:presLayoutVars>
          <dgm:bulletEnabled val="1"/>
        </dgm:presLayoutVars>
      </dgm:prSet>
      <dgm:spPr/>
    </dgm:pt>
    <dgm:pt modelId="{04B16443-2F54-44DC-ABCB-3DB78D9046B7}" type="pres">
      <dgm:prSet presAssocID="{631E2901-8C49-474B-9D76-CB7CD25F8D8C}" presName="sibTrans" presStyleCnt="0"/>
      <dgm:spPr/>
    </dgm:pt>
    <dgm:pt modelId="{00A0BCF3-54E6-42DA-AD8C-2BD263F25111}" type="pres">
      <dgm:prSet presAssocID="{80E772A3-07A7-4B21-A75B-B7DDF54BAD6D}" presName="compositeNode" presStyleCnt="0">
        <dgm:presLayoutVars>
          <dgm:bulletEnabled val="1"/>
        </dgm:presLayoutVars>
      </dgm:prSet>
      <dgm:spPr/>
    </dgm:pt>
    <dgm:pt modelId="{F6D5D5C7-C5C6-46C6-9B72-188017402347}" type="pres">
      <dgm:prSet presAssocID="{80E772A3-07A7-4B21-A75B-B7DDF54BAD6D}" presName="bgRect" presStyleLbl="bgAccFollowNode1" presStyleIdx="2" presStyleCnt="7"/>
      <dgm:spPr/>
    </dgm:pt>
    <dgm:pt modelId="{3B734C98-7C69-4679-A174-2E2240DF05B7}" type="pres">
      <dgm:prSet presAssocID="{C42432C3-2D07-4E0A-8D0C-F97225920942}" presName="sibTransNodeCircle" presStyleLbl="alignNode1" presStyleIdx="4" presStyleCnt="14">
        <dgm:presLayoutVars>
          <dgm:chMax val="0"/>
          <dgm:bulletEnabled/>
        </dgm:presLayoutVars>
      </dgm:prSet>
      <dgm:spPr/>
    </dgm:pt>
    <dgm:pt modelId="{DD86FFB2-97CF-452F-A95A-31B5A8E6C952}" type="pres">
      <dgm:prSet presAssocID="{80E772A3-07A7-4B21-A75B-B7DDF54BAD6D}" presName="bottomLine" presStyleLbl="alignNode1" presStyleIdx="5" presStyleCnt="14">
        <dgm:presLayoutVars/>
      </dgm:prSet>
      <dgm:spPr/>
    </dgm:pt>
    <dgm:pt modelId="{78917A09-6F45-41E8-B0B2-7F603F7BD328}" type="pres">
      <dgm:prSet presAssocID="{80E772A3-07A7-4B21-A75B-B7DDF54BAD6D}" presName="nodeText" presStyleLbl="bgAccFollowNode1" presStyleIdx="2" presStyleCnt="7">
        <dgm:presLayoutVars>
          <dgm:bulletEnabled val="1"/>
        </dgm:presLayoutVars>
      </dgm:prSet>
      <dgm:spPr/>
    </dgm:pt>
    <dgm:pt modelId="{4689D6CD-1616-48B9-B9B0-5AEF7785A9ED}" type="pres">
      <dgm:prSet presAssocID="{C42432C3-2D07-4E0A-8D0C-F97225920942}" presName="sibTrans" presStyleCnt="0"/>
      <dgm:spPr/>
    </dgm:pt>
    <dgm:pt modelId="{485B0AE7-9BA6-4CAB-8512-1D04A64C9F8D}" type="pres">
      <dgm:prSet presAssocID="{F3A95BCC-A6DA-4BA3-8724-7A0F3B5CE4DA}" presName="compositeNode" presStyleCnt="0">
        <dgm:presLayoutVars>
          <dgm:bulletEnabled val="1"/>
        </dgm:presLayoutVars>
      </dgm:prSet>
      <dgm:spPr/>
    </dgm:pt>
    <dgm:pt modelId="{6ACCAF29-7D9D-48AF-98D0-7046C8E00327}" type="pres">
      <dgm:prSet presAssocID="{F3A95BCC-A6DA-4BA3-8724-7A0F3B5CE4DA}" presName="bgRect" presStyleLbl="bgAccFollowNode1" presStyleIdx="3" presStyleCnt="7"/>
      <dgm:spPr/>
    </dgm:pt>
    <dgm:pt modelId="{13CD4178-C294-45A5-8F96-14B8DBC55097}" type="pres">
      <dgm:prSet presAssocID="{8BB536E6-6BF7-47E2-9604-0F2F15246786}" presName="sibTransNodeCircle" presStyleLbl="alignNode1" presStyleIdx="6" presStyleCnt="14">
        <dgm:presLayoutVars>
          <dgm:chMax val="0"/>
          <dgm:bulletEnabled/>
        </dgm:presLayoutVars>
      </dgm:prSet>
      <dgm:spPr/>
    </dgm:pt>
    <dgm:pt modelId="{988A3C17-D80F-4788-A3C4-214A22A126AA}" type="pres">
      <dgm:prSet presAssocID="{F3A95BCC-A6DA-4BA3-8724-7A0F3B5CE4DA}" presName="bottomLine" presStyleLbl="alignNode1" presStyleIdx="7" presStyleCnt="14">
        <dgm:presLayoutVars/>
      </dgm:prSet>
      <dgm:spPr/>
    </dgm:pt>
    <dgm:pt modelId="{DDC946A6-B862-4FFA-A0E3-764BD823D08B}" type="pres">
      <dgm:prSet presAssocID="{F3A95BCC-A6DA-4BA3-8724-7A0F3B5CE4DA}" presName="nodeText" presStyleLbl="bgAccFollowNode1" presStyleIdx="3" presStyleCnt="7">
        <dgm:presLayoutVars>
          <dgm:bulletEnabled val="1"/>
        </dgm:presLayoutVars>
      </dgm:prSet>
      <dgm:spPr/>
    </dgm:pt>
    <dgm:pt modelId="{E0CE300E-535F-4017-ABFD-9F98D26F526A}" type="pres">
      <dgm:prSet presAssocID="{8BB536E6-6BF7-47E2-9604-0F2F15246786}" presName="sibTrans" presStyleCnt="0"/>
      <dgm:spPr/>
    </dgm:pt>
    <dgm:pt modelId="{486AE6EB-E62A-4375-8496-90B9063CD6C6}" type="pres">
      <dgm:prSet presAssocID="{C51CA056-E672-44DC-A3BD-42399CE43CEE}" presName="compositeNode" presStyleCnt="0">
        <dgm:presLayoutVars>
          <dgm:bulletEnabled val="1"/>
        </dgm:presLayoutVars>
      </dgm:prSet>
      <dgm:spPr/>
    </dgm:pt>
    <dgm:pt modelId="{3BE6F934-18B6-4AFA-B948-7263E458D4E9}" type="pres">
      <dgm:prSet presAssocID="{C51CA056-E672-44DC-A3BD-42399CE43CEE}" presName="bgRect" presStyleLbl="bgAccFollowNode1" presStyleIdx="4" presStyleCnt="7"/>
      <dgm:spPr/>
    </dgm:pt>
    <dgm:pt modelId="{1EF18302-0915-40DB-8AA8-65AF24B25BC7}" type="pres">
      <dgm:prSet presAssocID="{239E114E-1A07-4D9D-8900-194808884838}" presName="sibTransNodeCircle" presStyleLbl="alignNode1" presStyleIdx="8" presStyleCnt="14">
        <dgm:presLayoutVars>
          <dgm:chMax val="0"/>
          <dgm:bulletEnabled/>
        </dgm:presLayoutVars>
      </dgm:prSet>
      <dgm:spPr/>
    </dgm:pt>
    <dgm:pt modelId="{72CF115A-10C8-4067-A3CA-183C06FC5B58}" type="pres">
      <dgm:prSet presAssocID="{C51CA056-E672-44DC-A3BD-42399CE43CEE}" presName="bottomLine" presStyleLbl="alignNode1" presStyleIdx="9" presStyleCnt="14">
        <dgm:presLayoutVars/>
      </dgm:prSet>
      <dgm:spPr/>
    </dgm:pt>
    <dgm:pt modelId="{65B042CD-957F-45DF-8663-3E6CA39E07AC}" type="pres">
      <dgm:prSet presAssocID="{C51CA056-E672-44DC-A3BD-42399CE43CEE}" presName="nodeText" presStyleLbl="bgAccFollowNode1" presStyleIdx="4" presStyleCnt="7">
        <dgm:presLayoutVars>
          <dgm:bulletEnabled val="1"/>
        </dgm:presLayoutVars>
      </dgm:prSet>
      <dgm:spPr/>
    </dgm:pt>
    <dgm:pt modelId="{2CC5FE7B-FC67-41E0-9823-BC0B749B1AF8}" type="pres">
      <dgm:prSet presAssocID="{239E114E-1A07-4D9D-8900-194808884838}" presName="sibTrans" presStyleCnt="0"/>
      <dgm:spPr/>
    </dgm:pt>
    <dgm:pt modelId="{ED8BC0A6-7C4D-4436-A9EC-E01CD6AD7B46}" type="pres">
      <dgm:prSet presAssocID="{2B1E72E6-88FC-4126-B2C3-98E637E0F0F6}" presName="compositeNode" presStyleCnt="0">
        <dgm:presLayoutVars>
          <dgm:bulletEnabled val="1"/>
        </dgm:presLayoutVars>
      </dgm:prSet>
      <dgm:spPr/>
    </dgm:pt>
    <dgm:pt modelId="{1BF3046D-F6F1-457B-AB66-C5217390C4BA}" type="pres">
      <dgm:prSet presAssocID="{2B1E72E6-88FC-4126-B2C3-98E637E0F0F6}" presName="bgRect" presStyleLbl="bgAccFollowNode1" presStyleIdx="5" presStyleCnt="7"/>
      <dgm:spPr/>
    </dgm:pt>
    <dgm:pt modelId="{C3D7AADA-2741-416B-A7CC-0874429BE764}" type="pres">
      <dgm:prSet presAssocID="{1CB5A327-6833-4883-8A91-51858EE9ADED}" presName="sibTransNodeCircle" presStyleLbl="alignNode1" presStyleIdx="10" presStyleCnt="14">
        <dgm:presLayoutVars>
          <dgm:chMax val="0"/>
          <dgm:bulletEnabled/>
        </dgm:presLayoutVars>
      </dgm:prSet>
      <dgm:spPr/>
    </dgm:pt>
    <dgm:pt modelId="{E85EF458-4B0A-4E1A-A373-A93C23AAE07F}" type="pres">
      <dgm:prSet presAssocID="{2B1E72E6-88FC-4126-B2C3-98E637E0F0F6}" presName="bottomLine" presStyleLbl="alignNode1" presStyleIdx="11" presStyleCnt="14">
        <dgm:presLayoutVars/>
      </dgm:prSet>
      <dgm:spPr/>
    </dgm:pt>
    <dgm:pt modelId="{CA37E7D7-1FF5-4D16-9261-E55C016D98D7}" type="pres">
      <dgm:prSet presAssocID="{2B1E72E6-88FC-4126-B2C3-98E637E0F0F6}" presName="nodeText" presStyleLbl="bgAccFollowNode1" presStyleIdx="5" presStyleCnt="7">
        <dgm:presLayoutVars>
          <dgm:bulletEnabled val="1"/>
        </dgm:presLayoutVars>
      </dgm:prSet>
      <dgm:spPr/>
    </dgm:pt>
    <dgm:pt modelId="{FC68E3AD-1379-4A18-BF43-14F46EF5264D}" type="pres">
      <dgm:prSet presAssocID="{1CB5A327-6833-4883-8A91-51858EE9ADED}" presName="sibTrans" presStyleCnt="0"/>
      <dgm:spPr/>
    </dgm:pt>
    <dgm:pt modelId="{2AEB69FA-B7EF-4463-A2DD-D27EE4D9459D}" type="pres">
      <dgm:prSet presAssocID="{AB80FB18-868A-45B2-AC0D-53AF6B6C0DF0}" presName="compositeNode" presStyleCnt="0">
        <dgm:presLayoutVars>
          <dgm:bulletEnabled val="1"/>
        </dgm:presLayoutVars>
      </dgm:prSet>
      <dgm:spPr/>
    </dgm:pt>
    <dgm:pt modelId="{FEDA659B-2F95-4E84-9D84-510C01675DBA}" type="pres">
      <dgm:prSet presAssocID="{AB80FB18-868A-45B2-AC0D-53AF6B6C0DF0}" presName="bgRect" presStyleLbl="bgAccFollowNode1" presStyleIdx="6" presStyleCnt="7"/>
      <dgm:spPr/>
    </dgm:pt>
    <dgm:pt modelId="{9D9FB65D-FCD6-4876-8E9C-15FD3365C0C1}" type="pres">
      <dgm:prSet presAssocID="{752A22AA-9083-4741-A23D-39604840C03D}" presName="sibTransNodeCircle" presStyleLbl="alignNode1" presStyleIdx="12" presStyleCnt="14">
        <dgm:presLayoutVars>
          <dgm:chMax val="0"/>
          <dgm:bulletEnabled/>
        </dgm:presLayoutVars>
      </dgm:prSet>
      <dgm:spPr/>
    </dgm:pt>
    <dgm:pt modelId="{7B51C99E-704C-4539-A239-DE4DF3CE5771}" type="pres">
      <dgm:prSet presAssocID="{AB80FB18-868A-45B2-AC0D-53AF6B6C0DF0}" presName="bottomLine" presStyleLbl="alignNode1" presStyleIdx="13" presStyleCnt="14">
        <dgm:presLayoutVars/>
      </dgm:prSet>
      <dgm:spPr/>
    </dgm:pt>
    <dgm:pt modelId="{60B2DE09-0387-4E12-B634-8036C11462A1}" type="pres">
      <dgm:prSet presAssocID="{AB80FB18-868A-45B2-AC0D-53AF6B6C0DF0}" presName="nodeText" presStyleLbl="bgAccFollowNode1" presStyleIdx="6" presStyleCnt="7">
        <dgm:presLayoutVars>
          <dgm:bulletEnabled val="1"/>
        </dgm:presLayoutVars>
      </dgm:prSet>
      <dgm:spPr/>
    </dgm:pt>
  </dgm:ptLst>
  <dgm:cxnLst>
    <dgm:cxn modelId="{3B858A01-A5C8-4173-B112-D9D5AB51ACF1}" srcId="{7BA6D757-0823-4321-B2C3-2ABF60082954}" destId="{C51CA056-E672-44DC-A3BD-42399CE43CEE}" srcOrd="4" destOrd="0" parTransId="{2D3EF042-FF44-41A4-A11F-5B356263EB7E}" sibTransId="{239E114E-1A07-4D9D-8900-194808884838}"/>
    <dgm:cxn modelId="{F1794A06-494E-4F9D-8F98-650EABA7D464}" type="presOf" srcId="{C42432C3-2D07-4E0A-8D0C-F97225920942}" destId="{3B734C98-7C69-4679-A174-2E2240DF05B7}" srcOrd="0" destOrd="0" presId="urn:microsoft.com/office/officeart/2016/7/layout/BasicLinearProcessNumbered"/>
    <dgm:cxn modelId="{8DA2D906-4D2C-48A1-BFF9-AB441AACE2B6}" type="presOf" srcId="{49B90A31-8ECB-4995-9277-C63D245F5893}" destId="{A9C52750-69A1-41F5-B1DC-81FD8430924E}" srcOrd="1" destOrd="0" presId="urn:microsoft.com/office/officeart/2016/7/layout/BasicLinearProcessNumbered"/>
    <dgm:cxn modelId="{BE69E909-0735-41AF-BF63-15578D276AE2}" type="presOf" srcId="{AB80FB18-868A-45B2-AC0D-53AF6B6C0DF0}" destId="{FEDA659B-2F95-4E84-9D84-510C01675DBA}" srcOrd="0" destOrd="0" presId="urn:microsoft.com/office/officeart/2016/7/layout/BasicLinearProcessNumbered"/>
    <dgm:cxn modelId="{85C3AD19-0B7E-4C05-8C8C-156D1A1203A9}" type="presOf" srcId="{239E114E-1A07-4D9D-8900-194808884838}" destId="{1EF18302-0915-40DB-8AA8-65AF24B25BC7}" srcOrd="0" destOrd="0" presId="urn:microsoft.com/office/officeart/2016/7/layout/BasicLinearProcessNumbered"/>
    <dgm:cxn modelId="{23270A21-B495-4382-97B5-7CBD9C80A7D9}" type="presOf" srcId="{2B1E72E6-88FC-4126-B2C3-98E637E0F0F6}" destId="{CA37E7D7-1FF5-4D16-9261-E55C016D98D7}" srcOrd="1" destOrd="0" presId="urn:microsoft.com/office/officeart/2016/7/layout/BasicLinearProcessNumbered"/>
    <dgm:cxn modelId="{A5879733-AAAB-425D-AE27-59252F2EFB78}" type="presOf" srcId="{A74555E4-4476-4391-BC05-C94B8C526E15}" destId="{DC24213B-F9A6-4D4C-8727-300FEE51C667}" srcOrd="0" destOrd="0" presId="urn:microsoft.com/office/officeart/2016/7/layout/BasicLinearProcessNumbered"/>
    <dgm:cxn modelId="{51F0363A-DD47-4370-97DE-BAE776A7AFBD}" type="presOf" srcId="{F3A95BCC-A6DA-4BA3-8724-7A0F3B5CE4DA}" destId="{6ACCAF29-7D9D-48AF-98D0-7046C8E00327}" srcOrd="0" destOrd="0" presId="urn:microsoft.com/office/officeart/2016/7/layout/BasicLinearProcessNumbered"/>
    <dgm:cxn modelId="{11851845-0B11-4DB1-BA2D-E6E123BBCF23}" type="presOf" srcId="{49B90A31-8ECB-4995-9277-C63D245F5893}" destId="{CBA70F10-17D2-4AB5-BAC5-DD9250DD9217}" srcOrd="0" destOrd="0" presId="urn:microsoft.com/office/officeart/2016/7/layout/BasicLinearProcessNumbered"/>
    <dgm:cxn modelId="{D89E376A-4DF0-4DF2-A2D3-FC8A13983853}" type="presOf" srcId="{631E2901-8C49-474B-9D76-CB7CD25F8D8C}" destId="{B19D2188-77A1-4599-8E5A-CB6E9B2B6F00}" srcOrd="0" destOrd="0" presId="urn:microsoft.com/office/officeart/2016/7/layout/BasicLinearProcessNumbered"/>
    <dgm:cxn modelId="{CB32C46B-6557-406B-A91F-52A731C274E9}" type="presOf" srcId="{80E772A3-07A7-4B21-A75B-B7DDF54BAD6D}" destId="{78917A09-6F45-41E8-B0B2-7F603F7BD328}" srcOrd="1" destOrd="0" presId="urn:microsoft.com/office/officeart/2016/7/layout/BasicLinearProcessNumbered"/>
    <dgm:cxn modelId="{1FDEAD71-ACA4-4254-B927-E939DC5889EF}" type="presOf" srcId="{F3A95BCC-A6DA-4BA3-8724-7A0F3B5CE4DA}" destId="{DDC946A6-B862-4FFA-A0E3-764BD823D08B}" srcOrd="1" destOrd="0" presId="urn:microsoft.com/office/officeart/2016/7/layout/BasicLinearProcessNumbered"/>
    <dgm:cxn modelId="{C9455952-3E92-47F8-9B3F-DE9913ADA6A3}" type="presOf" srcId="{752A22AA-9083-4741-A23D-39604840C03D}" destId="{9D9FB65D-FCD6-4876-8E9C-15FD3365C0C1}" srcOrd="0" destOrd="0" presId="urn:microsoft.com/office/officeart/2016/7/layout/BasicLinearProcessNumbered"/>
    <dgm:cxn modelId="{C3B4F075-4EAC-4368-B2C6-878FF2B473E9}" type="presOf" srcId="{0FEA6937-11DE-41AB-A387-0CB1BFAB26B4}" destId="{7629B2DD-2AD7-4C50-BE2C-EDCA45C5924B}" srcOrd="0" destOrd="0" presId="urn:microsoft.com/office/officeart/2016/7/layout/BasicLinearProcessNumbered"/>
    <dgm:cxn modelId="{7F248677-A2C9-47E5-A484-5E0974821E65}" type="presOf" srcId="{A74555E4-4476-4391-BC05-C94B8C526E15}" destId="{A4E6F9BE-D275-46D5-BB3D-C4C4768872CA}" srcOrd="1" destOrd="0" presId="urn:microsoft.com/office/officeart/2016/7/layout/BasicLinearProcessNumbered"/>
    <dgm:cxn modelId="{863E907A-7EC9-45ED-B611-890C3496DD08}" srcId="{7BA6D757-0823-4321-B2C3-2ABF60082954}" destId="{80E772A3-07A7-4B21-A75B-B7DDF54BAD6D}" srcOrd="2" destOrd="0" parTransId="{AE62148E-8B70-4306-9913-7875E89C350A}" sibTransId="{C42432C3-2D07-4E0A-8D0C-F97225920942}"/>
    <dgm:cxn modelId="{F955B77E-2CA3-4C0B-878F-0CBB8169215C}" type="presOf" srcId="{C51CA056-E672-44DC-A3BD-42399CE43CEE}" destId="{65B042CD-957F-45DF-8663-3E6CA39E07AC}" srcOrd="1" destOrd="0" presId="urn:microsoft.com/office/officeart/2016/7/layout/BasicLinearProcessNumbered"/>
    <dgm:cxn modelId="{8166C39B-AA4D-45FC-B2F5-76AB85EC8A5D}" srcId="{7BA6D757-0823-4321-B2C3-2ABF60082954}" destId="{49B90A31-8ECB-4995-9277-C63D245F5893}" srcOrd="0" destOrd="0" parTransId="{6F9791A9-036F-4235-A1F0-C985F7BFCFD8}" sibTransId="{0FEA6937-11DE-41AB-A387-0CB1BFAB26B4}"/>
    <dgm:cxn modelId="{7E3FF9A1-A134-4AAF-9D13-44D06CD44E7E}" type="presOf" srcId="{7BA6D757-0823-4321-B2C3-2ABF60082954}" destId="{364675BB-6F8C-42E4-B361-517689F84EB7}" srcOrd="0" destOrd="0" presId="urn:microsoft.com/office/officeart/2016/7/layout/BasicLinearProcessNumbered"/>
    <dgm:cxn modelId="{9A1612A8-7530-42E4-A3EC-BC88446F9C9C}" type="presOf" srcId="{C51CA056-E672-44DC-A3BD-42399CE43CEE}" destId="{3BE6F934-18B6-4AFA-B948-7263E458D4E9}" srcOrd="0" destOrd="0" presId="urn:microsoft.com/office/officeart/2016/7/layout/BasicLinearProcessNumbered"/>
    <dgm:cxn modelId="{F4DD58A8-E4E2-4BD9-A8DD-DD9D15DB38FF}" type="presOf" srcId="{AB80FB18-868A-45B2-AC0D-53AF6B6C0DF0}" destId="{60B2DE09-0387-4E12-B634-8036C11462A1}" srcOrd="1" destOrd="0" presId="urn:microsoft.com/office/officeart/2016/7/layout/BasicLinearProcessNumbered"/>
    <dgm:cxn modelId="{127E1BA9-5371-45A0-B1B7-5CA19C754ACC}" type="presOf" srcId="{1CB5A327-6833-4883-8A91-51858EE9ADED}" destId="{C3D7AADA-2741-416B-A7CC-0874429BE764}" srcOrd="0" destOrd="0" presId="urn:microsoft.com/office/officeart/2016/7/layout/BasicLinearProcessNumbered"/>
    <dgm:cxn modelId="{2B25AAAE-02F0-4941-BDCC-99CAC5E360DB}" type="presOf" srcId="{8BB536E6-6BF7-47E2-9604-0F2F15246786}" destId="{13CD4178-C294-45A5-8F96-14B8DBC55097}" srcOrd="0" destOrd="0" presId="urn:microsoft.com/office/officeart/2016/7/layout/BasicLinearProcessNumbered"/>
    <dgm:cxn modelId="{B2FAF8B0-949A-4D7C-BFDA-C860A2DDFA86}" type="presOf" srcId="{80E772A3-07A7-4B21-A75B-B7DDF54BAD6D}" destId="{F6D5D5C7-C5C6-46C6-9B72-188017402347}" srcOrd="0" destOrd="0" presId="urn:microsoft.com/office/officeart/2016/7/layout/BasicLinearProcessNumbered"/>
    <dgm:cxn modelId="{559797B1-E7F2-4EC7-9860-D547B59600EE}" srcId="{7BA6D757-0823-4321-B2C3-2ABF60082954}" destId="{2B1E72E6-88FC-4126-B2C3-98E637E0F0F6}" srcOrd="5" destOrd="0" parTransId="{4500F98A-D5E7-45BC-86EA-349B450BA0A2}" sibTransId="{1CB5A327-6833-4883-8A91-51858EE9ADED}"/>
    <dgm:cxn modelId="{41ABDCEC-3C1F-4EF6-9CD2-D12B10EA296C}" type="presOf" srcId="{2B1E72E6-88FC-4126-B2C3-98E637E0F0F6}" destId="{1BF3046D-F6F1-457B-AB66-C5217390C4BA}" srcOrd="0" destOrd="0" presId="urn:microsoft.com/office/officeart/2016/7/layout/BasicLinearProcessNumbered"/>
    <dgm:cxn modelId="{156C7AF0-28DA-40E9-87BC-DDED5307444F}" srcId="{7BA6D757-0823-4321-B2C3-2ABF60082954}" destId="{A74555E4-4476-4391-BC05-C94B8C526E15}" srcOrd="1" destOrd="0" parTransId="{2113B9E3-5B42-47B6-9B45-9FD138BA99F8}" sibTransId="{631E2901-8C49-474B-9D76-CB7CD25F8D8C}"/>
    <dgm:cxn modelId="{393C9EF8-AB5F-4E91-8798-2BC4D086FEAA}" srcId="{7BA6D757-0823-4321-B2C3-2ABF60082954}" destId="{F3A95BCC-A6DA-4BA3-8724-7A0F3B5CE4DA}" srcOrd="3" destOrd="0" parTransId="{62F1CE5C-E26F-4FEF-97D9-E07E5228DC04}" sibTransId="{8BB536E6-6BF7-47E2-9604-0F2F15246786}"/>
    <dgm:cxn modelId="{890C96FB-6BD8-4CD0-AE4C-5AA78EB9F01B}" srcId="{7BA6D757-0823-4321-B2C3-2ABF60082954}" destId="{AB80FB18-868A-45B2-AC0D-53AF6B6C0DF0}" srcOrd="6" destOrd="0" parTransId="{4B10EE16-1CDD-4B9D-B8C0-C0A5851F83C0}" sibTransId="{752A22AA-9083-4741-A23D-39604840C03D}"/>
    <dgm:cxn modelId="{41F5B090-2888-40A4-804F-72B5600FDC82}" type="presParOf" srcId="{364675BB-6F8C-42E4-B361-517689F84EB7}" destId="{DD347894-AEB8-4B33-A29E-04D68C3E0C63}" srcOrd="0" destOrd="0" presId="urn:microsoft.com/office/officeart/2016/7/layout/BasicLinearProcessNumbered"/>
    <dgm:cxn modelId="{3D172308-F805-4FCD-8B56-B83E433F16D2}" type="presParOf" srcId="{DD347894-AEB8-4B33-A29E-04D68C3E0C63}" destId="{CBA70F10-17D2-4AB5-BAC5-DD9250DD9217}" srcOrd="0" destOrd="0" presId="urn:microsoft.com/office/officeart/2016/7/layout/BasicLinearProcessNumbered"/>
    <dgm:cxn modelId="{5EF677D9-CBDD-4FC5-93DB-9A1016E6049D}" type="presParOf" srcId="{DD347894-AEB8-4B33-A29E-04D68C3E0C63}" destId="{7629B2DD-2AD7-4C50-BE2C-EDCA45C5924B}" srcOrd="1" destOrd="0" presId="urn:microsoft.com/office/officeart/2016/7/layout/BasicLinearProcessNumbered"/>
    <dgm:cxn modelId="{87446390-C5B6-4CAE-921F-C4568530625E}" type="presParOf" srcId="{DD347894-AEB8-4B33-A29E-04D68C3E0C63}" destId="{D0D6D38C-72B3-43A4-825F-FD60C3E53A69}" srcOrd="2" destOrd="0" presId="urn:microsoft.com/office/officeart/2016/7/layout/BasicLinearProcessNumbered"/>
    <dgm:cxn modelId="{72ADD82C-5354-4CD6-BBE2-76BA687DAEED}" type="presParOf" srcId="{DD347894-AEB8-4B33-A29E-04D68C3E0C63}" destId="{A9C52750-69A1-41F5-B1DC-81FD8430924E}" srcOrd="3" destOrd="0" presId="urn:microsoft.com/office/officeart/2016/7/layout/BasicLinearProcessNumbered"/>
    <dgm:cxn modelId="{028E941C-4A29-4EED-A113-794DFD75FF99}" type="presParOf" srcId="{364675BB-6F8C-42E4-B361-517689F84EB7}" destId="{7759EC18-B10B-4532-8BF9-F92BF4563E7A}" srcOrd="1" destOrd="0" presId="urn:microsoft.com/office/officeart/2016/7/layout/BasicLinearProcessNumbered"/>
    <dgm:cxn modelId="{62F58B8F-1082-482F-A909-B08CFDB7EBEC}" type="presParOf" srcId="{364675BB-6F8C-42E4-B361-517689F84EB7}" destId="{DD92C36F-3C05-440E-8DC4-554931544F5E}" srcOrd="2" destOrd="0" presId="urn:microsoft.com/office/officeart/2016/7/layout/BasicLinearProcessNumbered"/>
    <dgm:cxn modelId="{81C93D16-3222-4D87-B16A-60566E19C6A4}" type="presParOf" srcId="{DD92C36F-3C05-440E-8DC4-554931544F5E}" destId="{DC24213B-F9A6-4D4C-8727-300FEE51C667}" srcOrd="0" destOrd="0" presId="urn:microsoft.com/office/officeart/2016/7/layout/BasicLinearProcessNumbered"/>
    <dgm:cxn modelId="{0810A796-D1FA-4FDE-B935-65C5D4F0164A}" type="presParOf" srcId="{DD92C36F-3C05-440E-8DC4-554931544F5E}" destId="{B19D2188-77A1-4599-8E5A-CB6E9B2B6F00}" srcOrd="1" destOrd="0" presId="urn:microsoft.com/office/officeart/2016/7/layout/BasicLinearProcessNumbered"/>
    <dgm:cxn modelId="{F4745BF4-CF37-48BC-B2E9-137FA99A688D}" type="presParOf" srcId="{DD92C36F-3C05-440E-8DC4-554931544F5E}" destId="{D4D81532-9765-46B0-AD9B-661DEEEBEAFA}" srcOrd="2" destOrd="0" presId="urn:microsoft.com/office/officeart/2016/7/layout/BasicLinearProcessNumbered"/>
    <dgm:cxn modelId="{0CD1BFBF-726D-42A5-87CA-BADAE0DA24F8}" type="presParOf" srcId="{DD92C36F-3C05-440E-8DC4-554931544F5E}" destId="{A4E6F9BE-D275-46D5-BB3D-C4C4768872CA}" srcOrd="3" destOrd="0" presId="urn:microsoft.com/office/officeart/2016/7/layout/BasicLinearProcessNumbered"/>
    <dgm:cxn modelId="{48D621EC-D288-42AF-9ACD-C89E0970013B}" type="presParOf" srcId="{364675BB-6F8C-42E4-B361-517689F84EB7}" destId="{04B16443-2F54-44DC-ABCB-3DB78D9046B7}" srcOrd="3" destOrd="0" presId="urn:microsoft.com/office/officeart/2016/7/layout/BasicLinearProcessNumbered"/>
    <dgm:cxn modelId="{E7CDAA5B-8065-4B60-ABDA-EDE28440ADCA}" type="presParOf" srcId="{364675BB-6F8C-42E4-B361-517689F84EB7}" destId="{00A0BCF3-54E6-42DA-AD8C-2BD263F25111}" srcOrd="4" destOrd="0" presId="urn:microsoft.com/office/officeart/2016/7/layout/BasicLinearProcessNumbered"/>
    <dgm:cxn modelId="{65530A96-D087-421D-AA5E-6E19720A6A0C}" type="presParOf" srcId="{00A0BCF3-54E6-42DA-AD8C-2BD263F25111}" destId="{F6D5D5C7-C5C6-46C6-9B72-188017402347}" srcOrd="0" destOrd="0" presId="urn:microsoft.com/office/officeart/2016/7/layout/BasicLinearProcessNumbered"/>
    <dgm:cxn modelId="{034B668A-848E-4013-AE84-D6320E0B2B3F}" type="presParOf" srcId="{00A0BCF3-54E6-42DA-AD8C-2BD263F25111}" destId="{3B734C98-7C69-4679-A174-2E2240DF05B7}" srcOrd="1" destOrd="0" presId="urn:microsoft.com/office/officeart/2016/7/layout/BasicLinearProcessNumbered"/>
    <dgm:cxn modelId="{F34A871E-6C82-4F0D-8C64-07675993BE84}" type="presParOf" srcId="{00A0BCF3-54E6-42DA-AD8C-2BD263F25111}" destId="{DD86FFB2-97CF-452F-A95A-31B5A8E6C952}" srcOrd="2" destOrd="0" presId="urn:microsoft.com/office/officeart/2016/7/layout/BasicLinearProcessNumbered"/>
    <dgm:cxn modelId="{41950AB5-3692-4627-ADAC-B0E8FFD4511E}" type="presParOf" srcId="{00A0BCF3-54E6-42DA-AD8C-2BD263F25111}" destId="{78917A09-6F45-41E8-B0B2-7F603F7BD328}" srcOrd="3" destOrd="0" presId="urn:microsoft.com/office/officeart/2016/7/layout/BasicLinearProcessNumbered"/>
    <dgm:cxn modelId="{BD451D36-41F8-4AF2-9A12-966EB51A1541}" type="presParOf" srcId="{364675BB-6F8C-42E4-B361-517689F84EB7}" destId="{4689D6CD-1616-48B9-B9B0-5AEF7785A9ED}" srcOrd="5" destOrd="0" presId="urn:microsoft.com/office/officeart/2016/7/layout/BasicLinearProcessNumbered"/>
    <dgm:cxn modelId="{B66C79FF-3AAD-43EB-A223-509AA82F8526}" type="presParOf" srcId="{364675BB-6F8C-42E4-B361-517689F84EB7}" destId="{485B0AE7-9BA6-4CAB-8512-1D04A64C9F8D}" srcOrd="6" destOrd="0" presId="urn:microsoft.com/office/officeart/2016/7/layout/BasicLinearProcessNumbered"/>
    <dgm:cxn modelId="{C98BE543-7423-4F02-BB54-EB0B98850543}" type="presParOf" srcId="{485B0AE7-9BA6-4CAB-8512-1D04A64C9F8D}" destId="{6ACCAF29-7D9D-48AF-98D0-7046C8E00327}" srcOrd="0" destOrd="0" presId="urn:microsoft.com/office/officeart/2016/7/layout/BasicLinearProcessNumbered"/>
    <dgm:cxn modelId="{03231129-04E7-4520-A218-9D2D2B5D44D9}" type="presParOf" srcId="{485B0AE7-9BA6-4CAB-8512-1D04A64C9F8D}" destId="{13CD4178-C294-45A5-8F96-14B8DBC55097}" srcOrd="1" destOrd="0" presId="urn:microsoft.com/office/officeart/2016/7/layout/BasicLinearProcessNumbered"/>
    <dgm:cxn modelId="{E226EBF5-3E4A-42D4-A9BC-321BA3011C3E}" type="presParOf" srcId="{485B0AE7-9BA6-4CAB-8512-1D04A64C9F8D}" destId="{988A3C17-D80F-4788-A3C4-214A22A126AA}" srcOrd="2" destOrd="0" presId="urn:microsoft.com/office/officeart/2016/7/layout/BasicLinearProcessNumbered"/>
    <dgm:cxn modelId="{CF56611E-6669-430B-9804-9792C3A9E5B7}" type="presParOf" srcId="{485B0AE7-9BA6-4CAB-8512-1D04A64C9F8D}" destId="{DDC946A6-B862-4FFA-A0E3-764BD823D08B}" srcOrd="3" destOrd="0" presId="urn:microsoft.com/office/officeart/2016/7/layout/BasicLinearProcessNumbered"/>
    <dgm:cxn modelId="{1DEF3245-4D25-497A-A022-A79F323D11BD}" type="presParOf" srcId="{364675BB-6F8C-42E4-B361-517689F84EB7}" destId="{E0CE300E-535F-4017-ABFD-9F98D26F526A}" srcOrd="7" destOrd="0" presId="urn:microsoft.com/office/officeart/2016/7/layout/BasicLinearProcessNumbered"/>
    <dgm:cxn modelId="{B40F4A81-EDE0-4944-9BEE-228ECA2B4693}" type="presParOf" srcId="{364675BB-6F8C-42E4-B361-517689F84EB7}" destId="{486AE6EB-E62A-4375-8496-90B9063CD6C6}" srcOrd="8" destOrd="0" presId="urn:microsoft.com/office/officeart/2016/7/layout/BasicLinearProcessNumbered"/>
    <dgm:cxn modelId="{1DF89500-869A-47B3-AC3E-BD0CEDAEFEFC}" type="presParOf" srcId="{486AE6EB-E62A-4375-8496-90B9063CD6C6}" destId="{3BE6F934-18B6-4AFA-B948-7263E458D4E9}" srcOrd="0" destOrd="0" presId="urn:microsoft.com/office/officeart/2016/7/layout/BasicLinearProcessNumbered"/>
    <dgm:cxn modelId="{D2C76782-D671-440A-AA8A-9A106F90AD5D}" type="presParOf" srcId="{486AE6EB-E62A-4375-8496-90B9063CD6C6}" destId="{1EF18302-0915-40DB-8AA8-65AF24B25BC7}" srcOrd="1" destOrd="0" presId="urn:microsoft.com/office/officeart/2016/7/layout/BasicLinearProcessNumbered"/>
    <dgm:cxn modelId="{6CE788F0-1C23-41A9-8F6F-DE6C9C2A33C5}" type="presParOf" srcId="{486AE6EB-E62A-4375-8496-90B9063CD6C6}" destId="{72CF115A-10C8-4067-A3CA-183C06FC5B58}" srcOrd="2" destOrd="0" presId="urn:microsoft.com/office/officeart/2016/7/layout/BasicLinearProcessNumbered"/>
    <dgm:cxn modelId="{41FE14F8-BD0D-45F2-ACF1-97F0B2A0927D}" type="presParOf" srcId="{486AE6EB-E62A-4375-8496-90B9063CD6C6}" destId="{65B042CD-957F-45DF-8663-3E6CA39E07AC}" srcOrd="3" destOrd="0" presId="urn:microsoft.com/office/officeart/2016/7/layout/BasicLinearProcessNumbered"/>
    <dgm:cxn modelId="{7FA0688A-6201-4418-8AE7-6AF3AD364ADC}" type="presParOf" srcId="{364675BB-6F8C-42E4-B361-517689F84EB7}" destId="{2CC5FE7B-FC67-41E0-9823-BC0B749B1AF8}" srcOrd="9" destOrd="0" presId="urn:microsoft.com/office/officeart/2016/7/layout/BasicLinearProcessNumbered"/>
    <dgm:cxn modelId="{CCF4D307-354C-4C4E-82C4-6E4C8487AD01}" type="presParOf" srcId="{364675BB-6F8C-42E4-B361-517689F84EB7}" destId="{ED8BC0A6-7C4D-4436-A9EC-E01CD6AD7B46}" srcOrd="10" destOrd="0" presId="urn:microsoft.com/office/officeart/2016/7/layout/BasicLinearProcessNumbered"/>
    <dgm:cxn modelId="{439A7A67-4275-4A7A-BAAD-D9F26F10182B}" type="presParOf" srcId="{ED8BC0A6-7C4D-4436-A9EC-E01CD6AD7B46}" destId="{1BF3046D-F6F1-457B-AB66-C5217390C4BA}" srcOrd="0" destOrd="0" presId="urn:microsoft.com/office/officeart/2016/7/layout/BasicLinearProcessNumbered"/>
    <dgm:cxn modelId="{1D5DF8B4-999A-407C-A2B3-69F54F255174}" type="presParOf" srcId="{ED8BC0A6-7C4D-4436-A9EC-E01CD6AD7B46}" destId="{C3D7AADA-2741-416B-A7CC-0874429BE764}" srcOrd="1" destOrd="0" presId="urn:microsoft.com/office/officeart/2016/7/layout/BasicLinearProcessNumbered"/>
    <dgm:cxn modelId="{84EAAAD4-B23D-4601-AB37-652F8869C952}" type="presParOf" srcId="{ED8BC0A6-7C4D-4436-A9EC-E01CD6AD7B46}" destId="{E85EF458-4B0A-4E1A-A373-A93C23AAE07F}" srcOrd="2" destOrd="0" presId="urn:microsoft.com/office/officeart/2016/7/layout/BasicLinearProcessNumbered"/>
    <dgm:cxn modelId="{F28E56B8-1F75-4870-AF62-AF04528CBD6A}" type="presParOf" srcId="{ED8BC0A6-7C4D-4436-A9EC-E01CD6AD7B46}" destId="{CA37E7D7-1FF5-4D16-9261-E55C016D98D7}" srcOrd="3" destOrd="0" presId="urn:microsoft.com/office/officeart/2016/7/layout/BasicLinearProcessNumbered"/>
    <dgm:cxn modelId="{EFCD0739-A956-40EC-A38F-89D829F6DDF2}" type="presParOf" srcId="{364675BB-6F8C-42E4-B361-517689F84EB7}" destId="{FC68E3AD-1379-4A18-BF43-14F46EF5264D}" srcOrd="11" destOrd="0" presId="urn:microsoft.com/office/officeart/2016/7/layout/BasicLinearProcessNumbered"/>
    <dgm:cxn modelId="{FB98410B-E1B2-48F7-B99E-66207759E7E4}" type="presParOf" srcId="{364675BB-6F8C-42E4-B361-517689F84EB7}" destId="{2AEB69FA-B7EF-4463-A2DD-D27EE4D9459D}" srcOrd="12" destOrd="0" presId="urn:microsoft.com/office/officeart/2016/7/layout/BasicLinearProcessNumbered"/>
    <dgm:cxn modelId="{2CACE21A-60F2-44D4-B5F3-957C2AC0F127}" type="presParOf" srcId="{2AEB69FA-B7EF-4463-A2DD-D27EE4D9459D}" destId="{FEDA659B-2F95-4E84-9D84-510C01675DBA}" srcOrd="0" destOrd="0" presId="urn:microsoft.com/office/officeart/2016/7/layout/BasicLinearProcessNumbered"/>
    <dgm:cxn modelId="{F72F93C5-FAA7-4198-A175-F435FCBACD33}" type="presParOf" srcId="{2AEB69FA-B7EF-4463-A2DD-D27EE4D9459D}" destId="{9D9FB65D-FCD6-4876-8E9C-15FD3365C0C1}" srcOrd="1" destOrd="0" presId="urn:microsoft.com/office/officeart/2016/7/layout/BasicLinearProcessNumbered"/>
    <dgm:cxn modelId="{6F87EE2D-592D-43D7-865C-2D7830126168}" type="presParOf" srcId="{2AEB69FA-B7EF-4463-A2DD-D27EE4D9459D}" destId="{7B51C99E-704C-4539-A239-DE4DF3CE5771}" srcOrd="2" destOrd="0" presId="urn:microsoft.com/office/officeart/2016/7/layout/BasicLinearProcessNumbered"/>
    <dgm:cxn modelId="{937741EB-10FE-416E-84A4-4A0D6010BDCF}" type="presParOf" srcId="{2AEB69FA-B7EF-4463-A2DD-D27EE4D9459D}" destId="{60B2DE09-0387-4E12-B634-8036C11462A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C5E3F-40A2-44C2-9D7C-0D31B68479DD}">
      <dsp:nvSpPr>
        <dsp:cNvPr id="0" name=""/>
        <dsp:cNvSpPr/>
      </dsp:nvSpPr>
      <dsp:spPr>
        <a:xfrm>
          <a:off x="0" y="73344"/>
          <a:ext cx="6373813" cy="13513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Machine learning uses data to detect various patterns in a given dataset.</a:t>
          </a:r>
        </a:p>
      </dsp:txBody>
      <dsp:txXfrm>
        <a:off x="65967" y="139311"/>
        <a:ext cx="6241879" cy="1219416"/>
      </dsp:txXfrm>
    </dsp:sp>
    <dsp:sp modelId="{9A85C496-AF51-4FDB-83B7-A8F1DBAC6D47}">
      <dsp:nvSpPr>
        <dsp:cNvPr id="0" name=""/>
        <dsp:cNvSpPr/>
      </dsp:nvSpPr>
      <dsp:spPr>
        <a:xfrm>
          <a:off x="0" y="1493814"/>
          <a:ext cx="6373813" cy="135135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can learn from past data and improve automatically.</a:t>
          </a:r>
        </a:p>
      </dsp:txBody>
      <dsp:txXfrm>
        <a:off x="65967" y="1559781"/>
        <a:ext cx="6241879" cy="1219416"/>
      </dsp:txXfrm>
    </dsp:sp>
    <dsp:sp modelId="{D036D1F6-0087-428C-9694-5E3EDC3EFE6B}">
      <dsp:nvSpPr>
        <dsp:cNvPr id="0" name=""/>
        <dsp:cNvSpPr/>
      </dsp:nvSpPr>
      <dsp:spPr>
        <a:xfrm>
          <a:off x="0" y="2914284"/>
          <a:ext cx="6373813" cy="135135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is a data-driven technology.</a:t>
          </a:r>
        </a:p>
      </dsp:txBody>
      <dsp:txXfrm>
        <a:off x="65967" y="2980251"/>
        <a:ext cx="6241879" cy="1219416"/>
      </dsp:txXfrm>
    </dsp:sp>
    <dsp:sp modelId="{3E75E31F-DC69-4C1F-A092-10EF998E5720}">
      <dsp:nvSpPr>
        <dsp:cNvPr id="0" name=""/>
        <dsp:cNvSpPr/>
      </dsp:nvSpPr>
      <dsp:spPr>
        <a:xfrm>
          <a:off x="0" y="4334755"/>
          <a:ext cx="6373813" cy="13513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Machine learning is much similar to data mining as it also deals with the huge amount of the data.</a:t>
          </a:r>
        </a:p>
      </dsp:txBody>
      <dsp:txXfrm>
        <a:off x="65967" y="4400722"/>
        <a:ext cx="6241879" cy="1219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C0D38-A581-4542-8D02-10FA76E31E22}">
      <dsp:nvSpPr>
        <dsp:cNvPr id="0" name=""/>
        <dsp:cNvSpPr/>
      </dsp:nvSpPr>
      <dsp:spPr>
        <a:xfrm>
          <a:off x="0" y="239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4408D-899C-4706-A318-3C60E85D233B}">
      <dsp:nvSpPr>
        <dsp:cNvPr id="0" name=""/>
        <dsp:cNvSpPr/>
      </dsp:nvSpPr>
      <dsp:spPr>
        <a:xfrm>
          <a:off x="366481" y="274979"/>
          <a:ext cx="666330" cy="666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DD5FA1-C00F-42C0-8920-DD11184DC6E0}">
      <dsp:nvSpPr>
        <dsp:cNvPr id="0" name=""/>
        <dsp:cNvSpPr/>
      </dsp:nvSpPr>
      <dsp:spPr>
        <a:xfrm>
          <a:off x="1399293" y="239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90000"/>
            </a:lnSpc>
            <a:spcBef>
              <a:spcPct val="0"/>
            </a:spcBef>
            <a:spcAft>
              <a:spcPct val="35000"/>
            </a:spcAft>
            <a:buNone/>
          </a:pPr>
          <a:r>
            <a:rPr lang="en-US" sz="2200" kern="1200"/>
            <a:t>Rapid increment in the production of data</a:t>
          </a:r>
        </a:p>
      </dsp:txBody>
      <dsp:txXfrm>
        <a:off x="1399293" y="2390"/>
        <a:ext cx="4974520" cy="1211509"/>
      </dsp:txXfrm>
    </dsp:sp>
    <dsp:sp modelId="{89D3CF86-A1ED-4985-A7C0-AEEE0837D948}">
      <dsp:nvSpPr>
        <dsp:cNvPr id="0" name=""/>
        <dsp:cNvSpPr/>
      </dsp:nvSpPr>
      <dsp:spPr>
        <a:xfrm>
          <a:off x="0" y="1516777"/>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484B10-244C-41D4-919A-5E53D033D5CE}">
      <dsp:nvSpPr>
        <dsp:cNvPr id="0" name=""/>
        <dsp:cNvSpPr/>
      </dsp:nvSpPr>
      <dsp:spPr>
        <a:xfrm>
          <a:off x="366481" y="1789366"/>
          <a:ext cx="666330" cy="666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CF1D5A-0203-47A1-8ECC-638235D5461D}">
      <dsp:nvSpPr>
        <dsp:cNvPr id="0" name=""/>
        <dsp:cNvSpPr/>
      </dsp:nvSpPr>
      <dsp:spPr>
        <a:xfrm>
          <a:off x="1399293" y="1516777"/>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90000"/>
            </a:lnSpc>
            <a:spcBef>
              <a:spcPct val="0"/>
            </a:spcBef>
            <a:spcAft>
              <a:spcPct val="35000"/>
            </a:spcAft>
            <a:buNone/>
          </a:pPr>
          <a:r>
            <a:rPr lang="en-US" sz="2200" kern="1200"/>
            <a:t>Solving complex problems, which are difficult for a human</a:t>
          </a:r>
        </a:p>
      </dsp:txBody>
      <dsp:txXfrm>
        <a:off x="1399293" y="1516777"/>
        <a:ext cx="4974520" cy="1211509"/>
      </dsp:txXfrm>
    </dsp:sp>
    <dsp:sp modelId="{E7D0C679-A858-44E4-B4B1-2344BADCB347}">
      <dsp:nvSpPr>
        <dsp:cNvPr id="0" name=""/>
        <dsp:cNvSpPr/>
      </dsp:nvSpPr>
      <dsp:spPr>
        <a:xfrm>
          <a:off x="0" y="3031163"/>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5BFD67-5807-48DF-AFF8-460201929350}">
      <dsp:nvSpPr>
        <dsp:cNvPr id="0" name=""/>
        <dsp:cNvSpPr/>
      </dsp:nvSpPr>
      <dsp:spPr>
        <a:xfrm>
          <a:off x="366481" y="3303753"/>
          <a:ext cx="666330" cy="6663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B08A9-271B-44DE-AFF9-F214EAC53ABF}">
      <dsp:nvSpPr>
        <dsp:cNvPr id="0" name=""/>
        <dsp:cNvSpPr/>
      </dsp:nvSpPr>
      <dsp:spPr>
        <a:xfrm>
          <a:off x="1399293" y="3031163"/>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90000"/>
            </a:lnSpc>
            <a:spcBef>
              <a:spcPct val="0"/>
            </a:spcBef>
            <a:spcAft>
              <a:spcPct val="35000"/>
            </a:spcAft>
            <a:buNone/>
          </a:pPr>
          <a:r>
            <a:rPr lang="en-US" sz="2200" kern="1200"/>
            <a:t>Decision making in various sector including finance</a:t>
          </a:r>
        </a:p>
      </dsp:txBody>
      <dsp:txXfrm>
        <a:off x="1399293" y="3031163"/>
        <a:ext cx="4974520" cy="1211509"/>
      </dsp:txXfrm>
    </dsp:sp>
    <dsp:sp modelId="{1D23E970-A135-44A0-9862-CDC011649232}">
      <dsp:nvSpPr>
        <dsp:cNvPr id="0" name=""/>
        <dsp:cNvSpPr/>
      </dsp:nvSpPr>
      <dsp:spPr>
        <a:xfrm>
          <a:off x="0" y="454555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78DE8-B970-4C65-B92A-BF4A823B4AA5}">
      <dsp:nvSpPr>
        <dsp:cNvPr id="0" name=""/>
        <dsp:cNvSpPr/>
      </dsp:nvSpPr>
      <dsp:spPr>
        <a:xfrm>
          <a:off x="366481" y="4818139"/>
          <a:ext cx="666330" cy="6663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47CEB0-A046-459A-8BB1-4246F84319EE}">
      <dsp:nvSpPr>
        <dsp:cNvPr id="0" name=""/>
        <dsp:cNvSpPr/>
      </dsp:nvSpPr>
      <dsp:spPr>
        <a:xfrm>
          <a:off x="1399293" y="454555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90000"/>
            </a:lnSpc>
            <a:spcBef>
              <a:spcPct val="0"/>
            </a:spcBef>
            <a:spcAft>
              <a:spcPct val="35000"/>
            </a:spcAft>
            <a:buNone/>
          </a:pPr>
          <a:r>
            <a:rPr lang="en-US" sz="2200" kern="1200"/>
            <a:t>Finding hidden patterns and extracting useful information from data.</a:t>
          </a:r>
        </a:p>
      </dsp:txBody>
      <dsp:txXfrm>
        <a:off x="1399293" y="4545550"/>
        <a:ext cx="4974520" cy="1211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70F10-17D2-4AB5-BAC5-DD9250DD9217}">
      <dsp:nvSpPr>
        <dsp:cNvPr id="0" name=""/>
        <dsp:cNvSpPr/>
      </dsp:nvSpPr>
      <dsp:spPr>
        <a:xfrm>
          <a:off x="9747" y="714667"/>
          <a:ext cx="1456681" cy="203935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569" tIns="330200" rIns="113569" bIns="330200" numCol="1" spcCol="1270" anchor="t" anchorCtr="0">
          <a:noAutofit/>
        </a:bodyPr>
        <a:lstStyle/>
        <a:p>
          <a:pPr marL="0" lvl="0" indent="0" algn="l" defTabSz="577850">
            <a:lnSpc>
              <a:spcPct val="90000"/>
            </a:lnSpc>
            <a:spcBef>
              <a:spcPct val="0"/>
            </a:spcBef>
            <a:spcAft>
              <a:spcPct val="35000"/>
            </a:spcAft>
            <a:buNone/>
          </a:pPr>
          <a:r>
            <a:rPr lang="en-US" sz="1300" kern="1200" dirty="0"/>
            <a:t>Getting the dataset</a:t>
          </a:r>
        </a:p>
      </dsp:txBody>
      <dsp:txXfrm>
        <a:off x="9747" y="1489622"/>
        <a:ext cx="1456681" cy="1223612"/>
      </dsp:txXfrm>
    </dsp:sp>
    <dsp:sp modelId="{7629B2DD-2AD7-4C50-BE2C-EDCA45C5924B}">
      <dsp:nvSpPr>
        <dsp:cNvPr id="0" name=""/>
        <dsp:cNvSpPr/>
      </dsp:nvSpPr>
      <dsp:spPr>
        <a:xfrm>
          <a:off x="432185" y="918603"/>
          <a:ext cx="611806" cy="61180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99" tIns="12700" rIns="47699" bIns="12700" numCol="1" spcCol="1270" anchor="ctr" anchorCtr="0">
          <a:noAutofit/>
        </a:bodyPr>
        <a:lstStyle/>
        <a:p>
          <a:pPr marL="0" lvl="0" indent="0" algn="ctr" defTabSz="1244600">
            <a:lnSpc>
              <a:spcPct val="90000"/>
            </a:lnSpc>
            <a:spcBef>
              <a:spcPct val="0"/>
            </a:spcBef>
            <a:spcAft>
              <a:spcPct val="35000"/>
            </a:spcAft>
            <a:buNone/>
          </a:pPr>
          <a:r>
            <a:rPr lang="en-US" sz="2800" kern="1200"/>
            <a:t>1</a:t>
          </a:r>
        </a:p>
      </dsp:txBody>
      <dsp:txXfrm>
        <a:off x="521782" y="1008200"/>
        <a:ext cx="432612" cy="432612"/>
      </dsp:txXfrm>
    </dsp:sp>
    <dsp:sp modelId="{D0D6D38C-72B3-43A4-825F-FD60C3E53A69}">
      <dsp:nvSpPr>
        <dsp:cNvPr id="0" name=""/>
        <dsp:cNvSpPr/>
      </dsp:nvSpPr>
      <dsp:spPr>
        <a:xfrm>
          <a:off x="9747" y="2753950"/>
          <a:ext cx="1456681" cy="72"/>
        </a:xfrm>
        <a:prstGeom prst="rect">
          <a:avLst/>
        </a:prstGeom>
        <a:solidFill>
          <a:schemeClr val="accent2">
            <a:hueOff val="-111951"/>
            <a:satOff val="-6456"/>
            <a:lumOff val="603"/>
            <a:alphaOff val="0"/>
          </a:schemeClr>
        </a:solidFill>
        <a:ln w="12700" cap="flat" cmpd="sng" algn="ctr">
          <a:solidFill>
            <a:schemeClr val="accent2">
              <a:hueOff val="-111951"/>
              <a:satOff val="-6456"/>
              <a:lumOff val="6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4213B-F9A6-4D4C-8727-300FEE51C667}">
      <dsp:nvSpPr>
        <dsp:cNvPr id="0" name=""/>
        <dsp:cNvSpPr/>
      </dsp:nvSpPr>
      <dsp:spPr>
        <a:xfrm>
          <a:off x="1612097" y="714667"/>
          <a:ext cx="1456681" cy="2039354"/>
        </a:xfrm>
        <a:prstGeom prst="rect">
          <a:avLst/>
        </a:prstGeom>
        <a:solidFill>
          <a:schemeClr val="accent2">
            <a:tint val="40000"/>
            <a:alpha val="90000"/>
            <a:hueOff val="-141538"/>
            <a:satOff val="-12558"/>
            <a:lumOff val="-163"/>
            <a:alphaOff val="0"/>
          </a:schemeClr>
        </a:solidFill>
        <a:ln w="12700" cap="flat" cmpd="sng" algn="ctr">
          <a:solidFill>
            <a:schemeClr val="accent2">
              <a:tint val="40000"/>
              <a:alpha val="90000"/>
              <a:hueOff val="-141538"/>
              <a:satOff val="-12558"/>
              <a:lumOff val="-1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569" tIns="330200" rIns="113569" bIns="330200" numCol="1" spcCol="1270" anchor="t" anchorCtr="0">
          <a:noAutofit/>
        </a:bodyPr>
        <a:lstStyle/>
        <a:p>
          <a:pPr marL="0" lvl="0" indent="0" algn="l" defTabSz="577850">
            <a:lnSpc>
              <a:spcPct val="90000"/>
            </a:lnSpc>
            <a:spcBef>
              <a:spcPct val="0"/>
            </a:spcBef>
            <a:spcAft>
              <a:spcPct val="35000"/>
            </a:spcAft>
            <a:buNone/>
          </a:pPr>
          <a:r>
            <a:rPr lang="en-US" sz="1300" kern="1200" dirty="0"/>
            <a:t>Importing libraries</a:t>
          </a:r>
        </a:p>
      </dsp:txBody>
      <dsp:txXfrm>
        <a:off x="1612097" y="1489622"/>
        <a:ext cx="1456681" cy="1223612"/>
      </dsp:txXfrm>
    </dsp:sp>
    <dsp:sp modelId="{B19D2188-77A1-4599-8E5A-CB6E9B2B6F00}">
      <dsp:nvSpPr>
        <dsp:cNvPr id="0" name=""/>
        <dsp:cNvSpPr/>
      </dsp:nvSpPr>
      <dsp:spPr>
        <a:xfrm>
          <a:off x="2034534" y="918603"/>
          <a:ext cx="611806" cy="611806"/>
        </a:xfrm>
        <a:prstGeom prst="ellipse">
          <a:avLst/>
        </a:prstGeom>
        <a:solidFill>
          <a:schemeClr val="accent2">
            <a:hueOff val="-223902"/>
            <a:satOff val="-12912"/>
            <a:lumOff val="1207"/>
            <a:alphaOff val="0"/>
          </a:schemeClr>
        </a:solidFill>
        <a:ln w="12700" cap="flat" cmpd="sng" algn="ctr">
          <a:solidFill>
            <a:schemeClr val="accent2">
              <a:hueOff val="-223902"/>
              <a:satOff val="-12912"/>
              <a:lumOff val="1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99" tIns="12700" rIns="47699" bIns="12700" numCol="1" spcCol="1270" anchor="ctr" anchorCtr="0">
          <a:noAutofit/>
        </a:bodyPr>
        <a:lstStyle/>
        <a:p>
          <a:pPr marL="0" lvl="0" indent="0" algn="ctr" defTabSz="1244600">
            <a:lnSpc>
              <a:spcPct val="90000"/>
            </a:lnSpc>
            <a:spcBef>
              <a:spcPct val="0"/>
            </a:spcBef>
            <a:spcAft>
              <a:spcPct val="35000"/>
            </a:spcAft>
            <a:buNone/>
          </a:pPr>
          <a:r>
            <a:rPr lang="en-US" sz="2800" kern="1200"/>
            <a:t>2</a:t>
          </a:r>
        </a:p>
      </dsp:txBody>
      <dsp:txXfrm>
        <a:off x="2124131" y="1008200"/>
        <a:ext cx="432612" cy="432612"/>
      </dsp:txXfrm>
    </dsp:sp>
    <dsp:sp modelId="{D4D81532-9765-46B0-AD9B-661DEEEBEAFA}">
      <dsp:nvSpPr>
        <dsp:cNvPr id="0" name=""/>
        <dsp:cNvSpPr/>
      </dsp:nvSpPr>
      <dsp:spPr>
        <a:xfrm>
          <a:off x="1612097" y="2753950"/>
          <a:ext cx="1456681" cy="72"/>
        </a:xfrm>
        <a:prstGeom prst="rect">
          <a:avLst/>
        </a:prstGeom>
        <a:solidFill>
          <a:schemeClr val="accent2">
            <a:hueOff val="-335853"/>
            <a:satOff val="-19368"/>
            <a:lumOff val="1810"/>
            <a:alphaOff val="0"/>
          </a:schemeClr>
        </a:solidFill>
        <a:ln w="12700" cap="flat" cmpd="sng" algn="ctr">
          <a:solidFill>
            <a:schemeClr val="accent2">
              <a:hueOff val="-335853"/>
              <a:satOff val="-19368"/>
              <a:lumOff val="18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D5D5C7-C5C6-46C6-9B72-188017402347}">
      <dsp:nvSpPr>
        <dsp:cNvPr id="0" name=""/>
        <dsp:cNvSpPr/>
      </dsp:nvSpPr>
      <dsp:spPr>
        <a:xfrm>
          <a:off x="3214447" y="714667"/>
          <a:ext cx="1456681" cy="2039354"/>
        </a:xfrm>
        <a:prstGeom prst="rect">
          <a:avLst/>
        </a:prstGeom>
        <a:solidFill>
          <a:schemeClr val="accent2">
            <a:tint val="40000"/>
            <a:alpha val="90000"/>
            <a:hueOff val="-283075"/>
            <a:satOff val="-25115"/>
            <a:lumOff val="-326"/>
            <a:alphaOff val="0"/>
          </a:schemeClr>
        </a:solidFill>
        <a:ln w="12700" cap="flat" cmpd="sng" algn="ctr">
          <a:solidFill>
            <a:schemeClr val="accent2">
              <a:tint val="40000"/>
              <a:alpha val="90000"/>
              <a:hueOff val="-283075"/>
              <a:satOff val="-25115"/>
              <a:lumOff val="-3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569" tIns="330200" rIns="113569" bIns="330200" numCol="1" spcCol="1270" anchor="t" anchorCtr="0">
          <a:noAutofit/>
        </a:bodyPr>
        <a:lstStyle/>
        <a:p>
          <a:pPr marL="0" lvl="0" indent="0" algn="l" defTabSz="577850">
            <a:lnSpc>
              <a:spcPct val="90000"/>
            </a:lnSpc>
            <a:spcBef>
              <a:spcPct val="0"/>
            </a:spcBef>
            <a:spcAft>
              <a:spcPct val="35000"/>
            </a:spcAft>
            <a:buNone/>
          </a:pPr>
          <a:r>
            <a:rPr lang="en-US" sz="1300" kern="1200" dirty="0"/>
            <a:t>Importing datasets</a:t>
          </a:r>
        </a:p>
      </dsp:txBody>
      <dsp:txXfrm>
        <a:off x="3214447" y="1489622"/>
        <a:ext cx="1456681" cy="1223612"/>
      </dsp:txXfrm>
    </dsp:sp>
    <dsp:sp modelId="{3B734C98-7C69-4679-A174-2E2240DF05B7}">
      <dsp:nvSpPr>
        <dsp:cNvPr id="0" name=""/>
        <dsp:cNvSpPr/>
      </dsp:nvSpPr>
      <dsp:spPr>
        <a:xfrm>
          <a:off x="3636884" y="918603"/>
          <a:ext cx="611806" cy="611806"/>
        </a:xfrm>
        <a:prstGeom prst="ellipse">
          <a:avLst/>
        </a:prstGeom>
        <a:solidFill>
          <a:schemeClr val="accent2">
            <a:hueOff val="-447804"/>
            <a:satOff val="-25824"/>
            <a:lumOff val="2413"/>
            <a:alphaOff val="0"/>
          </a:schemeClr>
        </a:solidFill>
        <a:ln w="12700" cap="flat" cmpd="sng" algn="ctr">
          <a:solidFill>
            <a:schemeClr val="accent2">
              <a:hueOff val="-447804"/>
              <a:satOff val="-25824"/>
              <a:lumOff val="24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99" tIns="12700" rIns="47699" bIns="12700" numCol="1" spcCol="1270" anchor="ctr" anchorCtr="0">
          <a:noAutofit/>
        </a:bodyPr>
        <a:lstStyle/>
        <a:p>
          <a:pPr marL="0" lvl="0" indent="0" algn="ctr" defTabSz="1244600">
            <a:lnSpc>
              <a:spcPct val="90000"/>
            </a:lnSpc>
            <a:spcBef>
              <a:spcPct val="0"/>
            </a:spcBef>
            <a:spcAft>
              <a:spcPct val="35000"/>
            </a:spcAft>
            <a:buNone/>
          </a:pPr>
          <a:r>
            <a:rPr lang="en-US" sz="2800" kern="1200"/>
            <a:t>3</a:t>
          </a:r>
        </a:p>
      </dsp:txBody>
      <dsp:txXfrm>
        <a:off x="3726481" y="1008200"/>
        <a:ext cx="432612" cy="432612"/>
      </dsp:txXfrm>
    </dsp:sp>
    <dsp:sp modelId="{DD86FFB2-97CF-452F-A95A-31B5A8E6C952}">
      <dsp:nvSpPr>
        <dsp:cNvPr id="0" name=""/>
        <dsp:cNvSpPr/>
      </dsp:nvSpPr>
      <dsp:spPr>
        <a:xfrm>
          <a:off x="3214447" y="2753950"/>
          <a:ext cx="1456681" cy="72"/>
        </a:xfrm>
        <a:prstGeom prst="rect">
          <a:avLst/>
        </a:prstGeom>
        <a:solidFill>
          <a:schemeClr val="accent2">
            <a:hueOff val="-559755"/>
            <a:satOff val="-32280"/>
            <a:lumOff val="3017"/>
            <a:alphaOff val="0"/>
          </a:schemeClr>
        </a:solidFill>
        <a:ln w="12700" cap="flat" cmpd="sng" algn="ctr">
          <a:solidFill>
            <a:schemeClr val="accent2">
              <a:hueOff val="-559755"/>
              <a:satOff val="-32280"/>
              <a:lumOff val="30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CAF29-7D9D-48AF-98D0-7046C8E00327}">
      <dsp:nvSpPr>
        <dsp:cNvPr id="0" name=""/>
        <dsp:cNvSpPr/>
      </dsp:nvSpPr>
      <dsp:spPr>
        <a:xfrm>
          <a:off x="4816797" y="714667"/>
          <a:ext cx="1456681" cy="2039354"/>
        </a:xfrm>
        <a:prstGeom prst="rect">
          <a:avLst/>
        </a:prstGeom>
        <a:solidFill>
          <a:schemeClr val="accent2">
            <a:tint val="40000"/>
            <a:alpha val="90000"/>
            <a:hueOff val="-424613"/>
            <a:satOff val="-37673"/>
            <a:lumOff val="-488"/>
            <a:alphaOff val="0"/>
          </a:schemeClr>
        </a:solidFill>
        <a:ln w="12700" cap="flat" cmpd="sng" algn="ctr">
          <a:solidFill>
            <a:schemeClr val="accent2">
              <a:tint val="40000"/>
              <a:alpha val="90000"/>
              <a:hueOff val="-424613"/>
              <a:satOff val="-37673"/>
              <a:lumOff val="-4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569" tIns="330200" rIns="113569" bIns="330200" numCol="1" spcCol="1270" anchor="t" anchorCtr="0">
          <a:noAutofit/>
        </a:bodyPr>
        <a:lstStyle/>
        <a:p>
          <a:pPr marL="0" lvl="0" indent="0" algn="l" defTabSz="577850">
            <a:lnSpc>
              <a:spcPct val="90000"/>
            </a:lnSpc>
            <a:spcBef>
              <a:spcPct val="0"/>
            </a:spcBef>
            <a:spcAft>
              <a:spcPct val="35000"/>
            </a:spcAft>
            <a:buNone/>
          </a:pPr>
          <a:r>
            <a:rPr lang="en-US" sz="1300" kern="1200"/>
            <a:t>Finding Missing Data</a:t>
          </a:r>
        </a:p>
      </dsp:txBody>
      <dsp:txXfrm>
        <a:off x="4816797" y="1489622"/>
        <a:ext cx="1456681" cy="1223612"/>
      </dsp:txXfrm>
    </dsp:sp>
    <dsp:sp modelId="{13CD4178-C294-45A5-8F96-14B8DBC55097}">
      <dsp:nvSpPr>
        <dsp:cNvPr id="0" name=""/>
        <dsp:cNvSpPr/>
      </dsp:nvSpPr>
      <dsp:spPr>
        <a:xfrm>
          <a:off x="5239234" y="918603"/>
          <a:ext cx="611806" cy="611806"/>
        </a:xfrm>
        <a:prstGeom prst="ellipse">
          <a:avLst/>
        </a:prstGeom>
        <a:solidFill>
          <a:schemeClr val="accent2">
            <a:hueOff val="-671706"/>
            <a:satOff val="-38736"/>
            <a:lumOff val="3620"/>
            <a:alphaOff val="0"/>
          </a:schemeClr>
        </a:solidFill>
        <a:ln w="12700" cap="flat" cmpd="sng" algn="ctr">
          <a:solidFill>
            <a:schemeClr val="accent2">
              <a:hueOff val="-671706"/>
              <a:satOff val="-38736"/>
              <a:lumOff val="36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99" tIns="12700" rIns="47699" bIns="12700" numCol="1" spcCol="1270" anchor="ctr" anchorCtr="0">
          <a:noAutofit/>
        </a:bodyPr>
        <a:lstStyle/>
        <a:p>
          <a:pPr marL="0" lvl="0" indent="0" algn="ctr" defTabSz="1244600">
            <a:lnSpc>
              <a:spcPct val="90000"/>
            </a:lnSpc>
            <a:spcBef>
              <a:spcPct val="0"/>
            </a:spcBef>
            <a:spcAft>
              <a:spcPct val="35000"/>
            </a:spcAft>
            <a:buNone/>
          </a:pPr>
          <a:r>
            <a:rPr lang="en-US" sz="2800" kern="1200"/>
            <a:t>4</a:t>
          </a:r>
        </a:p>
      </dsp:txBody>
      <dsp:txXfrm>
        <a:off x="5328831" y="1008200"/>
        <a:ext cx="432612" cy="432612"/>
      </dsp:txXfrm>
    </dsp:sp>
    <dsp:sp modelId="{988A3C17-D80F-4788-A3C4-214A22A126AA}">
      <dsp:nvSpPr>
        <dsp:cNvPr id="0" name=""/>
        <dsp:cNvSpPr/>
      </dsp:nvSpPr>
      <dsp:spPr>
        <a:xfrm>
          <a:off x="4816797" y="2753950"/>
          <a:ext cx="1456681" cy="72"/>
        </a:xfrm>
        <a:prstGeom prst="rect">
          <a:avLst/>
        </a:prstGeom>
        <a:solidFill>
          <a:schemeClr val="accent2">
            <a:hueOff val="-783657"/>
            <a:satOff val="-45192"/>
            <a:lumOff val="4223"/>
            <a:alphaOff val="0"/>
          </a:schemeClr>
        </a:solidFill>
        <a:ln w="12700" cap="flat" cmpd="sng" algn="ctr">
          <a:solidFill>
            <a:schemeClr val="accent2">
              <a:hueOff val="-783657"/>
              <a:satOff val="-45192"/>
              <a:lumOff val="42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6F934-18B6-4AFA-B948-7263E458D4E9}">
      <dsp:nvSpPr>
        <dsp:cNvPr id="0" name=""/>
        <dsp:cNvSpPr/>
      </dsp:nvSpPr>
      <dsp:spPr>
        <a:xfrm>
          <a:off x="6419147" y="714667"/>
          <a:ext cx="1456681" cy="2039354"/>
        </a:xfrm>
        <a:prstGeom prst="rect">
          <a:avLst/>
        </a:prstGeom>
        <a:solidFill>
          <a:schemeClr val="accent2">
            <a:tint val="40000"/>
            <a:alpha val="90000"/>
            <a:hueOff val="-566151"/>
            <a:satOff val="-50231"/>
            <a:lumOff val="-651"/>
            <a:alphaOff val="0"/>
          </a:schemeClr>
        </a:solidFill>
        <a:ln w="12700" cap="flat" cmpd="sng" algn="ctr">
          <a:solidFill>
            <a:schemeClr val="accent2">
              <a:tint val="40000"/>
              <a:alpha val="90000"/>
              <a:hueOff val="-566151"/>
              <a:satOff val="-50231"/>
              <a:lumOff val="-6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569" tIns="330200" rIns="113569" bIns="330200" numCol="1" spcCol="1270" anchor="t" anchorCtr="0">
          <a:noAutofit/>
        </a:bodyPr>
        <a:lstStyle/>
        <a:p>
          <a:pPr marL="0" lvl="0" indent="0" algn="l" defTabSz="577850">
            <a:lnSpc>
              <a:spcPct val="90000"/>
            </a:lnSpc>
            <a:spcBef>
              <a:spcPct val="0"/>
            </a:spcBef>
            <a:spcAft>
              <a:spcPct val="35000"/>
            </a:spcAft>
            <a:buNone/>
          </a:pPr>
          <a:r>
            <a:rPr lang="en-US" sz="1300" kern="1200"/>
            <a:t>Encoding Categorical Data</a:t>
          </a:r>
        </a:p>
      </dsp:txBody>
      <dsp:txXfrm>
        <a:off x="6419147" y="1489622"/>
        <a:ext cx="1456681" cy="1223612"/>
      </dsp:txXfrm>
    </dsp:sp>
    <dsp:sp modelId="{1EF18302-0915-40DB-8AA8-65AF24B25BC7}">
      <dsp:nvSpPr>
        <dsp:cNvPr id="0" name=""/>
        <dsp:cNvSpPr/>
      </dsp:nvSpPr>
      <dsp:spPr>
        <a:xfrm>
          <a:off x="6841584" y="918603"/>
          <a:ext cx="611806" cy="611806"/>
        </a:xfrm>
        <a:prstGeom prst="ellipse">
          <a:avLst/>
        </a:prstGeom>
        <a:solidFill>
          <a:schemeClr val="accent2">
            <a:hueOff val="-895608"/>
            <a:satOff val="-51648"/>
            <a:lumOff val="4826"/>
            <a:alphaOff val="0"/>
          </a:schemeClr>
        </a:solidFill>
        <a:ln w="12700" cap="flat" cmpd="sng" algn="ctr">
          <a:solidFill>
            <a:schemeClr val="accent2">
              <a:hueOff val="-895608"/>
              <a:satOff val="-51648"/>
              <a:lumOff val="48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99" tIns="12700" rIns="47699" bIns="12700" numCol="1" spcCol="1270" anchor="ctr" anchorCtr="0">
          <a:noAutofit/>
        </a:bodyPr>
        <a:lstStyle/>
        <a:p>
          <a:pPr marL="0" lvl="0" indent="0" algn="ctr" defTabSz="1244600">
            <a:lnSpc>
              <a:spcPct val="90000"/>
            </a:lnSpc>
            <a:spcBef>
              <a:spcPct val="0"/>
            </a:spcBef>
            <a:spcAft>
              <a:spcPct val="35000"/>
            </a:spcAft>
            <a:buNone/>
          </a:pPr>
          <a:r>
            <a:rPr lang="en-US" sz="2800" kern="1200"/>
            <a:t>5</a:t>
          </a:r>
        </a:p>
      </dsp:txBody>
      <dsp:txXfrm>
        <a:off x="6931181" y="1008200"/>
        <a:ext cx="432612" cy="432612"/>
      </dsp:txXfrm>
    </dsp:sp>
    <dsp:sp modelId="{72CF115A-10C8-4067-A3CA-183C06FC5B58}">
      <dsp:nvSpPr>
        <dsp:cNvPr id="0" name=""/>
        <dsp:cNvSpPr/>
      </dsp:nvSpPr>
      <dsp:spPr>
        <a:xfrm>
          <a:off x="6419147" y="2753950"/>
          <a:ext cx="1456681" cy="72"/>
        </a:xfrm>
        <a:prstGeom prst="rect">
          <a:avLst/>
        </a:prstGeom>
        <a:solidFill>
          <a:schemeClr val="accent2">
            <a:hueOff val="-1007559"/>
            <a:satOff val="-58104"/>
            <a:lumOff val="5430"/>
            <a:alphaOff val="0"/>
          </a:schemeClr>
        </a:solidFill>
        <a:ln w="12700" cap="flat" cmpd="sng" algn="ctr">
          <a:solidFill>
            <a:schemeClr val="accent2">
              <a:hueOff val="-1007559"/>
              <a:satOff val="-58104"/>
              <a:lumOff val="54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3046D-F6F1-457B-AB66-C5217390C4BA}">
      <dsp:nvSpPr>
        <dsp:cNvPr id="0" name=""/>
        <dsp:cNvSpPr/>
      </dsp:nvSpPr>
      <dsp:spPr>
        <a:xfrm>
          <a:off x="8021496" y="714667"/>
          <a:ext cx="1456681" cy="2039354"/>
        </a:xfrm>
        <a:prstGeom prst="rect">
          <a:avLst/>
        </a:prstGeom>
        <a:solidFill>
          <a:schemeClr val="accent2">
            <a:tint val="40000"/>
            <a:alpha val="90000"/>
            <a:hueOff val="-707688"/>
            <a:satOff val="-62788"/>
            <a:lumOff val="-814"/>
            <a:alphaOff val="0"/>
          </a:schemeClr>
        </a:solidFill>
        <a:ln w="12700" cap="flat" cmpd="sng" algn="ctr">
          <a:solidFill>
            <a:schemeClr val="accent2">
              <a:tint val="40000"/>
              <a:alpha val="90000"/>
              <a:hueOff val="-707688"/>
              <a:satOff val="-62788"/>
              <a:lumOff val="-8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569" tIns="330200" rIns="113569" bIns="330200" numCol="1" spcCol="1270" anchor="t" anchorCtr="0">
          <a:noAutofit/>
        </a:bodyPr>
        <a:lstStyle/>
        <a:p>
          <a:pPr marL="0" lvl="0" indent="0" algn="l" defTabSz="577850">
            <a:lnSpc>
              <a:spcPct val="90000"/>
            </a:lnSpc>
            <a:spcBef>
              <a:spcPct val="0"/>
            </a:spcBef>
            <a:spcAft>
              <a:spcPct val="35000"/>
            </a:spcAft>
            <a:buNone/>
          </a:pPr>
          <a:r>
            <a:rPr lang="en-US" sz="1300" kern="1200" dirty="0"/>
            <a:t>Splitting dataset into training and test set</a:t>
          </a:r>
        </a:p>
      </dsp:txBody>
      <dsp:txXfrm>
        <a:off x="8021496" y="1489622"/>
        <a:ext cx="1456681" cy="1223612"/>
      </dsp:txXfrm>
    </dsp:sp>
    <dsp:sp modelId="{C3D7AADA-2741-416B-A7CC-0874429BE764}">
      <dsp:nvSpPr>
        <dsp:cNvPr id="0" name=""/>
        <dsp:cNvSpPr/>
      </dsp:nvSpPr>
      <dsp:spPr>
        <a:xfrm>
          <a:off x="8443934" y="918603"/>
          <a:ext cx="611806" cy="611806"/>
        </a:xfrm>
        <a:prstGeom prst="ellipse">
          <a:avLst/>
        </a:prstGeom>
        <a:solidFill>
          <a:schemeClr val="accent2">
            <a:hueOff val="-1119510"/>
            <a:satOff val="-64560"/>
            <a:lumOff val="6033"/>
            <a:alphaOff val="0"/>
          </a:schemeClr>
        </a:solidFill>
        <a:ln w="12700" cap="flat" cmpd="sng" algn="ctr">
          <a:solidFill>
            <a:schemeClr val="accent2">
              <a:hueOff val="-1119510"/>
              <a:satOff val="-64560"/>
              <a:lumOff val="60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99" tIns="12700" rIns="47699" bIns="12700" numCol="1" spcCol="1270" anchor="ctr" anchorCtr="0">
          <a:noAutofit/>
        </a:bodyPr>
        <a:lstStyle/>
        <a:p>
          <a:pPr marL="0" lvl="0" indent="0" algn="ctr" defTabSz="1244600">
            <a:lnSpc>
              <a:spcPct val="90000"/>
            </a:lnSpc>
            <a:spcBef>
              <a:spcPct val="0"/>
            </a:spcBef>
            <a:spcAft>
              <a:spcPct val="35000"/>
            </a:spcAft>
            <a:buNone/>
          </a:pPr>
          <a:r>
            <a:rPr lang="en-US" sz="2800" kern="1200"/>
            <a:t>6</a:t>
          </a:r>
        </a:p>
      </dsp:txBody>
      <dsp:txXfrm>
        <a:off x="8533531" y="1008200"/>
        <a:ext cx="432612" cy="432612"/>
      </dsp:txXfrm>
    </dsp:sp>
    <dsp:sp modelId="{E85EF458-4B0A-4E1A-A373-A93C23AAE07F}">
      <dsp:nvSpPr>
        <dsp:cNvPr id="0" name=""/>
        <dsp:cNvSpPr/>
      </dsp:nvSpPr>
      <dsp:spPr>
        <a:xfrm>
          <a:off x="8021496" y="2753950"/>
          <a:ext cx="1456681" cy="72"/>
        </a:xfrm>
        <a:prstGeom prst="rect">
          <a:avLst/>
        </a:prstGeom>
        <a:solidFill>
          <a:schemeClr val="accent2">
            <a:hueOff val="-1231461"/>
            <a:satOff val="-71016"/>
            <a:lumOff val="6636"/>
            <a:alphaOff val="0"/>
          </a:schemeClr>
        </a:solidFill>
        <a:ln w="12700" cap="flat" cmpd="sng" algn="ctr">
          <a:solidFill>
            <a:schemeClr val="accent2">
              <a:hueOff val="-1231461"/>
              <a:satOff val="-71016"/>
              <a:lumOff val="66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A659B-2F95-4E84-9D84-510C01675DBA}">
      <dsp:nvSpPr>
        <dsp:cNvPr id="0" name=""/>
        <dsp:cNvSpPr/>
      </dsp:nvSpPr>
      <dsp:spPr>
        <a:xfrm>
          <a:off x="9623846" y="714667"/>
          <a:ext cx="1456681" cy="2039354"/>
        </a:xfrm>
        <a:prstGeom prst="rect">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569" tIns="330200" rIns="113569" bIns="330200" numCol="1" spcCol="1270" anchor="t" anchorCtr="0">
          <a:noAutofit/>
        </a:bodyPr>
        <a:lstStyle/>
        <a:p>
          <a:pPr marL="0" lvl="0" indent="0" algn="l" defTabSz="577850">
            <a:lnSpc>
              <a:spcPct val="90000"/>
            </a:lnSpc>
            <a:spcBef>
              <a:spcPct val="0"/>
            </a:spcBef>
            <a:spcAft>
              <a:spcPct val="35000"/>
            </a:spcAft>
            <a:buNone/>
          </a:pPr>
          <a:r>
            <a:rPr lang="en-US" sz="1300" kern="1200"/>
            <a:t>Feature scaling</a:t>
          </a:r>
        </a:p>
      </dsp:txBody>
      <dsp:txXfrm>
        <a:off x="9623846" y="1489622"/>
        <a:ext cx="1456681" cy="1223612"/>
      </dsp:txXfrm>
    </dsp:sp>
    <dsp:sp modelId="{9D9FB65D-FCD6-4876-8E9C-15FD3365C0C1}">
      <dsp:nvSpPr>
        <dsp:cNvPr id="0" name=""/>
        <dsp:cNvSpPr/>
      </dsp:nvSpPr>
      <dsp:spPr>
        <a:xfrm>
          <a:off x="10046284" y="918603"/>
          <a:ext cx="611806" cy="611806"/>
        </a:xfrm>
        <a:prstGeom prst="ellipse">
          <a:avLst/>
        </a:prstGeom>
        <a:solidFill>
          <a:schemeClr val="accent2">
            <a:hueOff val="-1343412"/>
            <a:satOff val="-77472"/>
            <a:lumOff val="7240"/>
            <a:alphaOff val="0"/>
          </a:schemeClr>
        </a:solidFill>
        <a:ln w="12700" cap="flat" cmpd="sng" algn="ctr">
          <a:solidFill>
            <a:schemeClr val="accent2">
              <a:hueOff val="-1343412"/>
              <a:satOff val="-77472"/>
              <a:lumOff val="72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99" tIns="12700" rIns="47699" bIns="12700" numCol="1" spcCol="1270" anchor="ctr" anchorCtr="0">
          <a:noAutofit/>
        </a:bodyPr>
        <a:lstStyle/>
        <a:p>
          <a:pPr marL="0" lvl="0" indent="0" algn="ctr" defTabSz="1244600">
            <a:lnSpc>
              <a:spcPct val="90000"/>
            </a:lnSpc>
            <a:spcBef>
              <a:spcPct val="0"/>
            </a:spcBef>
            <a:spcAft>
              <a:spcPct val="35000"/>
            </a:spcAft>
            <a:buNone/>
          </a:pPr>
          <a:r>
            <a:rPr lang="en-US" sz="2800" kern="1200"/>
            <a:t>7</a:t>
          </a:r>
        </a:p>
      </dsp:txBody>
      <dsp:txXfrm>
        <a:off x="10135881" y="1008200"/>
        <a:ext cx="432612" cy="432612"/>
      </dsp:txXfrm>
    </dsp:sp>
    <dsp:sp modelId="{7B51C99E-704C-4539-A239-DE4DF3CE5771}">
      <dsp:nvSpPr>
        <dsp:cNvPr id="0" name=""/>
        <dsp:cNvSpPr/>
      </dsp:nvSpPr>
      <dsp:spPr>
        <a:xfrm>
          <a:off x="9623846" y="2753950"/>
          <a:ext cx="1456681" cy="72"/>
        </a:xfrm>
        <a:prstGeom prst="rect">
          <a:avLst/>
        </a:prstGeom>
        <a:solidFill>
          <a:schemeClr val="accent2">
            <a:hueOff val="-1455363"/>
            <a:satOff val="-83928"/>
            <a:lumOff val="7843"/>
            <a:alphaOff val="0"/>
          </a:schemeClr>
        </a:solidFill>
        <a:ln w="12700" cap="flat" cmpd="sng" algn="ctr">
          <a:solidFill>
            <a:schemeClr val="accent2">
              <a:hueOff val="-1455363"/>
              <a:satOff val="-83928"/>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April 4,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0868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April 4,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8100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April 4,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3679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April 4,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4175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April 4,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501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April 4,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9628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April 4,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738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April 4,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9404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April 4,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92407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April 4,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0093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April 4,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2607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April 4,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99907818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0F_F256F6D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192AC-31D0-4784-800A-FABD9DDEB657}"/>
              </a:ext>
            </a:extLst>
          </p:cNvPr>
          <p:cNvSpPr>
            <a:spLocks noGrp="1"/>
          </p:cNvSpPr>
          <p:nvPr>
            <p:ph type="ctrTitle"/>
          </p:nvPr>
        </p:nvSpPr>
        <p:spPr>
          <a:xfrm>
            <a:off x="550864" y="1051551"/>
            <a:ext cx="3565524" cy="2384898"/>
          </a:xfrm>
        </p:spPr>
        <p:txBody>
          <a:bodyPr anchor="b">
            <a:normAutofit/>
          </a:bodyPr>
          <a:lstStyle/>
          <a:p>
            <a:r>
              <a:rPr lang="en-US" sz="4800">
                <a:effectLst/>
                <a:latin typeface="Calibri" panose="020F0502020204030204" pitchFamily="34" charset="0"/>
                <a:ea typeface="Calibri" panose="020F0502020204030204" pitchFamily="34" charset="0"/>
                <a:cs typeface="Times New Roman" panose="02020603050405020304" pitchFamily="18" charset="0"/>
              </a:rPr>
              <a:t>AI FOR DATA SCIENCE</a:t>
            </a:r>
            <a:endParaRPr lang="en-IN" sz="4800"/>
          </a:p>
        </p:txBody>
      </p:sp>
      <p:sp>
        <p:nvSpPr>
          <p:cNvPr id="3" name="Subtitle 2">
            <a:extLst>
              <a:ext uri="{FF2B5EF4-FFF2-40B4-BE49-F238E27FC236}">
                <a16:creationId xmlns:a16="http://schemas.microsoft.com/office/drawing/2014/main" id="{4111AB0E-24E2-4A5E-B13D-976906BB461A}"/>
              </a:ext>
            </a:extLst>
          </p:cNvPr>
          <p:cNvSpPr>
            <a:spLocks noGrp="1"/>
          </p:cNvSpPr>
          <p:nvPr>
            <p:ph type="subTitle" idx="1"/>
          </p:nvPr>
        </p:nvSpPr>
        <p:spPr>
          <a:xfrm>
            <a:off x="550863" y="3569008"/>
            <a:ext cx="3565525" cy="1731656"/>
          </a:xfrm>
        </p:spPr>
        <p:txBody>
          <a:bodyPr>
            <a:normAutofit/>
          </a:bodyPr>
          <a:lstStyle/>
          <a:p>
            <a:pPr>
              <a:spcAft>
                <a:spcPts val="800"/>
              </a:spcAft>
            </a:pPr>
            <a:r>
              <a:rPr lang="en-US" sz="44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(20CS2221PA)</a:t>
            </a:r>
            <a:endParaRPr lang="en-IN" sz="44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ngle view of circuit shaped like a brain">
            <a:extLst>
              <a:ext uri="{FF2B5EF4-FFF2-40B4-BE49-F238E27FC236}">
                <a16:creationId xmlns:a16="http://schemas.microsoft.com/office/drawing/2014/main" id="{4D6880B3-074F-93CC-B28B-0EA927F6A10F}"/>
              </a:ext>
            </a:extLst>
          </p:cNvPr>
          <p:cNvPicPr>
            <a:picLocks noChangeAspect="1"/>
          </p:cNvPicPr>
          <p:nvPr/>
        </p:nvPicPr>
        <p:blipFill rotWithShape="1">
          <a:blip r:embed="rId2"/>
          <a:srcRect l="12195" r="12050" b="2"/>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02C1EE54-3EA9-48CB-8C22-B34E69158161}"/>
              </a:ext>
            </a:extLst>
          </p:cNvPr>
          <p:cNvSpPr txBox="1"/>
          <p:nvPr/>
        </p:nvSpPr>
        <p:spPr>
          <a:xfrm>
            <a:off x="325472" y="5300664"/>
            <a:ext cx="4649940" cy="1200329"/>
          </a:xfrm>
          <a:prstGeom prst="rect">
            <a:avLst/>
          </a:prstGeom>
          <a:noFill/>
        </p:spPr>
        <p:txBody>
          <a:bodyPr wrap="square" rtlCol="0">
            <a:spAutoFit/>
          </a:bodyPr>
          <a:lstStyle/>
          <a:p>
            <a:pPr algn="ctr"/>
            <a:r>
              <a:rPr lang="en-US" sz="3600" dirty="0"/>
              <a:t>By:</a:t>
            </a:r>
          </a:p>
          <a:p>
            <a:pPr algn="ctr"/>
            <a:r>
              <a:rPr lang="en-US" sz="3600" dirty="0" err="1"/>
              <a:t>K.venkata</a:t>
            </a:r>
            <a:r>
              <a:rPr lang="en-US" sz="3600" dirty="0"/>
              <a:t> sree sai</a:t>
            </a:r>
            <a:endParaRPr lang="en-IN" sz="3600" dirty="0"/>
          </a:p>
        </p:txBody>
      </p:sp>
    </p:spTree>
    <p:extLst>
      <p:ext uri="{BB962C8B-B14F-4D97-AF65-F5344CB8AC3E}">
        <p14:creationId xmlns:p14="http://schemas.microsoft.com/office/powerpoint/2010/main" val="305583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6" name="Freeform: Shape 1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7F1B75A-0809-46B2-824F-E76A81EB17D3}"/>
              </a:ext>
            </a:extLst>
          </p:cNvPr>
          <p:cNvSpPr txBox="1"/>
          <p:nvPr/>
        </p:nvSpPr>
        <p:spPr>
          <a:xfrm>
            <a:off x="8075612" y="549275"/>
            <a:ext cx="3565524" cy="1997855"/>
          </a:xfrm>
          <a:prstGeom prst="rect">
            <a:avLst/>
          </a:prstGeom>
        </p:spPr>
        <p:txBody>
          <a:bodyPr vert="horz" wrap="square" lIns="0" tIns="0" rIns="0" bIns="0" rtlCol="0" anchor="b" anchorCtr="0">
            <a:normAutofit/>
          </a:bodyPr>
          <a:lstStyle/>
          <a:p>
            <a:pPr>
              <a:lnSpc>
                <a:spcPct val="90000"/>
              </a:lnSpc>
              <a:spcBef>
                <a:spcPct val="0"/>
              </a:spcBef>
              <a:spcAft>
                <a:spcPts val="600"/>
              </a:spcAft>
            </a:pPr>
            <a:r>
              <a:rPr lang="en-US" sz="4800">
                <a:latin typeface="+mj-lt"/>
                <a:ea typeface="+mj-ea"/>
                <a:cs typeface="+mj-cs"/>
              </a:rPr>
              <a:t>Classification of Machine Learning</a:t>
            </a:r>
          </a:p>
        </p:txBody>
      </p:sp>
      <p:pic>
        <p:nvPicPr>
          <p:cNvPr id="10" name="Picture 9">
            <a:extLst>
              <a:ext uri="{FF2B5EF4-FFF2-40B4-BE49-F238E27FC236}">
                <a16:creationId xmlns:a16="http://schemas.microsoft.com/office/drawing/2014/main" id="{DD38EF9D-4930-4D26-89C3-43A88E0A8549}"/>
              </a:ext>
            </a:extLst>
          </p:cNvPr>
          <p:cNvPicPr>
            <a:picLocks noChangeAspect="1"/>
          </p:cNvPicPr>
          <p:nvPr/>
        </p:nvPicPr>
        <p:blipFill>
          <a:blip r:embed="rId2"/>
          <a:stretch>
            <a:fillRect/>
          </a:stretch>
        </p:blipFill>
        <p:spPr>
          <a:xfrm>
            <a:off x="550864" y="1084032"/>
            <a:ext cx="6973882" cy="4689936"/>
          </a:xfrm>
          <a:custGeom>
            <a:avLst/>
            <a:gdLst/>
            <a:ahLst/>
            <a:cxnLst/>
            <a:rect l="l" t="t" r="r" b="b"/>
            <a:pathLst>
              <a:path w="6973882" h="5759451">
                <a:moveTo>
                  <a:pt x="0" y="0"/>
                </a:moveTo>
                <a:lnTo>
                  <a:pt x="6973882" y="0"/>
                </a:lnTo>
                <a:lnTo>
                  <a:pt x="6973882" y="5759451"/>
                </a:lnTo>
                <a:lnTo>
                  <a:pt x="0" y="5759451"/>
                </a:lnTo>
                <a:close/>
              </a:path>
            </a:pathLst>
          </a:custGeom>
        </p:spPr>
      </p:pic>
      <p:sp>
        <p:nvSpPr>
          <p:cNvPr id="9" name="TextBox 8">
            <a:extLst>
              <a:ext uri="{FF2B5EF4-FFF2-40B4-BE49-F238E27FC236}">
                <a16:creationId xmlns:a16="http://schemas.microsoft.com/office/drawing/2014/main" id="{36ADF9F0-C437-45F9-8679-7163FCFC7F69}"/>
              </a:ext>
            </a:extLst>
          </p:cNvPr>
          <p:cNvSpPr txBox="1"/>
          <p:nvPr/>
        </p:nvSpPr>
        <p:spPr>
          <a:xfrm>
            <a:off x="8075611" y="2677306"/>
            <a:ext cx="3565525" cy="3415519"/>
          </a:xfrm>
          <a:prstGeom prst="rect">
            <a:avLst/>
          </a:prstGeom>
        </p:spPr>
        <p:txBody>
          <a:bodyPr vert="horz" wrap="square" lIns="0" tIns="0" rIns="0" bIns="0" rtlCol="0" anchor="t">
            <a:normAutofit/>
          </a:bodyPr>
          <a:lstStyle/>
          <a:p>
            <a:pPr marL="342900" indent="-228600">
              <a:lnSpc>
                <a:spcPct val="300000"/>
              </a:lnSpc>
              <a:spcAft>
                <a:spcPts val="800"/>
              </a:spcAft>
              <a:buFont typeface="Arial" panose="020B0604020202020204" pitchFamily="34" charset="0"/>
              <a:buChar char="•"/>
            </a:pPr>
            <a:r>
              <a:rPr lang="en-US" sz="2400" dirty="0">
                <a:solidFill>
                  <a:schemeClr val="tx1">
                    <a:alpha val="60000"/>
                  </a:schemeClr>
                </a:solidFill>
              </a:rPr>
              <a:t>Supervised learning</a:t>
            </a:r>
          </a:p>
          <a:p>
            <a:pPr marL="342900" indent="-228600">
              <a:lnSpc>
                <a:spcPct val="300000"/>
              </a:lnSpc>
              <a:spcAft>
                <a:spcPts val="800"/>
              </a:spcAft>
              <a:buFont typeface="Arial" panose="020B0604020202020204" pitchFamily="34" charset="0"/>
              <a:buChar char="•"/>
            </a:pPr>
            <a:r>
              <a:rPr lang="en-US" sz="2400" dirty="0">
                <a:solidFill>
                  <a:schemeClr val="tx1">
                    <a:alpha val="60000"/>
                  </a:schemeClr>
                </a:solidFill>
              </a:rPr>
              <a:t>Unsupervised learning</a:t>
            </a:r>
          </a:p>
          <a:p>
            <a:pPr marL="342900" indent="-228600">
              <a:lnSpc>
                <a:spcPct val="300000"/>
              </a:lnSpc>
              <a:spcAft>
                <a:spcPts val="800"/>
              </a:spcAft>
              <a:buFont typeface="Arial" panose="020B0604020202020204" pitchFamily="34" charset="0"/>
              <a:buChar char="•"/>
            </a:pPr>
            <a:r>
              <a:rPr lang="en-US" sz="2400" dirty="0">
                <a:solidFill>
                  <a:schemeClr val="tx1">
                    <a:alpha val="60000"/>
                  </a:schemeClr>
                </a:solidFill>
              </a:rPr>
              <a:t>Reinforcement learning</a:t>
            </a:r>
          </a:p>
        </p:txBody>
      </p:sp>
      <p:sp>
        <p:nvSpPr>
          <p:cNvPr id="23" name="Oval 22">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116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plications of Machine learning">
            <a:extLst>
              <a:ext uri="{FF2B5EF4-FFF2-40B4-BE49-F238E27FC236}">
                <a16:creationId xmlns:a16="http://schemas.microsoft.com/office/drawing/2014/main" id="{3F771539-3802-4D8F-8388-047ACC97F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141" y="1473367"/>
            <a:ext cx="5943600" cy="5095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3F9215-1ED5-48CD-BF40-3E53D9092B82}"/>
              </a:ext>
            </a:extLst>
          </p:cNvPr>
          <p:cNvSpPr txBox="1"/>
          <p:nvPr/>
        </p:nvSpPr>
        <p:spPr>
          <a:xfrm>
            <a:off x="2149642" y="288758"/>
            <a:ext cx="8614611" cy="830997"/>
          </a:xfrm>
          <a:prstGeom prst="rect">
            <a:avLst/>
          </a:prstGeom>
          <a:noFill/>
        </p:spPr>
        <p:txBody>
          <a:bodyPr wrap="square" rtlCol="0">
            <a:spAutoFit/>
          </a:bodyPr>
          <a:lstStyle/>
          <a:p>
            <a:pPr algn="ctr"/>
            <a:r>
              <a:rPr lang="en-IN" sz="4800" dirty="0"/>
              <a:t>Applications of Machine learning</a:t>
            </a:r>
          </a:p>
        </p:txBody>
      </p:sp>
    </p:spTree>
    <p:extLst>
      <p:ext uri="{BB962C8B-B14F-4D97-AF65-F5344CB8AC3E}">
        <p14:creationId xmlns:p14="http://schemas.microsoft.com/office/powerpoint/2010/main" val="407755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E3A46E-2CC7-4AF2-B220-4180D74059B1}"/>
              </a:ext>
            </a:extLst>
          </p:cNvPr>
          <p:cNvPicPr>
            <a:picLocks noChangeAspect="1"/>
          </p:cNvPicPr>
          <p:nvPr/>
        </p:nvPicPr>
        <p:blipFill>
          <a:blip r:embed="rId2"/>
          <a:stretch>
            <a:fillRect/>
          </a:stretch>
        </p:blipFill>
        <p:spPr>
          <a:xfrm>
            <a:off x="3523498" y="2326105"/>
            <a:ext cx="4695825" cy="3810000"/>
          </a:xfrm>
          <a:prstGeom prst="rect">
            <a:avLst/>
          </a:prstGeom>
        </p:spPr>
      </p:pic>
      <p:sp>
        <p:nvSpPr>
          <p:cNvPr id="3" name="TextBox 2">
            <a:extLst>
              <a:ext uri="{FF2B5EF4-FFF2-40B4-BE49-F238E27FC236}">
                <a16:creationId xmlns:a16="http://schemas.microsoft.com/office/drawing/2014/main" id="{F0B955FA-5769-4922-94D9-49AEBEE2A8CE}"/>
              </a:ext>
            </a:extLst>
          </p:cNvPr>
          <p:cNvSpPr txBox="1"/>
          <p:nvPr/>
        </p:nvSpPr>
        <p:spPr>
          <a:xfrm>
            <a:off x="1748118" y="430306"/>
            <a:ext cx="8148917" cy="923330"/>
          </a:xfrm>
          <a:prstGeom prst="rect">
            <a:avLst/>
          </a:prstGeom>
          <a:noFill/>
        </p:spPr>
        <p:txBody>
          <a:bodyPr wrap="square" rtlCol="0">
            <a:spAutoFit/>
          </a:bodyPr>
          <a:lstStyle/>
          <a:p>
            <a:pPr algn="ctr"/>
            <a:r>
              <a:rPr lang="en-IN" sz="5400" dirty="0"/>
              <a:t>Machine learning Life cycle</a:t>
            </a:r>
          </a:p>
        </p:txBody>
      </p:sp>
    </p:spTree>
    <p:extLst>
      <p:ext uri="{BB962C8B-B14F-4D97-AF65-F5344CB8AC3E}">
        <p14:creationId xmlns:p14="http://schemas.microsoft.com/office/powerpoint/2010/main" val="2612827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4DA2-1A65-44BB-ADF4-14DD3C9C3EF3}"/>
              </a:ext>
            </a:extLst>
          </p:cNvPr>
          <p:cNvSpPr>
            <a:spLocks noGrp="1"/>
          </p:cNvSpPr>
          <p:nvPr>
            <p:ph type="title"/>
          </p:nvPr>
        </p:nvSpPr>
        <p:spPr/>
        <p:txBody>
          <a:bodyPr/>
          <a:lstStyle/>
          <a:p>
            <a:pPr algn="ctr"/>
            <a:r>
              <a:rPr lang="en-US" dirty="0"/>
              <a:t>Artificial Intelligence (AI) and Machine learning (ML):</a:t>
            </a:r>
            <a:endParaRPr lang="en-IN" dirty="0"/>
          </a:p>
        </p:txBody>
      </p:sp>
      <p:sp>
        <p:nvSpPr>
          <p:cNvPr id="3" name="Text Placeholder 2">
            <a:extLst>
              <a:ext uri="{FF2B5EF4-FFF2-40B4-BE49-F238E27FC236}">
                <a16:creationId xmlns:a16="http://schemas.microsoft.com/office/drawing/2014/main" id="{68AC0F06-0F35-4420-8DFE-4283C0F6FE61}"/>
              </a:ext>
            </a:extLst>
          </p:cNvPr>
          <p:cNvSpPr>
            <a:spLocks noGrp="1"/>
          </p:cNvSpPr>
          <p:nvPr>
            <p:ph type="body" idx="1"/>
          </p:nvPr>
        </p:nvSpPr>
        <p:spPr/>
        <p:txBody>
          <a:bodyPr anchor="ctr">
            <a:normAutofit/>
          </a:bodyPr>
          <a:lstStyle/>
          <a:p>
            <a:pPr algn="ctr"/>
            <a:r>
              <a:rPr lang="en-IN" sz="2400" dirty="0"/>
              <a:t>Artificial Intelligence</a:t>
            </a:r>
          </a:p>
        </p:txBody>
      </p:sp>
      <p:sp>
        <p:nvSpPr>
          <p:cNvPr id="4" name="Content Placeholder 3">
            <a:extLst>
              <a:ext uri="{FF2B5EF4-FFF2-40B4-BE49-F238E27FC236}">
                <a16:creationId xmlns:a16="http://schemas.microsoft.com/office/drawing/2014/main" id="{17162D21-1AB4-4E96-9A6E-C5BB1066A494}"/>
              </a:ext>
            </a:extLst>
          </p:cNvPr>
          <p:cNvSpPr>
            <a:spLocks noGrp="1"/>
          </p:cNvSpPr>
          <p:nvPr>
            <p:ph sz="half" idx="2"/>
          </p:nvPr>
        </p:nvSpPr>
        <p:spPr/>
        <p:txBody>
          <a:bodyPr>
            <a:normAutofit fontScale="92500"/>
          </a:bodyPr>
          <a:lstStyle/>
          <a:p>
            <a:r>
              <a:rPr lang="en-US" dirty="0"/>
              <a:t>It is a technology which enables a machine to simulate  human behavior.</a:t>
            </a:r>
          </a:p>
          <a:p>
            <a:r>
              <a:rPr lang="en-US" dirty="0"/>
              <a:t>The goal of AI is to make a smart computer system like humans to solve complex problems.</a:t>
            </a:r>
          </a:p>
          <a:p>
            <a:r>
              <a:rPr lang="en-US" dirty="0"/>
              <a:t>In AI, we make intelligent systems to perform any task like a human.</a:t>
            </a:r>
          </a:p>
          <a:p>
            <a:r>
              <a:rPr lang="en-US" dirty="0"/>
              <a:t>Machine learning and deep learning are the two main subsets of AI.</a:t>
            </a:r>
          </a:p>
        </p:txBody>
      </p:sp>
      <p:sp>
        <p:nvSpPr>
          <p:cNvPr id="5" name="Text Placeholder 4">
            <a:extLst>
              <a:ext uri="{FF2B5EF4-FFF2-40B4-BE49-F238E27FC236}">
                <a16:creationId xmlns:a16="http://schemas.microsoft.com/office/drawing/2014/main" id="{4AADA85C-4072-421F-B270-48FE4BCC116F}"/>
              </a:ext>
            </a:extLst>
          </p:cNvPr>
          <p:cNvSpPr>
            <a:spLocks noGrp="1"/>
          </p:cNvSpPr>
          <p:nvPr>
            <p:ph type="body" sz="quarter" idx="3"/>
          </p:nvPr>
        </p:nvSpPr>
        <p:spPr/>
        <p:txBody>
          <a:bodyPr anchor="ctr">
            <a:normAutofit/>
          </a:bodyPr>
          <a:lstStyle/>
          <a:p>
            <a:pPr marL="0" indent="0" algn="ctr">
              <a:buNone/>
            </a:pPr>
            <a:r>
              <a:rPr lang="en-IN" sz="2400" dirty="0"/>
              <a:t>Machine learning</a:t>
            </a:r>
          </a:p>
        </p:txBody>
      </p:sp>
      <p:sp>
        <p:nvSpPr>
          <p:cNvPr id="6" name="Content Placeholder 5">
            <a:extLst>
              <a:ext uri="{FF2B5EF4-FFF2-40B4-BE49-F238E27FC236}">
                <a16:creationId xmlns:a16="http://schemas.microsoft.com/office/drawing/2014/main" id="{1A985E06-63B6-49F9-BC59-887613901351}"/>
              </a:ext>
            </a:extLst>
          </p:cNvPr>
          <p:cNvSpPr>
            <a:spLocks noGrp="1"/>
          </p:cNvSpPr>
          <p:nvPr>
            <p:ph sz="quarter" idx="4"/>
          </p:nvPr>
        </p:nvSpPr>
        <p:spPr/>
        <p:txBody>
          <a:bodyPr>
            <a:normAutofit fontScale="92500"/>
          </a:bodyPr>
          <a:lstStyle/>
          <a:p>
            <a:r>
              <a:rPr lang="en-US" dirty="0"/>
              <a:t>It is a subset of AI which allows a machine to automatically learn from past data without programming explicitly.</a:t>
            </a:r>
          </a:p>
          <a:p>
            <a:r>
              <a:rPr lang="en-US" dirty="0"/>
              <a:t>The goal of ML is to allow machines to learn from data so that they can give accurate output.</a:t>
            </a:r>
          </a:p>
          <a:p>
            <a:r>
              <a:rPr lang="en-US" dirty="0"/>
              <a:t>In ML, we teach machines with data to perform a particular task and give an accurate result.</a:t>
            </a:r>
          </a:p>
          <a:p>
            <a:r>
              <a:rPr lang="en-US" dirty="0"/>
              <a:t>Deep learning is a main subset of machine learning.</a:t>
            </a:r>
          </a:p>
          <a:p>
            <a:endParaRPr lang="en-US" dirty="0"/>
          </a:p>
          <a:p>
            <a:endParaRPr lang="en-IN" dirty="0"/>
          </a:p>
        </p:txBody>
      </p:sp>
    </p:spTree>
    <p:extLst>
      <p:ext uri="{BB962C8B-B14F-4D97-AF65-F5344CB8AC3E}">
        <p14:creationId xmlns:p14="http://schemas.microsoft.com/office/powerpoint/2010/main" val="15558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56993B-0D1B-4F52-91E3-509D397701B4}"/>
              </a:ext>
            </a:extLst>
          </p:cNvPr>
          <p:cNvSpPr txBox="1"/>
          <p:nvPr/>
        </p:nvSpPr>
        <p:spPr>
          <a:xfrm>
            <a:off x="1909011" y="497305"/>
            <a:ext cx="8133347" cy="369332"/>
          </a:xfrm>
          <a:prstGeom prst="rect">
            <a:avLst/>
          </a:prstGeom>
          <a:noFill/>
        </p:spPr>
        <p:txBody>
          <a:bodyPr wrap="square" rtlCol="0">
            <a:spAutoFit/>
          </a:bodyPr>
          <a:lstStyle/>
          <a:p>
            <a:pPr algn="ctr"/>
            <a:r>
              <a:rPr lang="en-US" dirty="0" err="1"/>
              <a:t>Continutions</a:t>
            </a:r>
            <a:r>
              <a:rPr lang="en-US" dirty="0"/>
              <a:t>…..</a:t>
            </a:r>
            <a:endParaRPr lang="en-IN" dirty="0"/>
          </a:p>
        </p:txBody>
      </p:sp>
      <p:pic>
        <p:nvPicPr>
          <p:cNvPr id="8" name="Picture 7">
            <a:extLst>
              <a:ext uri="{FF2B5EF4-FFF2-40B4-BE49-F238E27FC236}">
                <a16:creationId xmlns:a16="http://schemas.microsoft.com/office/drawing/2014/main" id="{C068C242-CD44-4134-B316-B05B0D914055}"/>
              </a:ext>
            </a:extLst>
          </p:cNvPr>
          <p:cNvPicPr>
            <a:picLocks noChangeAspect="1"/>
          </p:cNvPicPr>
          <p:nvPr/>
        </p:nvPicPr>
        <p:blipFill>
          <a:blip r:embed="rId3"/>
          <a:stretch>
            <a:fillRect/>
          </a:stretch>
        </p:blipFill>
        <p:spPr>
          <a:xfrm>
            <a:off x="3680159" y="3026945"/>
            <a:ext cx="4591050" cy="3333750"/>
          </a:xfrm>
          <a:prstGeom prst="rect">
            <a:avLst/>
          </a:prstGeom>
        </p:spPr>
      </p:pic>
      <p:sp>
        <p:nvSpPr>
          <p:cNvPr id="9" name="TextBox 8">
            <a:extLst>
              <a:ext uri="{FF2B5EF4-FFF2-40B4-BE49-F238E27FC236}">
                <a16:creationId xmlns:a16="http://schemas.microsoft.com/office/drawing/2014/main" id="{ED9AD7D7-D3DD-48D9-BD5B-43A03DE70B98}"/>
              </a:ext>
            </a:extLst>
          </p:cNvPr>
          <p:cNvSpPr txBox="1"/>
          <p:nvPr/>
        </p:nvSpPr>
        <p:spPr>
          <a:xfrm>
            <a:off x="481263" y="1443789"/>
            <a:ext cx="10812379" cy="923330"/>
          </a:xfrm>
          <a:prstGeom prst="rect">
            <a:avLst/>
          </a:prstGeom>
          <a:noFill/>
        </p:spPr>
        <p:txBody>
          <a:bodyPr wrap="square" rtlCol="0">
            <a:spAutoFit/>
          </a:bodyPr>
          <a:lstStyle/>
          <a:p>
            <a:r>
              <a:rPr lang="en-US" dirty="0"/>
              <a:t>‘’AI is a bigger concept to create intelligent machines that can simulate human thinking capability and behavior, whereas, machine learning is an application or subset of AI that allows machines to learn from data without being programmed explicitly.’’</a:t>
            </a:r>
            <a:endParaRPr lang="en-IN" dirty="0"/>
          </a:p>
        </p:txBody>
      </p:sp>
    </p:spTree>
    <p:extLst>
      <p:ext uri="{BB962C8B-B14F-4D97-AF65-F5344CB8AC3E}">
        <p14:creationId xmlns:p14="http://schemas.microsoft.com/office/powerpoint/2010/main" val="4065785559"/>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CE283D-D8A6-44C4-A00F-2E3B71FA1831}"/>
              </a:ext>
            </a:extLst>
          </p:cNvPr>
          <p:cNvSpPr txBox="1"/>
          <p:nvPr/>
        </p:nvSpPr>
        <p:spPr>
          <a:xfrm>
            <a:off x="2839453" y="344723"/>
            <a:ext cx="6096000" cy="1446550"/>
          </a:xfrm>
          <a:prstGeom prst="rect">
            <a:avLst/>
          </a:prstGeom>
          <a:noFill/>
        </p:spPr>
        <p:txBody>
          <a:bodyPr wrap="square">
            <a:spAutoFit/>
          </a:bodyPr>
          <a:lstStyle/>
          <a:p>
            <a:pPr algn="ctr"/>
            <a:r>
              <a:rPr lang="en-US" sz="4400" dirty="0"/>
              <a:t>How to get datasets for Machine Learning.</a:t>
            </a:r>
            <a:endParaRPr lang="en-IN" sz="4400" dirty="0"/>
          </a:p>
        </p:txBody>
      </p:sp>
      <p:sp>
        <p:nvSpPr>
          <p:cNvPr id="7" name="TextBox 6">
            <a:extLst>
              <a:ext uri="{FF2B5EF4-FFF2-40B4-BE49-F238E27FC236}">
                <a16:creationId xmlns:a16="http://schemas.microsoft.com/office/drawing/2014/main" id="{FF44EDC5-881C-4F49-A2D6-B0777463449D}"/>
              </a:ext>
            </a:extLst>
          </p:cNvPr>
          <p:cNvSpPr txBox="1"/>
          <p:nvPr/>
        </p:nvSpPr>
        <p:spPr>
          <a:xfrm>
            <a:off x="72189" y="1849999"/>
            <a:ext cx="12047621" cy="954107"/>
          </a:xfrm>
          <a:prstGeom prst="rect">
            <a:avLst/>
          </a:prstGeom>
          <a:noFill/>
        </p:spPr>
        <p:txBody>
          <a:bodyPr wrap="square">
            <a:spAutoFit/>
          </a:bodyPr>
          <a:lstStyle/>
          <a:p>
            <a:r>
              <a:rPr lang="en-US" dirty="0"/>
              <a:t>The key to success in the field of machine learning or to become a great data scientist is to practice with different types of datasets. But discovering a suitable </a:t>
            </a:r>
            <a:r>
              <a:rPr lang="en-US" sz="2000" dirty="0"/>
              <a:t>dataset</a:t>
            </a:r>
            <a:r>
              <a:rPr lang="en-US" dirty="0"/>
              <a:t> for each kind of machine learning project is a difficult task. So, in this topic, we will provide the detail of the sources from where you can easily get the dataset according to your project</a:t>
            </a:r>
            <a:endParaRPr lang="en-IN" dirty="0"/>
          </a:p>
        </p:txBody>
      </p:sp>
    </p:spTree>
    <p:extLst>
      <p:ext uri="{BB962C8B-B14F-4D97-AF65-F5344CB8AC3E}">
        <p14:creationId xmlns:p14="http://schemas.microsoft.com/office/powerpoint/2010/main" val="1492118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8"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2"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FA11B2-EA9F-471E-9B56-C7EA759F33B8}"/>
              </a:ext>
            </a:extLst>
          </p:cNvPr>
          <p:cNvSpPr txBox="1"/>
          <p:nvPr/>
        </p:nvSpPr>
        <p:spPr>
          <a:xfrm>
            <a:off x="550863" y="549275"/>
            <a:ext cx="5437185" cy="1997855"/>
          </a:xfrm>
          <a:prstGeom prst="rect">
            <a:avLst/>
          </a:prstGeom>
        </p:spPr>
        <p:txBody>
          <a:bodyPr vert="horz" wrap="square" lIns="0" tIns="0" rIns="0" bIns="0" rtlCol="0" anchor="b" anchorCtr="0">
            <a:normAutofit/>
          </a:bodyPr>
          <a:lstStyle/>
          <a:p>
            <a:pPr>
              <a:spcBef>
                <a:spcPct val="0"/>
              </a:spcBef>
              <a:spcAft>
                <a:spcPts val="600"/>
              </a:spcAft>
            </a:pPr>
            <a:r>
              <a:rPr lang="en-US" sz="4800">
                <a:latin typeface="+mj-lt"/>
                <a:ea typeface="+mj-ea"/>
                <a:cs typeface="+mj-cs"/>
              </a:rPr>
              <a:t>What is a dataset?</a:t>
            </a:r>
          </a:p>
        </p:txBody>
      </p:sp>
      <p:sp>
        <p:nvSpPr>
          <p:cNvPr id="5" name="TextBox 4">
            <a:extLst>
              <a:ext uri="{FF2B5EF4-FFF2-40B4-BE49-F238E27FC236}">
                <a16:creationId xmlns:a16="http://schemas.microsoft.com/office/drawing/2014/main" id="{E1D88D3E-91CA-4ECB-A64D-459E5F4E1060}"/>
              </a:ext>
            </a:extLst>
          </p:cNvPr>
          <p:cNvSpPr txBox="1"/>
          <p:nvPr/>
        </p:nvSpPr>
        <p:spPr>
          <a:xfrm>
            <a:off x="550863" y="2677306"/>
            <a:ext cx="5437187" cy="3415519"/>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2000">
                <a:solidFill>
                  <a:schemeClr val="tx1">
                    <a:alpha val="60000"/>
                  </a:schemeClr>
                </a:solidFill>
              </a:rPr>
              <a:t>A dataset is a collection of data in which data is arranged in some order. A dataset can contain any data from a series of an array to a database table. Below table shows an example of the dataset:</a:t>
            </a:r>
          </a:p>
        </p:txBody>
      </p:sp>
      <p:pic>
        <p:nvPicPr>
          <p:cNvPr id="7" name="Picture 6">
            <a:extLst>
              <a:ext uri="{FF2B5EF4-FFF2-40B4-BE49-F238E27FC236}">
                <a16:creationId xmlns:a16="http://schemas.microsoft.com/office/drawing/2014/main" id="{847E1616-5AA6-4382-95D7-EF2B4FD58554}"/>
              </a:ext>
            </a:extLst>
          </p:cNvPr>
          <p:cNvPicPr>
            <a:picLocks noChangeAspect="1"/>
          </p:cNvPicPr>
          <p:nvPr/>
        </p:nvPicPr>
        <p:blipFill>
          <a:blip r:embed="rId2"/>
          <a:stretch>
            <a:fillRect/>
          </a:stretch>
        </p:blipFill>
        <p:spPr>
          <a:xfrm>
            <a:off x="6924675" y="1608248"/>
            <a:ext cx="4713922" cy="3641504"/>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151511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B4E4B58-7747-4177-9F72-629E7AF13D60}"/>
              </a:ext>
            </a:extLst>
          </p:cNvPr>
          <p:cNvSpPr txBox="1"/>
          <p:nvPr/>
        </p:nvSpPr>
        <p:spPr>
          <a:xfrm>
            <a:off x="550863" y="549275"/>
            <a:ext cx="5437185" cy="1997855"/>
          </a:xfrm>
          <a:prstGeom prst="rect">
            <a:avLst/>
          </a:prstGeom>
        </p:spPr>
        <p:txBody>
          <a:bodyPr vert="horz" wrap="square" lIns="0" tIns="0" rIns="0" bIns="0" rtlCol="0" anchor="b" anchorCtr="0">
            <a:normAutofit/>
          </a:bodyPr>
          <a:lstStyle/>
          <a:p>
            <a:pPr>
              <a:spcBef>
                <a:spcPct val="0"/>
              </a:spcBef>
              <a:spcAft>
                <a:spcPts val="600"/>
              </a:spcAft>
            </a:pPr>
            <a:r>
              <a:rPr lang="en-US" sz="4800">
                <a:latin typeface="+mj-lt"/>
                <a:ea typeface="+mj-ea"/>
                <a:cs typeface="+mj-cs"/>
              </a:rPr>
              <a:t>Data Preprocessing </a:t>
            </a:r>
          </a:p>
        </p:txBody>
      </p:sp>
      <p:sp>
        <p:nvSpPr>
          <p:cNvPr id="5" name="TextBox 4">
            <a:extLst>
              <a:ext uri="{FF2B5EF4-FFF2-40B4-BE49-F238E27FC236}">
                <a16:creationId xmlns:a16="http://schemas.microsoft.com/office/drawing/2014/main" id="{26EDEBD4-726B-40F1-93C8-08B80A6F2D47}"/>
              </a:ext>
            </a:extLst>
          </p:cNvPr>
          <p:cNvSpPr txBox="1"/>
          <p:nvPr/>
        </p:nvSpPr>
        <p:spPr>
          <a:xfrm>
            <a:off x="550863" y="2677306"/>
            <a:ext cx="5437187" cy="3415519"/>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2000" dirty="0">
                <a:solidFill>
                  <a:schemeClr val="tx1">
                    <a:alpha val="60000"/>
                  </a:schemeClr>
                </a:solidFill>
              </a:rPr>
              <a:t>It is a process of preparing the raw data and making it suitable for a machine learning model. It is the first and crucial step while creating a machine learning model.</a:t>
            </a:r>
          </a:p>
          <a:p>
            <a:pPr indent="-228600">
              <a:lnSpc>
                <a:spcPct val="110000"/>
              </a:lnSpc>
              <a:spcAft>
                <a:spcPts val="800"/>
              </a:spcAft>
              <a:buFont typeface="Arial" panose="020B0604020202020204" pitchFamily="34" charset="0"/>
              <a:buChar char="•"/>
            </a:pPr>
            <a:endParaRPr lang="en-US" sz="2000" dirty="0">
              <a:solidFill>
                <a:schemeClr val="tx1">
                  <a:alpha val="60000"/>
                </a:schemeClr>
              </a:solidFill>
            </a:endParaRPr>
          </a:p>
        </p:txBody>
      </p:sp>
      <p:pic>
        <p:nvPicPr>
          <p:cNvPr id="9" name="Graphic 8" descr="Gears">
            <a:extLst>
              <a:ext uri="{FF2B5EF4-FFF2-40B4-BE49-F238E27FC236}">
                <a16:creationId xmlns:a16="http://schemas.microsoft.com/office/drawing/2014/main" id="{08271114-DC70-4C15-734D-D193C21FBD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1737046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A5486A8-9C0A-4455-9FF1-23421FE93036}"/>
              </a:ext>
            </a:extLst>
          </p:cNvPr>
          <p:cNvSpPr txBox="1"/>
          <p:nvPr/>
        </p:nvSpPr>
        <p:spPr>
          <a:xfrm>
            <a:off x="550863" y="550800"/>
            <a:ext cx="7308850" cy="986400"/>
          </a:xfrm>
          <a:prstGeom prst="rect">
            <a:avLst/>
          </a:prstGeom>
        </p:spPr>
        <p:txBody>
          <a:bodyPr vert="horz" wrap="square" lIns="0" tIns="0" rIns="0" bIns="0" rtlCol="0" anchor="ctr" anchorCtr="0">
            <a:normAutofit/>
          </a:bodyPr>
          <a:lstStyle/>
          <a:p>
            <a:pPr>
              <a:lnSpc>
                <a:spcPct val="90000"/>
              </a:lnSpc>
              <a:spcBef>
                <a:spcPct val="0"/>
              </a:spcBef>
              <a:spcAft>
                <a:spcPts val="600"/>
              </a:spcAft>
            </a:pPr>
            <a:r>
              <a:rPr lang="en-US" sz="3700">
                <a:latin typeface="+mj-lt"/>
                <a:ea typeface="+mj-ea"/>
                <a:cs typeface="+mj-cs"/>
              </a:rPr>
              <a:t>Steps Involved in Data Preprocessing </a:t>
            </a:r>
          </a:p>
        </p:txBody>
      </p:sp>
      <p:sp>
        <p:nvSpPr>
          <p:cNvPr id="18" name="Rectangle 17">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D3C74904-9738-17DA-0A89-5A73DE2C3CF1}"/>
              </a:ext>
            </a:extLst>
          </p:cNvPr>
          <p:cNvGraphicFramePr/>
          <p:nvPr>
            <p:extLst>
              <p:ext uri="{D42A27DB-BD31-4B8C-83A1-F6EECF244321}">
                <p14:modId xmlns:p14="http://schemas.microsoft.com/office/powerpoint/2010/main" val="990149626"/>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493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2D7AEB-3761-4600-A16E-42BDB91FECF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9975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7657C-94DF-458F-B4AA-C11A6DEE4227}"/>
              </a:ext>
            </a:extLst>
          </p:cNvPr>
          <p:cNvPicPr>
            <a:picLocks noChangeAspect="1"/>
          </p:cNvPicPr>
          <p:nvPr/>
        </p:nvPicPr>
        <p:blipFill rotWithShape="1">
          <a:blip r:embed="rId2"/>
          <a:srcRect t="5751" b="52811"/>
          <a:stretch/>
        </p:blipFill>
        <p:spPr>
          <a:xfrm>
            <a:off x="0" y="394446"/>
            <a:ext cx="12451976" cy="6167719"/>
          </a:xfrm>
          <a:prstGeom prst="rect">
            <a:avLst/>
          </a:prstGeom>
        </p:spPr>
      </p:pic>
      <p:sp>
        <p:nvSpPr>
          <p:cNvPr id="4" name="TextBox 3">
            <a:extLst>
              <a:ext uri="{FF2B5EF4-FFF2-40B4-BE49-F238E27FC236}">
                <a16:creationId xmlns:a16="http://schemas.microsoft.com/office/drawing/2014/main" id="{A9D9595E-576D-45AE-ADCC-93AD352EA956}"/>
              </a:ext>
            </a:extLst>
          </p:cNvPr>
          <p:cNvSpPr txBox="1"/>
          <p:nvPr/>
        </p:nvSpPr>
        <p:spPr>
          <a:xfrm>
            <a:off x="4123765" y="25114"/>
            <a:ext cx="3012141" cy="369332"/>
          </a:xfrm>
          <a:prstGeom prst="rect">
            <a:avLst/>
          </a:prstGeom>
          <a:noFill/>
        </p:spPr>
        <p:txBody>
          <a:bodyPr wrap="square" rtlCol="0">
            <a:spAutoFit/>
          </a:bodyPr>
          <a:lstStyle/>
          <a:p>
            <a:pPr algn="ctr"/>
            <a:r>
              <a:rPr lang="en-US" dirty="0"/>
              <a:t>INDEX:</a:t>
            </a:r>
            <a:endParaRPr lang="en-IN" dirty="0"/>
          </a:p>
        </p:txBody>
      </p:sp>
    </p:spTree>
    <p:extLst>
      <p:ext uri="{BB962C8B-B14F-4D97-AF65-F5344CB8AC3E}">
        <p14:creationId xmlns:p14="http://schemas.microsoft.com/office/powerpoint/2010/main" val="40421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extBox 1">
            <a:extLst>
              <a:ext uri="{FF2B5EF4-FFF2-40B4-BE49-F238E27FC236}">
                <a16:creationId xmlns:a16="http://schemas.microsoft.com/office/drawing/2014/main" id="{B8F53D68-9AF5-423C-94C5-08FFE2466321}"/>
              </a:ext>
            </a:extLst>
          </p:cNvPr>
          <p:cNvSpPr txBox="1"/>
          <p:nvPr/>
        </p:nvSpPr>
        <p:spPr>
          <a:xfrm>
            <a:off x="550864" y="549275"/>
            <a:ext cx="3565524" cy="3034657"/>
          </a:xfrm>
          <a:prstGeom prst="rect">
            <a:avLst/>
          </a:prstGeom>
        </p:spPr>
        <p:txBody>
          <a:bodyPr vert="horz" wrap="square" lIns="0" tIns="0" rIns="0" bIns="0" rtlCol="0" anchor="b" anchorCtr="0">
            <a:normAutofit/>
          </a:bodyPr>
          <a:lstStyle/>
          <a:p>
            <a:pPr>
              <a:spcBef>
                <a:spcPct val="0"/>
              </a:spcBef>
              <a:spcAft>
                <a:spcPts val="600"/>
              </a:spcAft>
            </a:pPr>
            <a:r>
              <a:rPr lang="en-US" sz="4800" dirty="0">
                <a:latin typeface="+mj-lt"/>
                <a:ea typeface="+mj-ea"/>
                <a:cs typeface="+mj-cs"/>
              </a:rPr>
              <a:t>1.Introduction to Machine Learning:</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Graphic 5" descr="Head with Gears">
            <a:extLst>
              <a:ext uri="{FF2B5EF4-FFF2-40B4-BE49-F238E27FC236}">
                <a16:creationId xmlns:a16="http://schemas.microsoft.com/office/drawing/2014/main" id="{6DAD6E3E-4EC0-58E2-0059-9163B3B5E5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49943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FD598-954C-4915-BB82-CAD5BBEFAC29}"/>
              </a:ext>
            </a:extLst>
          </p:cNvPr>
          <p:cNvSpPr txBox="1"/>
          <p:nvPr/>
        </p:nvSpPr>
        <p:spPr>
          <a:xfrm>
            <a:off x="5077326" y="513347"/>
            <a:ext cx="2037347" cy="707886"/>
          </a:xfrm>
          <a:prstGeom prst="rect">
            <a:avLst/>
          </a:prstGeom>
          <a:noFill/>
        </p:spPr>
        <p:txBody>
          <a:bodyPr wrap="square" rtlCol="0">
            <a:spAutoFit/>
          </a:bodyPr>
          <a:lstStyle/>
          <a:p>
            <a:r>
              <a:rPr lang="en-US" sz="4000" dirty="0"/>
              <a:t>Topics :</a:t>
            </a:r>
            <a:endParaRPr lang="en-IN" sz="4000" dirty="0"/>
          </a:p>
        </p:txBody>
      </p:sp>
      <p:sp>
        <p:nvSpPr>
          <p:cNvPr id="3" name="TextBox 2">
            <a:extLst>
              <a:ext uri="{FF2B5EF4-FFF2-40B4-BE49-F238E27FC236}">
                <a16:creationId xmlns:a16="http://schemas.microsoft.com/office/drawing/2014/main" id="{CFAA8B07-804C-4FD9-8580-6706E110AAD7}"/>
              </a:ext>
            </a:extLst>
          </p:cNvPr>
          <p:cNvSpPr txBox="1"/>
          <p:nvPr/>
        </p:nvSpPr>
        <p:spPr>
          <a:xfrm>
            <a:off x="689811" y="2005263"/>
            <a:ext cx="9785684" cy="2031325"/>
          </a:xfrm>
          <a:prstGeom prst="rect">
            <a:avLst/>
          </a:prstGeom>
          <a:noFill/>
        </p:spPr>
        <p:txBody>
          <a:bodyPr wrap="square" rtlCol="0">
            <a:spAutoFit/>
          </a:bodyPr>
          <a:lstStyle/>
          <a:p>
            <a:pPr marL="342900" indent="-342900">
              <a:buClr>
                <a:srgbClr val="FF0000"/>
              </a:buClr>
              <a:buFont typeface="+mj-lt"/>
              <a:buAutoNum type="arabicParenR"/>
            </a:pPr>
            <a:r>
              <a:rPr lang="en-US" dirty="0"/>
              <a:t>Introduction of Machine Learning.</a:t>
            </a:r>
          </a:p>
          <a:p>
            <a:pPr marL="342900" indent="-342900">
              <a:buClr>
                <a:srgbClr val="FF0000"/>
              </a:buClr>
              <a:buFont typeface="+mj-lt"/>
              <a:buAutoNum type="arabicParenR"/>
            </a:pPr>
            <a:r>
              <a:rPr lang="en-US" dirty="0"/>
              <a:t>What is the Machine Learning.</a:t>
            </a:r>
          </a:p>
          <a:p>
            <a:pPr marL="342900" indent="-342900">
              <a:buClr>
                <a:srgbClr val="FF0000"/>
              </a:buClr>
              <a:buFont typeface="+mj-lt"/>
              <a:buAutoNum type="arabicParenR"/>
            </a:pPr>
            <a:r>
              <a:rPr lang="en-US" dirty="0"/>
              <a:t>How does Machine Learning Work.</a:t>
            </a:r>
          </a:p>
          <a:p>
            <a:pPr marL="342900" indent="-342900">
              <a:buClr>
                <a:srgbClr val="FF0000"/>
              </a:buClr>
              <a:buFont typeface="+mj-lt"/>
              <a:buAutoNum type="arabicParenR"/>
            </a:pPr>
            <a:r>
              <a:rPr lang="en-US" dirty="0"/>
              <a:t>Features of Machine Learning.</a:t>
            </a:r>
          </a:p>
          <a:p>
            <a:pPr marL="342900" indent="-342900">
              <a:buClr>
                <a:srgbClr val="FF0000"/>
              </a:buClr>
              <a:buFont typeface="+mj-lt"/>
              <a:buAutoNum type="arabicParenR"/>
            </a:pPr>
            <a:r>
              <a:rPr lang="en-US" dirty="0"/>
              <a:t>Needs  for Machine Learning.</a:t>
            </a:r>
          </a:p>
          <a:p>
            <a:pPr marL="342900" indent="-342900">
              <a:buClr>
                <a:srgbClr val="FF0000"/>
              </a:buClr>
              <a:buFont typeface="+mj-lt"/>
              <a:buAutoNum type="arabicParenR"/>
            </a:pPr>
            <a:r>
              <a:rPr lang="en-US" dirty="0"/>
              <a:t>Classifications .</a:t>
            </a:r>
          </a:p>
          <a:p>
            <a:pPr marL="342900" indent="-342900">
              <a:buClr>
                <a:srgbClr val="FF0000"/>
              </a:buClr>
              <a:buFont typeface="+mj-lt"/>
              <a:buAutoNum type="arabicParenR"/>
            </a:pPr>
            <a:r>
              <a:rPr lang="en-US" dirty="0"/>
              <a:t> At present  Machine Learning.</a:t>
            </a:r>
          </a:p>
        </p:txBody>
      </p:sp>
    </p:spTree>
    <p:extLst>
      <p:ext uri="{BB962C8B-B14F-4D97-AF65-F5344CB8AC3E}">
        <p14:creationId xmlns:p14="http://schemas.microsoft.com/office/powerpoint/2010/main" val="400598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D65680-054A-4913-84C9-4DBD6F28B7EE}"/>
              </a:ext>
            </a:extLst>
          </p:cNvPr>
          <p:cNvSpPr txBox="1"/>
          <p:nvPr/>
        </p:nvSpPr>
        <p:spPr>
          <a:xfrm>
            <a:off x="1203158" y="601397"/>
            <a:ext cx="8277726" cy="523220"/>
          </a:xfrm>
          <a:prstGeom prst="rect">
            <a:avLst/>
          </a:prstGeom>
          <a:noFill/>
        </p:spPr>
        <p:txBody>
          <a:bodyPr wrap="square">
            <a:spAutoFit/>
          </a:bodyPr>
          <a:lstStyle/>
          <a:p>
            <a:pPr marL="342900" indent="-342900">
              <a:buClr>
                <a:srgbClr val="FF0000"/>
              </a:buClr>
              <a:buFont typeface="+mj-lt"/>
              <a:buAutoNum type="arabicParenR"/>
            </a:pPr>
            <a:r>
              <a:rPr lang="en-US" sz="2800" dirty="0"/>
              <a:t>Introduction of Machine Learning.</a:t>
            </a:r>
          </a:p>
        </p:txBody>
      </p:sp>
      <p:sp>
        <p:nvSpPr>
          <p:cNvPr id="7" name="TextBox 6">
            <a:extLst>
              <a:ext uri="{FF2B5EF4-FFF2-40B4-BE49-F238E27FC236}">
                <a16:creationId xmlns:a16="http://schemas.microsoft.com/office/drawing/2014/main" id="{6E3D136F-60E6-41AA-9659-DA5A7F876709}"/>
              </a:ext>
            </a:extLst>
          </p:cNvPr>
          <p:cNvSpPr txBox="1"/>
          <p:nvPr/>
        </p:nvSpPr>
        <p:spPr>
          <a:xfrm>
            <a:off x="1203158" y="1166842"/>
            <a:ext cx="11630527" cy="5078313"/>
          </a:xfrm>
          <a:prstGeom prst="rect">
            <a:avLst/>
          </a:prstGeom>
          <a:noFill/>
        </p:spPr>
        <p:txBody>
          <a:bodyPr wrap="square">
            <a:spAutoFit/>
          </a:bodyPr>
          <a:lstStyle/>
          <a:p>
            <a:r>
              <a:rPr lang="en-US" sz="3600" dirty="0"/>
              <a:t>Machine learning is a growing technology which enables computers to learn automatically from past data. </a:t>
            </a:r>
          </a:p>
          <a:p>
            <a:r>
              <a:rPr lang="en-US" sz="3600" dirty="0"/>
              <a:t>Machine learning uses various algorithms for building mathematical models and making predictions using historical data or information. Currently, it is being used </a:t>
            </a:r>
          </a:p>
          <a:p>
            <a:r>
              <a:rPr lang="en-US" sz="3600" dirty="0"/>
              <a:t>for various tasks such as image recognition, speech recognition, email filtering, Facebook auto-tagging, recommender system,</a:t>
            </a:r>
          </a:p>
          <a:p>
            <a:r>
              <a:rPr lang="en-US" sz="3600" dirty="0"/>
              <a:t> and many more.</a:t>
            </a:r>
            <a:endParaRPr lang="en-IN" sz="3600" dirty="0"/>
          </a:p>
        </p:txBody>
      </p:sp>
    </p:spTree>
    <p:extLst>
      <p:ext uri="{BB962C8B-B14F-4D97-AF65-F5344CB8AC3E}">
        <p14:creationId xmlns:p14="http://schemas.microsoft.com/office/powerpoint/2010/main" val="99223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F2A1F-D5B4-44F2-838E-B57D20B3B5E1}"/>
              </a:ext>
            </a:extLst>
          </p:cNvPr>
          <p:cNvSpPr txBox="1"/>
          <p:nvPr/>
        </p:nvSpPr>
        <p:spPr>
          <a:xfrm>
            <a:off x="2117558" y="282517"/>
            <a:ext cx="7700210" cy="830997"/>
          </a:xfrm>
          <a:prstGeom prst="rect">
            <a:avLst/>
          </a:prstGeom>
          <a:noFill/>
        </p:spPr>
        <p:txBody>
          <a:bodyPr wrap="square" rtlCol="0" anchor="ctr">
            <a:spAutoFit/>
          </a:bodyPr>
          <a:lstStyle/>
          <a:p>
            <a:pPr algn="ctr"/>
            <a:r>
              <a:rPr lang="en-US" sz="4800" dirty="0"/>
              <a:t>What is Machine Learning?</a:t>
            </a:r>
            <a:endParaRPr lang="en-IN" sz="4800" dirty="0"/>
          </a:p>
        </p:txBody>
      </p:sp>
      <p:sp>
        <p:nvSpPr>
          <p:cNvPr id="3" name="TextBox 2">
            <a:extLst>
              <a:ext uri="{FF2B5EF4-FFF2-40B4-BE49-F238E27FC236}">
                <a16:creationId xmlns:a16="http://schemas.microsoft.com/office/drawing/2014/main" id="{609773D7-0F04-4EC9-AB81-E93E8705D00C}"/>
              </a:ext>
            </a:extLst>
          </p:cNvPr>
          <p:cNvSpPr txBox="1"/>
          <p:nvPr/>
        </p:nvSpPr>
        <p:spPr>
          <a:xfrm>
            <a:off x="465222" y="1462966"/>
            <a:ext cx="10764252" cy="1446550"/>
          </a:xfrm>
          <a:prstGeom prst="rect">
            <a:avLst/>
          </a:prstGeom>
          <a:noFill/>
        </p:spPr>
        <p:txBody>
          <a:bodyPr wrap="square" rtlCol="0" anchor="ctr">
            <a:spAutoFit/>
          </a:bodyPr>
          <a:lstStyle/>
          <a:p>
            <a:pPr algn="ctr"/>
            <a:r>
              <a:rPr lang="en-US" sz="4400" dirty="0"/>
              <a:t>An algorithm that has ability to learn from past experience is called Machine learning ..</a:t>
            </a:r>
            <a:endParaRPr lang="en-IN" sz="4400" dirty="0"/>
          </a:p>
        </p:txBody>
      </p:sp>
      <p:pic>
        <p:nvPicPr>
          <p:cNvPr id="4" name="Picture 3">
            <a:extLst>
              <a:ext uri="{FF2B5EF4-FFF2-40B4-BE49-F238E27FC236}">
                <a16:creationId xmlns:a16="http://schemas.microsoft.com/office/drawing/2014/main" id="{E5476DF4-BAA7-4A96-96FE-80CE7093047E}"/>
              </a:ext>
            </a:extLst>
          </p:cNvPr>
          <p:cNvPicPr>
            <a:picLocks noChangeAspect="1"/>
          </p:cNvPicPr>
          <p:nvPr/>
        </p:nvPicPr>
        <p:blipFill>
          <a:blip r:embed="rId2"/>
          <a:stretch>
            <a:fillRect/>
          </a:stretch>
        </p:blipFill>
        <p:spPr>
          <a:xfrm>
            <a:off x="3286125" y="3117908"/>
            <a:ext cx="5619750" cy="3457575"/>
          </a:xfrm>
          <a:prstGeom prst="rect">
            <a:avLst/>
          </a:prstGeom>
        </p:spPr>
      </p:pic>
    </p:spTree>
    <p:extLst>
      <p:ext uri="{BB962C8B-B14F-4D97-AF65-F5344CB8AC3E}">
        <p14:creationId xmlns:p14="http://schemas.microsoft.com/office/powerpoint/2010/main" val="88149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1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1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1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1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1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5" name="Rectangle 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E0DED5D-28D6-4E1E-8619-30F38AC4FA1D}"/>
              </a:ext>
            </a:extLst>
          </p:cNvPr>
          <p:cNvSpPr txBox="1"/>
          <p:nvPr/>
        </p:nvSpPr>
        <p:spPr>
          <a:xfrm>
            <a:off x="550863" y="549275"/>
            <a:ext cx="4500562" cy="1562959"/>
          </a:xfrm>
          <a:prstGeom prst="rect">
            <a:avLst/>
          </a:prstGeom>
        </p:spPr>
        <p:txBody>
          <a:bodyPr vert="horz" wrap="square" lIns="0" tIns="0" rIns="0" bIns="0" rtlCol="0" anchor="t" anchorCtr="0">
            <a:normAutofit/>
          </a:bodyPr>
          <a:lstStyle/>
          <a:p>
            <a:pPr>
              <a:lnSpc>
                <a:spcPct val="90000"/>
              </a:lnSpc>
              <a:spcBef>
                <a:spcPct val="0"/>
              </a:spcBef>
              <a:spcAft>
                <a:spcPts val="600"/>
              </a:spcAft>
              <a:buClr>
                <a:srgbClr val="FF0000"/>
              </a:buClr>
            </a:pPr>
            <a:r>
              <a:rPr lang="en-US" sz="4100">
                <a:latin typeface="+mj-lt"/>
                <a:ea typeface="+mj-ea"/>
                <a:cs typeface="+mj-cs"/>
              </a:rPr>
              <a:t>2.How does Machine Learning Work.</a:t>
            </a:r>
          </a:p>
        </p:txBody>
      </p:sp>
      <p:grpSp>
        <p:nvGrpSpPr>
          <p:cNvPr id="36" name="Group 20">
            <a:extLst>
              <a:ext uri="{FF2B5EF4-FFF2-40B4-BE49-F238E27FC236}">
                <a16:creationId xmlns:a16="http://schemas.microsoft.com/office/drawing/2014/main" id="{F4BF4F49-03E6-41CC-AF55-AD65DEBF0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07237" y="1292637"/>
            <a:ext cx="667800" cy="631474"/>
            <a:chOff x="8069541" y="1262702"/>
            <a:chExt cx="667800" cy="631474"/>
          </a:xfrm>
        </p:grpSpPr>
        <p:sp>
          <p:nvSpPr>
            <p:cNvPr id="37" name="Freeform: Shape 21">
              <a:extLst>
                <a:ext uri="{FF2B5EF4-FFF2-40B4-BE49-F238E27FC236}">
                  <a16:creationId xmlns:a16="http://schemas.microsoft.com/office/drawing/2014/main" id="{DC1EDB74-7A6D-4D1E-B5BB-49E885D8D9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22">
              <a:extLst>
                <a:ext uri="{FF2B5EF4-FFF2-40B4-BE49-F238E27FC236}">
                  <a16:creationId xmlns:a16="http://schemas.microsoft.com/office/drawing/2014/main" id="{54C11E97-305F-4D2F-B5FE-DE0ECD6BE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extBox 6">
            <a:extLst>
              <a:ext uri="{FF2B5EF4-FFF2-40B4-BE49-F238E27FC236}">
                <a16:creationId xmlns:a16="http://schemas.microsoft.com/office/drawing/2014/main" id="{BD2A722F-8883-4CE5-B079-B6B4E78C8CF4}"/>
              </a:ext>
            </a:extLst>
          </p:cNvPr>
          <p:cNvSpPr txBox="1"/>
          <p:nvPr/>
        </p:nvSpPr>
        <p:spPr>
          <a:xfrm>
            <a:off x="5267325" y="549275"/>
            <a:ext cx="6373813" cy="1562959"/>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a:solidFill>
                  <a:schemeClr val="tx1">
                    <a:alpha val="60000"/>
                  </a:schemeClr>
                </a:solidFill>
              </a:rPr>
              <a:t>A Machine Learning system learns from historical data, builds the prediction models, and whenever it receives new data, predicts the output for it. The accuracy of predicted output depends upon the amount of data, as the huge amount of data helps to build a better model which predicts the output more accurately.</a:t>
            </a:r>
          </a:p>
        </p:txBody>
      </p:sp>
      <p:pic>
        <p:nvPicPr>
          <p:cNvPr id="8" name="Picture 7" descr="Diagram&#10;&#10;Description automatically generated">
            <a:extLst>
              <a:ext uri="{FF2B5EF4-FFF2-40B4-BE49-F238E27FC236}">
                <a16:creationId xmlns:a16="http://schemas.microsoft.com/office/drawing/2014/main" id="{069C6C6C-04F9-49AF-9116-4DADF5105C49}"/>
              </a:ext>
            </a:extLst>
          </p:cNvPr>
          <p:cNvPicPr>
            <a:picLocks noChangeAspect="1"/>
          </p:cNvPicPr>
          <p:nvPr/>
        </p:nvPicPr>
        <p:blipFill>
          <a:blip r:embed="rId2"/>
          <a:stretch>
            <a:fillRect/>
          </a:stretch>
        </p:blipFill>
        <p:spPr>
          <a:xfrm>
            <a:off x="0" y="2661510"/>
            <a:ext cx="12192000" cy="3017521"/>
          </a:xfrm>
          <a:custGeom>
            <a:avLst/>
            <a:gdLst/>
            <a:ahLst/>
            <a:cxnLst/>
            <a:rect l="l" t="t" r="r" b="b"/>
            <a:pathLst>
              <a:path w="12192000" h="3647216">
                <a:moveTo>
                  <a:pt x="0" y="0"/>
                </a:moveTo>
                <a:lnTo>
                  <a:pt x="12192000" y="0"/>
                </a:lnTo>
                <a:lnTo>
                  <a:pt x="12192000" y="3647216"/>
                </a:lnTo>
                <a:lnTo>
                  <a:pt x="0" y="3647216"/>
                </a:lnTo>
                <a:close/>
              </a:path>
            </a:pathLst>
          </a:custGeom>
        </p:spPr>
      </p:pic>
      <p:grpSp>
        <p:nvGrpSpPr>
          <p:cNvPr id="39" name="Group 24">
            <a:extLst>
              <a:ext uri="{FF2B5EF4-FFF2-40B4-BE49-F238E27FC236}">
                <a16:creationId xmlns:a16="http://schemas.microsoft.com/office/drawing/2014/main" id="{DA51DAFE-3CF2-44EC-B173-C51A298666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2227091"/>
            <a:ext cx="1343549" cy="1980000"/>
            <a:chOff x="10157513" y="3767025"/>
            <a:chExt cx="1343549" cy="1980000"/>
          </a:xfrm>
        </p:grpSpPr>
        <p:sp>
          <p:nvSpPr>
            <p:cNvPr id="26" name="Freeform: Shape 25">
              <a:extLst>
                <a:ext uri="{FF2B5EF4-FFF2-40B4-BE49-F238E27FC236}">
                  <a16:creationId xmlns:a16="http://schemas.microsoft.com/office/drawing/2014/main" id="{3063301B-41B6-4FE1-B94D-CF323DEE8D8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00806" y="435654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20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Shape 26">
              <a:extLst>
                <a:ext uri="{FF2B5EF4-FFF2-40B4-BE49-F238E27FC236}">
                  <a16:creationId xmlns:a16="http://schemas.microsoft.com/office/drawing/2014/main" id="{3EC698B9-63DB-4BC1-9F0D-4E46583B70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51989" y="4268631"/>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E0CEC20B-5710-4F96-B241-1656BCFA5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1393964" y="4748050"/>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0D00330D-9E5D-4427-87AC-50CF27018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0412937" y="3767025"/>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4989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0" name="Freeform: Shape 4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Oval 5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Shape 5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5" name="Rectangle 5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813018F-1834-48C2-B0A9-DD74C89A9C78}"/>
              </a:ext>
            </a:extLst>
          </p:cNvPr>
          <p:cNvSpPr txBox="1"/>
          <p:nvPr/>
        </p:nvSpPr>
        <p:spPr>
          <a:xfrm>
            <a:off x="550863" y="1520825"/>
            <a:ext cx="4535487" cy="3779838"/>
          </a:xfrm>
          <a:prstGeom prst="rect">
            <a:avLst/>
          </a:prstGeom>
        </p:spPr>
        <p:txBody>
          <a:bodyPr vert="horz" wrap="square" lIns="0" tIns="0" rIns="0" bIns="0" rtlCol="0" anchor="ctr" anchorCtr="0">
            <a:normAutofit/>
          </a:bodyPr>
          <a:lstStyle/>
          <a:p>
            <a:pPr>
              <a:spcBef>
                <a:spcPct val="0"/>
              </a:spcBef>
              <a:spcAft>
                <a:spcPts val="600"/>
              </a:spcAft>
            </a:pPr>
            <a:r>
              <a:rPr lang="en-US" sz="6400">
                <a:latin typeface="+mj-lt"/>
                <a:ea typeface="+mj-ea"/>
                <a:cs typeface="+mj-cs"/>
              </a:rPr>
              <a:t>Features of Machine Learning:</a:t>
            </a:r>
          </a:p>
        </p:txBody>
      </p:sp>
      <p:grpSp>
        <p:nvGrpSpPr>
          <p:cNvPr id="57" name="Group 56">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58" name="Freeform: Shape 57">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61" name="Oval 60">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Freeform: Shape 62">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5" name="Freeform: Shape 64">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7" name="Oval 66">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5" name="TextBox 6">
            <a:extLst>
              <a:ext uri="{FF2B5EF4-FFF2-40B4-BE49-F238E27FC236}">
                <a16:creationId xmlns:a16="http://schemas.microsoft.com/office/drawing/2014/main" id="{F04F99CC-FC08-79F1-229C-E9AC8E123FD1}"/>
              </a:ext>
            </a:extLst>
          </p:cNvPr>
          <p:cNvGraphicFramePr/>
          <p:nvPr>
            <p:extLst>
              <p:ext uri="{D42A27DB-BD31-4B8C-83A1-F6EECF244321}">
                <p14:modId xmlns:p14="http://schemas.microsoft.com/office/powerpoint/2010/main" val="4198173861"/>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446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1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1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1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1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1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6" name="Rectangle 1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E3EB8AB-5BF4-4053-ACB5-37153FD05070}"/>
              </a:ext>
            </a:extLst>
          </p:cNvPr>
          <p:cNvSpPr txBox="1"/>
          <p:nvPr/>
        </p:nvSpPr>
        <p:spPr>
          <a:xfrm>
            <a:off x="550863" y="549275"/>
            <a:ext cx="3565525" cy="5543549"/>
          </a:xfrm>
          <a:prstGeom prst="rect">
            <a:avLst/>
          </a:prstGeom>
        </p:spPr>
        <p:txBody>
          <a:bodyPr vert="horz" wrap="square" lIns="0" tIns="0" rIns="0" bIns="0" rtlCol="0" anchor="ctr" anchorCtr="0">
            <a:normAutofit/>
          </a:bodyPr>
          <a:lstStyle/>
          <a:p>
            <a:pPr>
              <a:spcBef>
                <a:spcPct val="0"/>
              </a:spcBef>
              <a:spcAft>
                <a:spcPts val="600"/>
              </a:spcAft>
            </a:pPr>
            <a:r>
              <a:rPr lang="en-US" sz="4800">
                <a:latin typeface="+mj-lt"/>
                <a:ea typeface="+mj-ea"/>
                <a:cs typeface="+mj-cs"/>
              </a:rPr>
              <a:t>Need for Machine Learning</a:t>
            </a:r>
          </a:p>
        </p:txBody>
      </p:sp>
      <p:sp>
        <p:nvSpPr>
          <p:cNvPr id="27" name="Rectangle 18">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extBox 4">
            <a:extLst>
              <a:ext uri="{FF2B5EF4-FFF2-40B4-BE49-F238E27FC236}">
                <a16:creationId xmlns:a16="http://schemas.microsoft.com/office/drawing/2014/main" id="{D82A2269-BA27-8429-2AD0-66B0762A9804}"/>
              </a:ext>
            </a:extLst>
          </p:cNvPr>
          <p:cNvGraphicFramePr/>
          <p:nvPr>
            <p:extLst>
              <p:ext uri="{D42A27DB-BD31-4B8C-83A1-F6EECF244321}">
                <p14:modId xmlns:p14="http://schemas.microsoft.com/office/powerpoint/2010/main" val="3820200794"/>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4574866"/>
      </p:ext>
    </p:extLst>
  </p:cSld>
  <p:clrMapOvr>
    <a:masterClrMapping/>
  </p:clrMapOvr>
</p:sld>
</file>

<file path=ppt/theme/theme1.xml><?xml version="1.0" encoding="utf-8"?>
<a:theme xmlns:a="http://schemas.openxmlformats.org/drawingml/2006/main" name="3DFloa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360</TotalTime>
  <Words>706</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Sitka Heading</vt:lpstr>
      <vt:lpstr>Source Sans Pro</vt:lpstr>
      <vt:lpstr>3DFloatVTI</vt:lpstr>
      <vt:lpstr>AI FOR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Artificial Intelligence (AI) and Machine learning (ML):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DATA SCIENCE</dc:title>
  <dc:creator>KALYANAM VENKATA SREE SAI</dc:creator>
  <cp:lastModifiedBy>KALYANAM VENKATA SREE SAI</cp:lastModifiedBy>
  <cp:revision>2</cp:revision>
  <dcterms:created xsi:type="dcterms:W3CDTF">2022-04-03T12:37:36Z</dcterms:created>
  <dcterms:modified xsi:type="dcterms:W3CDTF">2022-04-04T17:10:07Z</dcterms:modified>
</cp:coreProperties>
</file>