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8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9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0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1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2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5" r:id="rId2"/>
    <p:sldMasterId id="2147483841" r:id="rId3"/>
    <p:sldMasterId id="2147485833" r:id="rId4"/>
    <p:sldMasterId id="2147485850" r:id="rId5"/>
    <p:sldMasterId id="2147486630" r:id="rId6"/>
    <p:sldMasterId id="2147490207" r:id="rId7"/>
    <p:sldMasterId id="2147490219" r:id="rId8"/>
    <p:sldMasterId id="2147490235" r:id="rId9"/>
    <p:sldMasterId id="2147490247" r:id="rId10"/>
    <p:sldMasterId id="2147490260" r:id="rId11"/>
    <p:sldMasterId id="2147490277" r:id="rId12"/>
    <p:sldMasterId id="2147490285" r:id="rId13"/>
    <p:sldMasterId id="2147490289" r:id="rId14"/>
  </p:sldMasterIdLst>
  <p:notesMasterIdLst>
    <p:notesMasterId r:id="rId17"/>
  </p:notesMasterIdLst>
  <p:handoutMasterIdLst>
    <p:handoutMasterId r:id="rId18"/>
  </p:handoutMasterIdLst>
  <p:sldIdLst>
    <p:sldId id="769" r:id="rId15"/>
    <p:sldId id="770" r:id="rId16"/>
  </p:sldIdLst>
  <p:sldSz cx="9906000" cy="6858000" type="A4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Expert Sans Regular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58025"/>
    <a:srgbClr val="679EB6"/>
    <a:srgbClr val="003A63"/>
    <a:srgbClr val="FF66FF"/>
    <a:srgbClr val="C0C0C0"/>
    <a:srgbClr val="5BCBF5"/>
    <a:srgbClr val="006F51"/>
    <a:srgbClr val="80828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 autoAdjust="0"/>
    <p:restoredTop sz="83544" autoAdjust="0"/>
  </p:normalViewPr>
  <p:slideViewPr>
    <p:cSldViewPr snapToGrid="0">
      <p:cViewPr varScale="1">
        <p:scale>
          <a:sx n="62" d="100"/>
          <a:sy n="62" d="100"/>
        </p:scale>
        <p:origin x="1782" y="6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190" y="-108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6" tIns="45783" rIns="91566" bIns="4578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spcBef>
                <a:spcPct val="0"/>
              </a:spcBef>
              <a:defRPr sz="1200">
                <a:latin typeface="Expert Sans Regular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6" tIns="45783" rIns="91566" bIns="4578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spcBef>
                <a:spcPct val="0"/>
              </a:spcBef>
              <a:defRPr sz="1200">
                <a:latin typeface="Expert Sans Regular" pitchFamily="34" charset="0"/>
                <a:cs typeface="Arial" charset="0"/>
              </a:defRPr>
            </a:lvl1pPr>
          </a:lstStyle>
          <a:p>
            <a:pPr>
              <a:defRPr/>
            </a:pPr>
            <a:fld id="{57B64253-E1C9-4DE0-A820-24668F3DA6E2}" type="datetimeFigureOut">
              <a:rPr lang="en-GB"/>
              <a:pPr>
                <a:defRPr/>
              </a:pPr>
              <a:t>05/09/2015</a:t>
            </a:fld>
            <a:endParaRPr lang="en-GB" dirty="0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6" tIns="45783" rIns="91566" bIns="4578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spcBef>
                <a:spcPct val="0"/>
              </a:spcBef>
              <a:defRPr sz="1200">
                <a:latin typeface="Expert Sans Regular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6" tIns="45783" rIns="91566" bIns="4578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spcBef>
                <a:spcPct val="0"/>
              </a:spcBef>
              <a:defRPr sz="1200">
                <a:latin typeface="Expert Sans Regular" pitchFamily="34" charset="0"/>
                <a:cs typeface="Arial" charset="0"/>
              </a:defRPr>
            </a:lvl1pPr>
          </a:lstStyle>
          <a:p>
            <a:pPr>
              <a:defRPr/>
            </a:pPr>
            <a:fld id="{74C87804-D243-4023-B0D8-B098856CA4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730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t" anchorCtr="0" compatLnSpc="1">
            <a:prstTxWarp prst="textNoShape">
              <a:avLst/>
            </a:prstTxWarp>
          </a:bodyPr>
          <a:lstStyle>
            <a:lvl1pPr defTabSz="909638">
              <a:spcBef>
                <a:spcPct val="0"/>
              </a:spcBef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t" anchorCtr="0" compatLnSpc="1">
            <a:prstTxWarp prst="textNoShape">
              <a:avLst/>
            </a:prstTxWarp>
          </a:bodyPr>
          <a:lstStyle>
            <a:lvl1pPr algn="r" defTabSz="909638">
              <a:spcBef>
                <a:spcPct val="0"/>
              </a:spcBef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98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b" anchorCtr="0" compatLnSpc="1">
            <a:prstTxWarp prst="textNoShape">
              <a:avLst/>
            </a:prstTxWarp>
          </a:bodyPr>
          <a:lstStyle>
            <a:lvl1pPr defTabSz="909638">
              <a:spcBef>
                <a:spcPct val="0"/>
              </a:spcBef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7" tIns="45506" rIns="91007" bIns="45506" numCol="1" anchor="b" anchorCtr="0" compatLnSpc="1">
            <a:prstTxWarp prst="textNoShape">
              <a:avLst/>
            </a:prstTxWarp>
          </a:bodyPr>
          <a:lstStyle>
            <a:lvl1pPr algn="r" defTabSz="909638">
              <a:spcBef>
                <a:spcPct val="0"/>
              </a:spcBef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3092AD0-6377-4B38-BFB9-225357586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99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92AD0-6377-4B38-BFB9-22535758686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0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3" y="2768603"/>
            <a:ext cx="7772400" cy="1470025"/>
          </a:xfrm>
        </p:spPr>
        <p:txBody>
          <a:bodyPr/>
          <a:lstStyle>
            <a:lvl1pPr>
              <a:defRPr sz="2400">
                <a:latin typeface="Expert Humanist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3880" y="5153035"/>
            <a:ext cx="6400800" cy="1533525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2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White Title B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5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47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549" y="1104439"/>
            <a:ext cx="4079346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9701" y="1104439"/>
            <a:ext cx="4079345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746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0432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2" y="384183"/>
            <a:ext cx="8734425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4191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2" y="384183"/>
            <a:ext cx="8734425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3593" y="1095382"/>
            <a:ext cx="8670925" cy="307777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142303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5652" y="384175"/>
            <a:ext cx="8734425" cy="2154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87247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2" y="384183"/>
            <a:ext cx="8734425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3593" y="1095382"/>
            <a:ext cx="8670925" cy="307777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713571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3" y="2768603"/>
            <a:ext cx="7772400" cy="1470025"/>
          </a:xfrm>
        </p:spPr>
        <p:txBody>
          <a:bodyPr/>
          <a:lstStyle>
            <a:lvl1pPr>
              <a:defRPr sz="2400">
                <a:latin typeface="Expert Humanist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3880" y="5153035"/>
            <a:ext cx="6400800" cy="1533525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1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27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1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771780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3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547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1160469"/>
            <a:ext cx="2114550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1160469"/>
            <a:ext cx="6191250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75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58544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70887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731495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098585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069067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289247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1160469"/>
            <a:ext cx="2114550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1160469"/>
            <a:ext cx="6191250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936326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81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40207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72536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7285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287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439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6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509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3885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56948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946" y="116632"/>
            <a:ext cx="6484689" cy="360040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394533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194338" y="649288"/>
            <a:ext cx="9276556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9579" y="1010024"/>
            <a:ext cx="4276725" cy="41243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92370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435"/>
            <a:ext cx="5537729" cy="5853113"/>
          </a:xfrm>
        </p:spPr>
        <p:txBody>
          <a:bodyPr/>
          <a:lstStyle>
            <a:lvl1pPr>
              <a:defRPr sz="3200" b="0">
                <a:solidFill>
                  <a:schemeClr val="accent2"/>
                </a:solidFill>
              </a:defRPr>
            </a:lvl1pPr>
            <a:lvl2pPr>
              <a:defRPr sz="2800" b="0">
                <a:solidFill>
                  <a:schemeClr val="accent2"/>
                </a:solidFill>
              </a:defRPr>
            </a:lvl2pPr>
            <a:lvl3pPr>
              <a:defRPr sz="2400" b="0">
                <a:solidFill>
                  <a:schemeClr val="accent2"/>
                </a:solidFill>
              </a:defRPr>
            </a:lvl3pPr>
            <a:lvl4pPr>
              <a:defRPr sz="2000" b="0">
                <a:solidFill>
                  <a:schemeClr val="accent2"/>
                </a:solidFill>
              </a:defRPr>
            </a:lvl4pPr>
            <a:lvl5pPr>
              <a:defRPr sz="2000" b="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099944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765920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11719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4725" y="1160469"/>
            <a:ext cx="2290763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431" y="1160469"/>
            <a:ext cx="6707188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72900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2654300"/>
            <a:ext cx="1311275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5"/>
          <p:cNvSpPr/>
          <p:nvPr userDrawn="1"/>
        </p:nvSpPr>
        <p:spPr bwMode="auto">
          <a:xfrm>
            <a:off x="2003425" y="2487613"/>
            <a:ext cx="5921375" cy="5540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 sz="3600" b="0" dirty="0">
              <a:solidFill>
                <a:srgbClr val="00AEEF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6" name="Picture 9" descr="Picture 29.png"/>
          <p:cNvPicPr>
            <a:picLocks/>
          </p:cNvPicPr>
          <p:nvPr userDrawn="1"/>
        </p:nvPicPr>
        <p:blipFill>
          <a:blip r:embed="rId3" cstate="print"/>
          <a:srcRect l="2068" b="7236"/>
          <a:stretch>
            <a:fillRect/>
          </a:stretch>
        </p:blipFill>
        <p:spPr bwMode="auto">
          <a:xfrm>
            <a:off x="2020888" y="1031875"/>
            <a:ext cx="5873750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1"/>
          <p:cNvCxnSpPr>
            <a:cxnSpLocks noChangeShapeType="1"/>
          </p:cNvCxnSpPr>
          <p:nvPr userDrawn="1"/>
        </p:nvCxnSpPr>
        <p:spPr bwMode="auto">
          <a:xfrm rot="16200000" flipH="1">
            <a:off x="242094" y="2764632"/>
            <a:ext cx="3557587" cy="0"/>
          </a:xfrm>
          <a:prstGeom prst="line">
            <a:avLst/>
          </a:prstGeom>
          <a:noFill/>
          <a:ln w="63500" cap="rnd" algn="ctr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8" name="Straight Connector 14"/>
          <p:cNvCxnSpPr>
            <a:cxnSpLocks noChangeShapeType="1"/>
          </p:cNvCxnSpPr>
          <p:nvPr userDrawn="1"/>
        </p:nvCxnSpPr>
        <p:spPr bwMode="auto">
          <a:xfrm rot="16200000" flipH="1">
            <a:off x="6141244" y="2764632"/>
            <a:ext cx="3557587" cy="0"/>
          </a:xfrm>
          <a:prstGeom prst="line">
            <a:avLst/>
          </a:prstGeom>
          <a:noFill/>
          <a:ln w="63500" cap="rnd" algn="ctr">
            <a:solidFill>
              <a:schemeClr val="bg2"/>
            </a:solidFill>
            <a:round/>
            <a:headEnd/>
            <a:tailEnd/>
          </a:ln>
        </p:spPr>
      </p:cxn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8094663" y="438150"/>
            <a:ext cx="13731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000" b="0" dirty="0">
                <a:solidFill>
                  <a:srgbClr val="00AEEF"/>
                </a:solidFill>
                <a:latin typeface="Expert Sans Regular"/>
                <a:cs typeface="+mn-cs"/>
              </a:rPr>
              <a:t>Signposting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6785" y="4729391"/>
            <a:ext cx="5766253" cy="492443"/>
          </a:xfrm>
        </p:spPr>
        <p:txBody>
          <a:bodyPr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397" y="5270117"/>
            <a:ext cx="5838692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5545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008313"/>
            <a:ext cx="13112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784225" y="2132013"/>
            <a:ext cx="7140575" cy="1965325"/>
            <a:chOff x="1865096" y="985741"/>
            <a:chExt cx="5446206" cy="3557683"/>
          </a:xfrm>
        </p:grpSpPr>
        <p:cxnSp>
          <p:nvCxnSpPr>
            <p:cNvPr id="6" name="Straight Connector 22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7" name="Straight Connector 23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8094663" y="438150"/>
            <a:ext cx="13731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000" b="0" dirty="0">
                <a:solidFill>
                  <a:srgbClr val="00AEEF"/>
                </a:solidFill>
                <a:latin typeface="Expert Sans Regular"/>
                <a:cs typeface="+mn-cs"/>
              </a:rPr>
              <a:t>Signposting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1" y="2701044"/>
            <a:ext cx="6604343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6181" y="3273494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29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298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008313"/>
            <a:ext cx="13112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1363" y="2132013"/>
            <a:ext cx="5913437" cy="1965325"/>
            <a:chOff x="1865096" y="985741"/>
            <a:chExt cx="5446206" cy="3557683"/>
          </a:xfrm>
        </p:grpSpPr>
        <p:cxnSp>
          <p:nvCxnSpPr>
            <p:cNvPr id="6" name="Straight Connector 22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7" name="Straight Connector 23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8094663" y="438150"/>
            <a:ext cx="13731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000" b="0" dirty="0">
                <a:solidFill>
                  <a:srgbClr val="00AEEF"/>
                </a:solidFill>
                <a:latin typeface="Expert Sans Regular"/>
                <a:cs typeface="+mn-cs"/>
              </a:rPr>
              <a:t>Signposting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187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23" y="3278940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982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8094663" y="438150"/>
            <a:ext cx="13731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000" b="0" dirty="0">
                <a:solidFill>
                  <a:srgbClr val="00AEEF"/>
                </a:solidFill>
                <a:latin typeface="Expert Sans Regular"/>
                <a:cs typeface="+mn-cs"/>
              </a:rPr>
              <a:t>Signposting</a:t>
            </a:r>
          </a:p>
        </p:txBody>
      </p:sp>
      <p:pic>
        <p:nvPicPr>
          <p:cNvPr id="5" name="Picture 7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7363" y="6410325"/>
            <a:ext cx="12985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1" y="2730719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28" y="3273311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339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1" y="2730719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28" y="3281722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‹#›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89245998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0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032F9-860D-4882-B4B6-569C895F3CC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416920078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0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75B51-74F0-48FD-91F1-9967CF225F8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88501336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8"/>
            <a:ext cx="4234127" cy="47926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DD33C-F539-4F4D-B25F-4FF52D8F43C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159213165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B54C2-BBED-4D69-B8F1-D9786683EC1B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88463497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7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3658263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99F9B-AE44-4121-BA87-15998916B0F7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7003999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34" y="1146178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1146178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39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3098-7E04-4965-8EDB-B79F3C14B342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56199825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4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2" y="452864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48" y="3266401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2" y="3266401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7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290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136AA-049E-4A95-B715-D65B0A9E72A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44458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084976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48" y="452863"/>
            <a:ext cx="8643125" cy="5264649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5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0A13D-9F95-4EA5-AF6C-E73FA2355AF1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36483713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4224" y="1081280"/>
            <a:ext cx="3767328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73168" y="1081280"/>
            <a:ext cx="3767328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DF1D0-0152-4D1C-B780-CFC39C53494D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0270394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2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F1B13-0E02-4B64-9E15-F16FB22995B2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27871539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0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1365" y="2132017"/>
            <a:ext cx="5913437" cy="1965325"/>
            <a:chOff x="1865096" y="985741"/>
            <a:chExt cx="5446206" cy="3557683"/>
          </a:xfrm>
        </p:grpSpPr>
        <p:cxnSp>
          <p:nvCxnSpPr>
            <p:cNvPr id="6" name="Straight Connector 22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23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Footer Placeholder 10"/>
          <p:cNvSpPr txBox="1">
            <a:spLocks/>
          </p:cNvSpPr>
          <p:nvPr userDrawn="1"/>
        </p:nvSpPr>
        <p:spPr bwMode="auto"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E03A26A0-AE81-421F-9F26-9B084BCC275D}" type="slidenum">
              <a:rPr lang="en-US" sz="900" b="0" smtClean="0">
                <a:solidFill>
                  <a:srgbClr val="000000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900" b="0" dirty="0" smtClean="0">
                <a:solidFill>
                  <a:srgbClr val="000000"/>
                </a:solidFill>
              </a:rPr>
              <a:t>   |   Cash Rollout |  19 October 2012</a:t>
            </a:r>
          </a:p>
        </p:txBody>
      </p: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741365" y="6434142"/>
            <a:ext cx="482758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900" b="0" dirty="0" smtClean="0">
                <a:solidFill>
                  <a:srgbClr val="000000"/>
                </a:solidFill>
              </a:rPr>
              <a:t>Internal use only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193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26" y="3278942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6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3" y="273072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0" y="3281726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784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4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1896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71335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6" y="3003550"/>
            <a:ext cx="13176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2708914"/>
            <a:ext cx="5716588" cy="492443"/>
          </a:xfrm>
        </p:spPr>
        <p:txBody>
          <a:bodyPr/>
          <a:lstStyle>
            <a:lvl1pPr>
              <a:defRPr sz="3200" b="1" smtClean="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5" y="3179763"/>
            <a:ext cx="5705475" cy="3048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2016127" y="2130429"/>
            <a:ext cx="5899150" cy="1984375"/>
            <a:chOff x="1273" y="621"/>
            <a:chExt cx="3716" cy="2241"/>
          </a:xfrm>
        </p:grpSpPr>
        <p:cxnSp>
          <p:nvCxnSpPr>
            <p:cNvPr id="71688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89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944039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 hidden="1"/>
          <p:cNvGraphicFramePr>
            <a:graphicFrameLocks noChangeAspect="1"/>
          </p:cNvGraphicFramePr>
          <p:nvPr userDrawn="1"/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 descr="Bar_06_COL_POS [Converted]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83" y="6411913"/>
            <a:ext cx="12985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32"/>
          <p:cNvSpPr>
            <a:spLocks noChangeShapeType="1"/>
          </p:cNvSpPr>
          <p:nvPr/>
        </p:nvSpPr>
        <p:spPr bwMode="auto">
          <a:xfrm>
            <a:off x="735035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3600" b="0">
              <a:solidFill>
                <a:srgbClr val="00AEEF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" name="Picture 6" descr="Bar_06_COL_POS [Converted]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83" y="6411913"/>
            <a:ext cx="12985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32"/>
          <p:cNvSpPr>
            <a:spLocks noChangeShapeType="1"/>
          </p:cNvSpPr>
          <p:nvPr userDrawn="1"/>
        </p:nvSpPr>
        <p:spPr bwMode="auto">
          <a:xfrm>
            <a:off x="735035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3600" b="0">
              <a:solidFill>
                <a:srgbClr val="00AEEF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2" name="Footer Placeholder 10"/>
          <p:cNvSpPr txBox="1">
            <a:spLocks/>
          </p:cNvSpPr>
          <p:nvPr userDrawn="1"/>
        </p:nvSpPr>
        <p:spPr bwMode="auto">
          <a:xfrm>
            <a:off x="741369" y="6286154"/>
            <a:ext cx="370681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514AD3F3-BF92-474F-A7B3-FB14B36063ED}" type="slidenum">
              <a:rPr lang="en-GB" sz="900" b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pPr eaLnBrk="1" hangingPunct="1">
                <a:spcBef>
                  <a:spcPct val="50000"/>
                </a:spcBef>
              </a:pPr>
              <a:t>‹#›</a:t>
            </a:fld>
            <a:r>
              <a:rPr lang="en-GB" sz="900" b="0" dirty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t> | </a:t>
            </a:r>
            <a:r>
              <a:rPr lang="en-GB" sz="900" b="0" dirty="0" smtClean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t>PCB Tooling Automation | January 2015</a:t>
            </a:r>
            <a:endParaRPr lang="en-GB" sz="900" b="0" dirty="0">
              <a:solidFill>
                <a:srgbClr val="000000"/>
              </a:solidFill>
              <a:latin typeface="Expert Sans Regular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99" y="188640"/>
            <a:ext cx="8712000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999" y="834652"/>
            <a:ext cx="87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1400" b="1"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2pPr>
            <a:lvl3pPr marL="571294" indent="-342776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3pPr>
            <a:lvl4pPr marL="861703" indent="-290409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4pPr>
            <a:lvl5pPr marL="1204479" indent="-342776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54999" y="1268760"/>
            <a:ext cx="8712000" cy="2138974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1pPr>
            <a:lvl2pPr marL="180975" indent="-180975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2pPr>
            <a:lvl3pPr marL="446088" indent="-217488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3pPr>
            <a:lvl4pPr marL="627063" indent="-180975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4pPr>
            <a:lvl5pPr marL="808038" indent="-180975">
              <a:spcBef>
                <a:spcPts val="300"/>
              </a:spcBef>
              <a:spcAft>
                <a:spcPts val="300"/>
              </a:spcAft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1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974850"/>
            <a:ext cx="4494213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9363" y="1974850"/>
            <a:ext cx="4495800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78365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hidden="1"/>
          <p:cNvGraphicFramePr>
            <a:graphicFrameLocks noChangeAspect="1"/>
          </p:cNvGraphicFramePr>
          <p:nvPr userDrawn="1"/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Bar_06_COL_POS [Converted]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83" y="6411913"/>
            <a:ext cx="12985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735035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3600" b="0">
              <a:solidFill>
                <a:srgbClr val="00AEEF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aphicFrame>
        <p:nvGraphicFramePr>
          <p:cNvPr id="8" name="Object 6" hidden="1"/>
          <p:cNvGraphicFramePr>
            <a:graphicFrameLocks noChangeAspect="1"/>
          </p:cNvGraphicFramePr>
          <p:nvPr userDrawn="1"/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4999" y="383793"/>
            <a:ext cx="8734821" cy="461665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 bwMode="auto">
          <a:xfrm>
            <a:off x="741369" y="6286154"/>
            <a:ext cx="370681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514AD3F3-BF92-474F-A7B3-FB14B36063ED}" type="slidenum">
              <a:rPr lang="en-GB" sz="900" b="0" smtClean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pPr eaLnBrk="1" hangingPunct="1">
                <a:spcBef>
                  <a:spcPct val="50000"/>
                </a:spcBef>
              </a:pPr>
              <a:t>‹#›</a:t>
            </a:fld>
            <a:r>
              <a:rPr lang="en-GB" sz="900" b="0" dirty="0" smtClean="0">
                <a:solidFill>
                  <a:srgbClr val="000000"/>
                </a:solidFill>
                <a:latin typeface="Expert Sans Regular" pitchFamily="34" charset="0"/>
                <a:cs typeface="+mn-cs"/>
              </a:rPr>
              <a:t> | PCB Tooling Automation | January 2015</a:t>
            </a:r>
            <a:endParaRPr lang="en-GB" sz="900" b="0" dirty="0">
              <a:solidFill>
                <a:srgbClr val="000000"/>
              </a:solidFill>
              <a:latin typeface="Expert Sans Regular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03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09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" descr="Bar_06_COL_POS [Converted]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125538" y="2133640"/>
            <a:ext cx="6759575" cy="1965325"/>
            <a:chOff x="1865096" y="985741"/>
            <a:chExt cx="5446206" cy="3557683"/>
          </a:xfrm>
        </p:grpSpPr>
        <p:cxnSp>
          <p:nvCxnSpPr>
            <p:cNvPr id="7" name="Straight Connector 22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23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429443" y="2709931"/>
            <a:ext cx="5343392" cy="492443"/>
          </a:xfrm>
          <a:prstGeom prst="rect">
            <a:avLst/>
          </a:prstGeo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5040" y="3278943"/>
            <a:ext cx="5336477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0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3" y="2768603"/>
            <a:ext cx="7772400" cy="1470025"/>
          </a:xfrm>
        </p:spPr>
        <p:txBody>
          <a:bodyPr/>
          <a:lstStyle>
            <a:lvl1pPr>
              <a:defRPr sz="2400">
                <a:latin typeface="Expert Humanist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3880" y="5153035"/>
            <a:ext cx="6400800" cy="1533525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2" descr="White Title 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White Title B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530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52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1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11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3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47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847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18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762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367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1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1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73817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444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14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1160469"/>
            <a:ext cx="2114550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1160469"/>
            <a:ext cx="6191250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14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83" y="3007917"/>
            <a:ext cx="1309851" cy="222742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784216" y="2132016"/>
            <a:ext cx="7140598" cy="1965960"/>
            <a:chOff x="1865096" y="985741"/>
            <a:chExt cx="5446206" cy="3557683"/>
          </a:xfrm>
        </p:grpSpPr>
        <p:cxnSp>
          <p:nvCxnSpPr>
            <p:cNvPr id="23" name="Straight Connector 22"/>
            <p:cNvCxnSpPr/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5" y="2701058"/>
            <a:ext cx="6604343" cy="492443"/>
          </a:xfrm>
        </p:spPr>
        <p:txBody>
          <a:bodyPr anchor="b" anchorCtr="0"/>
          <a:lstStyle>
            <a:lvl1pPr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66183" y="3273508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1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6515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7780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5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6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5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840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7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41362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3986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5517" y="1160469"/>
            <a:ext cx="2290763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224" y="1160469"/>
            <a:ext cx="6719889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5915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White Title 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2768603"/>
            <a:ext cx="8420100" cy="1470025"/>
          </a:xfrm>
        </p:spPr>
        <p:txBody>
          <a:bodyPr/>
          <a:lstStyle>
            <a:lvl1pPr>
              <a:defRPr sz="2400">
                <a:latin typeface="Expert Humanist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7531" y="5153036"/>
            <a:ext cx="6934200" cy="1533525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6056718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7482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30773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6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509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5667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28858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59480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0809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1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577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3955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8450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39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4724" y="1160469"/>
            <a:ext cx="2290763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431" y="1160469"/>
            <a:ext cx="6707188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327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35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784225" y="2132023"/>
            <a:ext cx="7140575" cy="1965325"/>
            <a:chOff x="1865096" y="985741"/>
            <a:chExt cx="5446206" cy="3557683"/>
          </a:xfrm>
        </p:grpSpPr>
        <p:cxnSp>
          <p:nvCxnSpPr>
            <p:cNvPr id="6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8094668" y="438150"/>
            <a:ext cx="137318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b="0" dirty="0" smtClean="0">
                <a:solidFill>
                  <a:srgbClr val="00AEEF"/>
                </a:solidFill>
              </a:rPr>
              <a:t>Signposting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9" y="2701058"/>
            <a:ext cx="6604343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6186" y="3273508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978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1368" y="2132023"/>
            <a:ext cx="5913437" cy="1965325"/>
            <a:chOff x="1865096" y="985741"/>
            <a:chExt cx="5446206" cy="3557683"/>
          </a:xfrm>
        </p:grpSpPr>
        <p:cxnSp>
          <p:nvCxnSpPr>
            <p:cNvPr id="6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206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31" y="3278942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17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6" y="3273325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74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6" y="3281727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‹#›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7204346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44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D6D362-95AA-477C-9B8D-772C13EA69C4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221670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3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974850"/>
            <a:ext cx="4143375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48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44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B3D05F-ADF1-47CC-8DCF-945D30642116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1169656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42" y="1146179"/>
            <a:ext cx="4234127" cy="47926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FFB628D-5A09-4CF7-838C-F7BA7CBAC493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6846245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915545-BF4A-4479-A0F8-C801C3D930C3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583707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42" y="1146191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6" y="3658277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D4BC28-A303-4A99-9779-4FDD819F9599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814925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53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42" y="1146192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6" y="1146192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53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AB487F8-AC39-41C2-84D6-324FE6731841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2687548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5" y="452878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9" y="452878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55" y="3266415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9" y="3266415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81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81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304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304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5A90BA-A380-4B7D-B71E-972D4D47DCB1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0538599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5" y="452877"/>
            <a:ext cx="8643125" cy="5264649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7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D9448F-D1A3-49E3-A475-3F0F5ACCA98C}" type="slidenum">
              <a:rPr/>
              <a:pPr>
                <a:defRPr/>
              </a:pPr>
              <a:t>‹#›</a:t>
            </a:fld>
            <a:r>
              <a:rPr dirty="0"/>
              <a:t> 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1378711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4228" y="1081280"/>
            <a:ext cx="376732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73174" y="1081280"/>
            <a:ext cx="376732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fld id="{5D419AE1-180D-44EF-9354-1AF60BFA3B81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2311762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367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F2697E-1B12-4834-BF67-ECC8223C6D9A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14149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025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1673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784225" y="2132023"/>
            <a:ext cx="7140575" cy="1965325"/>
            <a:chOff x="1865096" y="985741"/>
            <a:chExt cx="5446206" cy="3557683"/>
          </a:xfrm>
        </p:grpSpPr>
        <p:cxnSp>
          <p:nvCxnSpPr>
            <p:cNvPr id="6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8094668" y="438150"/>
            <a:ext cx="137318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b="0" dirty="0" smtClean="0">
                <a:solidFill>
                  <a:srgbClr val="00AEEF"/>
                </a:solidFill>
              </a:rPr>
              <a:t>Signposting</a:t>
            </a:r>
          </a:p>
        </p:txBody>
      </p: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9" y="2701058"/>
            <a:ext cx="6604343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6186" y="3273508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532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1368" y="2132023"/>
            <a:ext cx="5913437" cy="1965325"/>
            <a:chOff x="1865096" y="985741"/>
            <a:chExt cx="5446206" cy="3557683"/>
          </a:xfrm>
        </p:grpSpPr>
        <p:cxnSp>
          <p:nvCxnSpPr>
            <p:cNvPr id="6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206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31" y="3278942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017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6" y="3273325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31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3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6" y="3281727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‹#›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516139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44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010AAF-7A8B-4E8D-B2CF-0B10B2F398EA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21913668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44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E6061D-E8A4-4A21-B821-9AAC612DCA3E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399820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42" y="1146179"/>
            <a:ext cx="4234127" cy="47926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B9B482-0EA4-431C-8742-FE8ACC4E961F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7098690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EB6431-B7F0-4966-8737-87839B52C20F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29603314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42" y="1146191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6" y="3658277"/>
            <a:ext cx="4234127" cy="229036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3B15D43-B6D6-4F26-9B12-3DF779971DF7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84003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54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53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42" y="1146192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6" y="1146192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53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E38E7E-B914-47D4-B1F2-2CBAD55C8527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6407295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5" y="452878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9" y="452878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55" y="3266415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9" y="3266415"/>
            <a:ext cx="4234127" cy="2451111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81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81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304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304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97E61F-2E68-4406-A724-22B7B5C55060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447925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5" y="452877"/>
            <a:ext cx="8643125" cy="5264649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72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989AC2-EE57-4BEC-A8AD-856E16C232B8}" type="slidenum">
              <a:rPr/>
              <a:pPr>
                <a:defRPr/>
              </a:pPr>
              <a:t>‹#›</a:t>
            </a:fld>
            <a:r>
              <a:rPr dirty="0"/>
              <a:t> 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2358056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4228" y="1081280"/>
            <a:ext cx="376732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73174" y="1081280"/>
            <a:ext cx="376732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fld id="{8C37A56E-F712-4E8A-A8C6-B4ACDC47DC4D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16293772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47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9FE9FB-759B-4B0D-99BE-676229739721}" type="slidenum">
              <a:rPr/>
              <a:pPr>
                <a:defRPr/>
              </a:pPr>
              <a:t>‹#›</a:t>
            </a:fld>
            <a:r>
              <a:rPr dirty="0"/>
              <a:t>  </a:t>
            </a:r>
            <a:r>
              <a:rPr lang="en-GB" dirty="0"/>
              <a:t>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  <p:extLst>
      <p:ext uri="{BB962C8B-B14F-4D97-AF65-F5344CB8AC3E}">
        <p14:creationId xmlns:p14="http://schemas.microsoft.com/office/powerpoint/2010/main" val="39797793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735019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5013" y="2725738"/>
            <a:ext cx="5716588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5013" y="3294063"/>
            <a:ext cx="5705475" cy="3048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defTabSz="457200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7A0EA2-E0F6-4B7A-BCCB-50D8A67533BD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524313490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6C1FC531-94EE-4391-A7B5-2FE4D6D95636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3022749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7"/>
            <a:ext cx="8420100" cy="615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4099136"/>
            <a:ext cx="84201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C08F813D-FE40-4EEB-8C6C-C6B8B2DB625A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3366597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588" y="1095375"/>
            <a:ext cx="4259262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5258" y="1095375"/>
            <a:ext cx="4259263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6FB84437-033F-42D6-A025-A88BFF11B102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5148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29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15318"/>
            <a:ext cx="8915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05543"/>
            <a:ext cx="4376738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88"/>
            <a:ext cx="4376738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3" y="1805543"/>
            <a:ext cx="4378325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3" y="2174888"/>
            <a:ext cx="4378325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7CA43EB6-ACFC-4B68-9D5F-BABE38FC6080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1448355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29DE8A29-8F87-4003-AB96-59D69FE588DF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1844167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>
                <a:ea typeface="MS PGothic" pitchFamily="34" charset="-128"/>
              </a:defRPr>
            </a:lvl1pPr>
          </a:lstStyle>
          <a:p>
            <a:pPr>
              <a:defRPr/>
            </a:pPr>
            <a:fld id="{58A80252-1755-4B1F-B081-F7789D104A48}" type="slidenum">
              <a:rPr/>
              <a:pPr>
                <a:defRPr/>
              </a:pPr>
              <a:t>‹#›</a:t>
            </a:fld>
            <a:r>
              <a:rPr dirty="0"/>
              <a:t>   |   Barclays presentation title  |  6th  2012</a:t>
            </a:r>
          </a:p>
        </p:txBody>
      </p:sp>
    </p:spTree>
    <p:extLst>
      <p:ext uri="{BB962C8B-B14F-4D97-AF65-F5344CB8AC3E}">
        <p14:creationId xmlns:p14="http://schemas.microsoft.com/office/powerpoint/2010/main" val="7719184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6" y="819560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61"/>
            <a:ext cx="5537201" cy="26161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6" y="1435101"/>
            <a:ext cx="3259138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F6C610D9-2F01-423C-9579-3788DEB51508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12539335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7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8"/>
            <a:ext cx="59436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2A579ABB-C2A5-4693-98E5-23E97ABB5C29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144793187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6748" y="1095375"/>
            <a:ext cx="3077766" cy="213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2BA7371B-9299-43A1-AEAE-AADB497914CD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2118388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7003" y="384175"/>
            <a:ext cx="923330" cy="284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7481" y="384175"/>
            <a:ext cx="2667397" cy="284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b="1"/>
            </a:lvl1pPr>
          </a:lstStyle>
          <a:p>
            <a:pPr>
              <a:defRPr/>
            </a:pPr>
            <a:fld id="{4E683981-2D11-45F0-A511-F5B58DA3D4F0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27870667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r_06_COL_POS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2012950" y="2132023"/>
            <a:ext cx="5911850" cy="1965325"/>
            <a:chOff x="1865096" y="985741"/>
            <a:chExt cx="5446206" cy="3557683"/>
          </a:xfrm>
        </p:grpSpPr>
        <p:cxnSp>
          <p:nvCxnSpPr>
            <p:cNvPr id="6" name="Straight Connector 8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9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212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34" y="3278942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185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50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45" y="1146189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9" y="1146189"/>
            <a:ext cx="4234127" cy="2581763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50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0C256E-B7E8-4539-8B53-59B6FA14F60A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41633914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9" y="2730739"/>
            <a:ext cx="6818973" cy="461665"/>
          </a:xfrm>
        </p:spPr>
        <p:txBody>
          <a:bodyPr anchor="b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1839" y="3281727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‹#›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323487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01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236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299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08208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5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509" y="1974850"/>
            <a:ext cx="4488656" cy="444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45343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82361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796" y="116632"/>
            <a:ext cx="6484689" cy="360040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65407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678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77458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731658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76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037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4723" y="1160469"/>
            <a:ext cx="2290763" cy="526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431" y="1160469"/>
            <a:ext cx="6707188" cy="526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3023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r_06_COL_POS [Converted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7" y="6410333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2"/>
          <p:cNvSpPr>
            <a:spLocks noChangeShapeType="1"/>
          </p:cNvSpPr>
          <p:nvPr/>
        </p:nvSpPr>
        <p:spPr bwMode="auto">
          <a:xfrm>
            <a:off x="735017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900" b="0" dirty="0" smtClean="0">
              <a:solidFill>
                <a:srgbClr val="00AEEF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2708918"/>
            <a:ext cx="5716588" cy="492443"/>
          </a:xfrm>
        </p:spPr>
        <p:txBody>
          <a:bodyPr/>
          <a:lstStyle>
            <a:lvl1pPr>
              <a:defRPr sz="3200" b="1" smtClean="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7" y="3179763"/>
            <a:ext cx="5705475" cy="3048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420504"/>
      </p:ext>
    </p:extLst>
  </p:cSld>
  <p:clrMapOvr>
    <a:masterClrMapping/>
  </p:clrMapOvr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8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5362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89" y="383538"/>
            <a:ext cx="8734821" cy="461665"/>
          </a:xfrm>
        </p:spPr>
        <p:txBody>
          <a:bodyPr anchor="t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1" y="1096009"/>
            <a:ext cx="867119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0036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9" y="1146179"/>
            <a:ext cx="4234127" cy="47926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184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61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1106126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9" y="1146185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2" y="3658271"/>
            <a:ext cx="4234127" cy="229036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675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022" y="3939747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2139" y="1146186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52" y="1146186"/>
            <a:ext cx="4234127" cy="2581763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170846" y="3939747"/>
            <a:ext cx="4246006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80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2" y="452872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59966" y="452872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51252" y="3266409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59966" y="3266409"/>
            <a:ext cx="4234127" cy="2451111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39509" y="2953806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0880" y="2953806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7572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180880" y="575729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55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51252" y="452871"/>
            <a:ext cx="8643125" cy="5264649"/>
          </a:xfrm>
        </p:spPr>
        <p:txBody>
          <a:bodyPr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39509" y="5918066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40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5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3.xml"/><Relationship Id="rId9" Type="http://schemas.openxmlformats.org/officeDocument/2006/relationships/oleObject" Target="../embeddings/oleObject2.bin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92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Title B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01638" y="744465"/>
            <a:ext cx="9101138" cy="0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74BB9EC-E004-4F94-8034-BB5273A71642}" type="slidenum">
              <a:rPr lang="en-GB" sz="1000" b="0" smtClean="0">
                <a:latin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latin typeface="Arial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01638" y="6628372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sz="900" dirty="0"/>
              <a:t>Company </a:t>
            </a:r>
            <a:r>
              <a:rPr lang="en-GB" sz="900" dirty="0" smtClean="0"/>
              <a:t>Confidential</a:t>
            </a:r>
            <a:endParaRPr lang="en-GB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49" r:id="rId1"/>
    <p:sldLayoutId id="2147490150" r:id="rId2"/>
    <p:sldLayoutId id="2147490151" r:id="rId3"/>
    <p:sldLayoutId id="2147490152" r:id="rId4"/>
    <p:sldLayoutId id="2147490153" r:id="rId5"/>
    <p:sldLayoutId id="2147490154" r:id="rId6"/>
    <p:sldLayoutId id="2147490155" r:id="rId7"/>
    <p:sldLayoutId id="2147490156" r:id="rId8"/>
    <p:sldLayoutId id="2147490157" r:id="rId9"/>
    <p:sldLayoutId id="2147490158" r:id="rId10"/>
    <p:sldLayoutId id="214749015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8" t="11897" r="1218" b="11897"/>
          <a:stretch>
            <a:fillRect/>
          </a:stretch>
        </p:blipFill>
        <p:spPr bwMode="auto">
          <a:xfrm>
            <a:off x="1" y="1"/>
            <a:ext cx="308014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8029709" y="6503989"/>
            <a:ext cx="137067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7CCE959-5406-4B68-9F4C-BA268D899A9A}" type="slidenum">
              <a:rPr lang="en-GB" sz="1000" b="0" smtClean="0">
                <a:solidFill>
                  <a:srgbClr val="808284"/>
                </a:solidFill>
                <a:ea typeface="MS PGothic" pitchFamily="34" charset="-128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  <a:ea typeface="MS PGothic" pitchFamily="34" charset="-128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2431" y="1160464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86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48" r:id="rId1"/>
    <p:sldLayoutId id="2147490249" r:id="rId2"/>
    <p:sldLayoutId id="2147490250" r:id="rId3"/>
    <p:sldLayoutId id="2147490251" r:id="rId4"/>
    <p:sldLayoutId id="2147490252" r:id="rId5"/>
    <p:sldLayoutId id="2147490253" r:id="rId6"/>
    <p:sldLayoutId id="2147490254" r:id="rId7"/>
    <p:sldLayoutId id="2147490255" r:id="rId8"/>
    <p:sldLayoutId id="2147490256" r:id="rId9"/>
    <p:sldLayoutId id="2147490257" r:id="rId10"/>
    <p:sldLayoutId id="214749025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r_06_COL_POS [Converted].pn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07363" y="6410325"/>
            <a:ext cx="12985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4175"/>
            <a:ext cx="8734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095375"/>
            <a:ext cx="8670925" cy="215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735013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 sz="3600" b="0" dirty="0">
              <a:solidFill>
                <a:srgbClr val="00AEEF"/>
              </a:solidFill>
              <a:latin typeface="Expert Sans Regular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31DE70-11A9-4360-8F70-119A89213BEE}" type="slidenum">
              <a:rPr b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b="0" dirty="0">
                <a:solidFill>
                  <a:srgbClr val="000000"/>
                </a:solidFill>
              </a:rPr>
              <a:t>   |   Barclays presentation title  |  30 January 2012</a:t>
            </a:r>
          </a:p>
        </p:txBody>
      </p:sp>
    </p:spTree>
    <p:extLst>
      <p:ext uri="{BB962C8B-B14F-4D97-AF65-F5344CB8AC3E}">
        <p14:creationId xmlns:p14="http://schemas.microsoft.com/office/powerpoint/2010/main" val="401548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61" r:id="rId1"/>
    <p:sldLayoutId id="2147490262" r:id="rId2"/>
    <p:sldLayoutId id="2147490263" r:id="rId3"/>
    <p:sldLayoutId id="2147490264" r:id="rId4"/>
    <p:sldLayoutId id="2147490265" r:id="rId5"/>
    <p:sldLayoutId id="2147490266" r:id="rId6"/>
    <p:sldLayoutId id="2147490267" r:id="rId7"/>
    <p:sldLayoutId id="2147490268" r:id="rId8"/>
    <p:sldLayoutId id="2147490269" r:id="rId9"/>
    <p:sldLayoutId id="2147490270" r:id="rId10"/>
    <p:sldLayoutId id="2147490271" r:id="rId11"/>
    <p:sldLayoutId id="2147490272" r:id="rId12"/>
    <p:sldLayoutId id="2147490273" r:id="rId13"/>
    <p:sldLayoutId id="2147490274" r:id="rId14"/>
    <p:sldLayoutId id="2147490275" r:id="rId15"/>
    <p:sldLayoutId id="2147490276" r:id="rId1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fontAlgn="base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fontAlgn="base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r_06_COL_POS [Converted]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5" y="6410329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79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0" y="1095379"/>
            <a:ext cx="867092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Line 32"/>
          <p:cNvSpPr>
            <a:spLocks noChangeShapeType="1"/>
          </p:cNvSpPr>
          <p:nvPr/>
        </p:nvSpPr>
        <p:spPr bwMode="auto">
          <a:xfrm>
            <a:off x="735015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969696"/>
              </a:buClr>
            </a:pPr>
            <a:endParaRPr lang="en-GB" sz="1000" b="0" dirty="0">
              <a:solidFill>
                <a:srgbClr val="000000"/>
              </a:solidFill>
            </a:endParaRPr>
          </a:p>
        </p:txBody>
      </p:sp>
      <p:sp>
        <p:nvSpPr>
          <p:cNvPr id="7" name="Footer Placeholder 10"/>
          <p:cNvSpPr txBox="1">
            <a:spLocks/>
          </p:cNvSpPr>
          <p:nvPr userDrawn="1"/>
        </p:nvSpPr>
        <p:spPr bwMode="auto">
          <a:xfrm>
            <a:off x="741364" y="6316280"/>
            <a:ext cx="474503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8CDBB4E3-A149-4104-93BC-A3E399AF4099}" type="slidenum">
              <a:rPr lang="en-US" sz="900" b="0" smtClean="0">
                <a:solidFill>
                  <a:srgbClr val="000000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900" b="0" dirty="0" smtClean="0">
                <a:solidFill>
                  <a:srgbClr val="000000"/>
                </a:solidFill>
              </a:rPr>
              <a:t>   |   </a:t>
            </a:r>
            <a:r>
              <a:rPr lang="en-GB" sz="900" b="0" dirty="0" smtClean="0">
                <a:solidFill>
                  <a:srgbClr val="000000"/>
                </a:solidFill>
                <a:latin typeface="Arial" charset="0"/>
              </a:rPr>
              <a:t>Barclays Corporate Enterprise Release Management </a:t>
            </a:r>
            <a:r>
              <a:rPr lang="en-US" sz="900" b="0" dirty="0" smtClean="0">
                <a:solidFill>
                  <a:srgbClr val="000000"/>
                </a:solidFill>
              </a:rPr>
              <a:t>| 2014</a:t>
            </a:r>
          </a:p>
        </p:txBody>
      </p:sp>
      <p:sp>
        <p:nvSpPr>
          <p:cNvPr id="1031" name="TextBox 7"/>
          <p:cNvSpPr txBox="1">
            <a:spLocks noChangeArrowheads="1"/>
          </p:cNvSpPr>
          <p:nvPr userDrawn="1"/>
        </p:nvSpPr>
        <p:spPr bwMode="auto">
          <a:xfrm>
            <a:off x="741365" y="6500813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 sz="1000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900" b="0" dirty="0" smtClean="0">
                <a:solidFill>
                  <a:srgbClr val="000000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6848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78" r:id="rId1"/>
    <p:sldLayoutId id="2147490279" r:id="rId2"/>
    <p:sldLayoutId id="2147490280" r:id="rId3"/>
    <p:sldLayoutId id="2147490281" r:id="rId4"/>
    <p:sldLayoutId id="214749028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08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 hidden="1"/>
          <p:cNvGraphicFramePr>
            <a:graphicFrameLocks noChangeAspect="1"/>
          </p:cNvGraphicFramePr>
          <p:nvPr/>
        </p:nvGraphicFramePr>
        <p:xfrm>
          <a:off x="1608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" y="160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4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86" r:id="rId1"/>
    <p:sldLayoutId id="2147490287" r:id="rId2"/>
    <p:sldLayoutId id="2147490288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  <a:ea typeface="ＭＳ Ｐゴシック" pitchFamily="34" charset="-128"/>
        </a:defRPr>
      </a:lvl5pPr>
      <a:lvl6pPr marL="457034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07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106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14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230188" indent="-230188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1400">
          <a:solidFill>
            <a:schemeClr val="tx1"/>
          </a:solidFill>
          <a:latin typeface="+mn-lt"/>
          <a:ea typeface="ＭＳ Ｐゴシック" pitchFamily="34" charset="-128"/>
        </a:defRPr>
      </a:lvl2pPr>
      <a:lvl3pPr marL="566738" indent="-3317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857250" indent="-28892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1400">
          <a:solidFill>
            <a:schemeClr val="tx1"/>
          </a:solidFill>
          <a:latin typeface="+mn-lt"/>
          <a:ea typeface="ＭＳ Ｐゴシック" pitchFamily="34" charset="-128"/>
        </a:defRPr>
      </a:lvl4pPr>
      <a:lvl5pPr marL="1203325" indent="-3444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ＭＳ Ｐゴシック" pitchFamily="34" charset="-128"/>
        </a:defRPr>
      </a:lvl5pPr>
      <a:lvl6pPr marL="2459737" indent="-174562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6773" indent="-174562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3807" indent="-174562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0843" indent="-174562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0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6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0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76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11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46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81" algn="l" defTabSz="914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Title B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01638" y="744465"/>
            <a:ext cx="9101138" cy="0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808284"/>
              </a:solidFill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74BB9EC-E004-4F94-8034-BB5273A71642}" type="slidenum">
              <a:rPr lang="en-GB" sz="1000" b="0" smtClean="0">
                <a:solidFill>
                  <a:srgbClr val="808284"/>
                </a:solidFill>
                <a:latin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  <a:latin typeface="Arial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01638" y="6628372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900" dirty="0">
                <a:solidFill>
                  <a:srgbClr val="808284"/>
                </a:solidFill>
              </a:rPr>
              <a:t>Company </a:t>
            </a:r>
            <a:r>
              <a:rPr lang="en-GB" sz="900" dirty="0" smtClean="0">
                <a:solidFill>
                  <a:srgbClr val="808284"/>
                </a:solidFill>
              </a:rPr>
              <a:t>Confidential</a:t>
            </a:r>
            <a:endParaRPr lang="en-GB" sz="900" dirty="0">
              <a:solidFill>
                <a:srgbClr val="8082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90" r:id="rId1"/>
    <p:sldLayoutId id="2147490291" r:id="rId2"/>
    <p:sldLayoutId id="2147490292" r:id="rId3"/>
    <p:sldLayoutId id="2147490293" r:id="rId4"/>
    <p:sldLayoutId id="2147490294" r:id="rId5"/>
    <p:sldLayoutId id="2147490295" r:id="rId6"/>
    <p:sldLayoutId id="2147490296" r:id="rId7"/>
    <p:sldLayoutId id="2147490297" r:id="rId8"/>
    <p:sldLayoutId id="2147490298" r:id="rId9"/>
    <p:sldLayoutId id="2147490299" r:id="rId10"/>
    <p:sldLayoutId id="2147490300" r:id="rId11"/>
    <p:sldLayoutId id="2147490301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527050" y="1028700"/>
            <a:ext cx="9101138" cy="9525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A97347BA-D404-484B-9160-3EDF799C3CB9}" type="slidenum">
              <a:rPr lang="en-GB" sz="1000" b="0" smtClean="0">
                <a:latin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28" r:id="rId1"/>
    <p:sldLayoutId id="2147490129" r:id="rId2"/>
    <p:sldLayoutId id="2147490130" r:id="rId3"/>
    <p:sldLayoutId id="2147490131" r:id="rId4"/>
    <p:sldLayoutId id="2147490132" r:id="rId5"/>
    <p:sldLayoutId id="2147490133" r:id="rId6"/>
    <p:sldLayoutId id="2147490134" r:id="rId7"/>
    <p:sldLayoutId id="2147490135" r:id="rId8"/>
    <p:sldLayoutId id="2147490136" r:id="rId9"/>
    <p:sldLayoutId id="2147490137" r:id="rId10"/>
    <p:sldLayoutId id="214749013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1638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25468" y="1028700"/>
            <a:ext cx="9102725" cy="9525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DB1846A-68D9-412D-AEDC-DB00AABF0444}" type="slidenum">
              <a:rPr lang="en-GB" sz="1000" b="0" smtClean="0">
                <a:solidFill>
                  <a:srgbClr val="808284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60" r:id="rId1"/>
    <p:sldLayoutId id="2147490139" r:id="rId2"/>
    <p:sldLayoutId id="2147490140" r:id="rId3"/>
    <p:sldLayoutId id="2147490141" r:id="rId4"/>
    <p:sldLayoutId id="2147490142" r:id="rId5"/>
    <p:sldLayoutId id="2147490143" r:id="rId6"/>
    <p:sldLayoutId id="2147490144" r:id="rId7"/>
    <p:sldLayoutId id="2147490145" r:id="rId8"/>
    <p:sldLayoutId id="2147490146" r:id="rId9"/>
    <p:sldLayoutId id="2147490147" r:id="rId10"/>
    <p:sldLayoutId id="214749014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accent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Bar_06_COL_POS [Converted]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8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4" y="1095385"/>
            <a:ext cx="867092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Line 32"/>
          <p:cNvSpPr>
            <a:spLocks noChangeShapeType="1"/>
          </p:cNvSpPr>
          <p:nvPr/>
        </p:nvSpPr>
        <p:spPr bwMode="auto">
          <a:xfrm>
            <a:off x="735019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E0AE0C-DF2C-47D7-B060-D3E54E228C69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61" r:id="rId1"/>
    <p:sldLayoutId id="2147490162" r:id="rId2"/>
    <p:sldLayoutId id="2147490163" r:id="rId3"/>
    <p:sldLayoutId id="2147490164" r:id="rId4"/>
    <p:sldLayoutId id="2147490165" r:id="rId5"/>
    <p:sldLayoutId id="2147490166" r:id="rId6"/>
    <p:sldLayoutId id="2147490167" r:id="rId7"/>
    <p:sldLayoutId id="2147490168" r:id="rId8"/>
    <p:sldLayoutId id="2147490169" r:id="rId9"/>
    <p:sldLayoutId id="2147490170" r:id="rId10"/>
    <p:sldLayoutId id="2147490171" r:id="rId11"/>
    <p:sldLayoutId id="2147490172" r:id="rId12"/>
    <p:sldLayoutId id="2147490173" r:id="rId13"/>
    <p:sldLayoutId id="2147490174" r:id="rId14"/>
    <p:sldLayoutId id="2147490175" r:id="rId15"/>
    <p:sldLayoutId id="2147490176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Bar_06_COL_POS [Converted]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8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4" y="1095385"/>
            <a:ext cx="867092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Line 32"/>
          <p:cNvSpPr>
            <a:spLocks noChangeShapeType="1"/>
          </p:cNvSpPr>
          <p:nvPr/>
        </p:nvSpPr>
        <p:spPr bwMode="auto">
          <a:xfrm>
            <a:off x="735019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en-US"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5C4EC8-A5B1-4BC2-9E22-D9BFD872F495}" type="slidenum">
              <a:rPr lang="en-GB"/>
              <a:pPr>
                <a:defRPr/>
              </a:pPr>
              <a:t>‹#›</a:t>
            </a:fld>
            <a:r>
              <a:rPr lang="en-GB" dirty="0"/>
              <a:t>   |   GID Leadership Meeting|  19</a:t>
            </a:r>
            <a:r>
              <a:rPr lang="en-GB" baseline="30000" dirty="0"/>
              <a:t>th</a:t>
            </a:r>
            <a:r>
              <a:rPr lang="en-GB" dirty="0"/>
              <a:t> April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77" r:id="rId1"/>
    <p:sldLayoutId id="2147490178" r:id="rId2"/>
    <p:sldLayoutId id="2147490179" r:id="rId3"/>
    <p:sldLayoutId id="2147490180" r:id="rId4"/>
    <p:sldLayoutId id="2147490181" r:id="rId5"/>
    <p:sldLayoutId id="2147490182" r:id="rId6"/>
    <p:sldLayoutId id="2147490183" r:id="rId7"/>
    <p:sldLayoutId id="2147490184" r:id="rId8"/>
    <p:sldLayoutId id="2147490185" r:id="rId9"/>
    <p:sldLayoutId id="2147490186" r:id="rId10"/>
    <p:sldLayoutId id="2147490187" r:id="rId11"/>
    <p:sldLayoutId id="2147490188" r:id="rId12"/>
    <p:sldLayoutId id="2147490189" r:id="rId13"/>
    <p:sldLayoutId id="2147490190" r:id="rId14"/>
    <p:sldLayoutId id="2147490191" r:id="rId15"/>
    <p:sldLayoutId id="2147490192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r_06_COL_POS [Converted]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8" y="6410335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85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4" y="1095375"/>
            <a:ext cx="867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49" name="Line 32"/>
          <p:cNvSpPr>
            <a:spLocks noChangeShapeType="1"/>
          </p:cNvSpPr>
          <p:nvPr/>
        </p:nvSpPr>
        <p:spPr bwMode="auto">
          <a:xfrm>
            <a:off x="735019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41363" y="6316663"/>
            <a:ext cx="3136900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14400" rtl="0" fontAlgn="base">
              <a:spcBef>
                <a:spcPct val="50000"/>
              </a:spcBef>
              <a:spcAft>
                <a:spcPct val="0"/>
              </a:spcAft>
              <a:defRPr lang="en-US"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040D52-8094-4B49-B733-F00EAE99AF4A}" type="slidenum">
              <a:rPr/>
              <a:pPr>
                <a:defRPr/>
              </a:pPr>
              <a:t>‹#›</a:t>
            </a:fld>
            <a:r>
              <a:rPr dirty="0"/>
              <a:t>   |   Barclays presentation title  |  30 January 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93" r:id="rId1"/>
    <p:sldLayoutId id="2147490194" r:id="rId2"/>
    <p:sldLayoutId id="2147490195" r:id="rId3"/>
    <p:sldLayoutId id="2147490196" r:id="rId4"/>
    <p:sldLayoutId id="2147490197" r:id="rId5"/>
    <p:sldLayoutId id="2147490198" r:id="rId6"/>
    <p:sldLayoutId id="2147490199" r:id="rId7"/>
    <p:sldLayoutId id="2147490200" r:id="rId8"/>
    <p:sldLayoutId id="2147490201" r:id="rId9"/>
    <p:sldLayoutId id="2147490202" r:id="rId10"/>
    <p:sldLayoutId id="2147490203" r:id="rId11"/>
    <p:sldLayoutId id="2147490204" r:id="rId12"/>
    <p:sldLayoutId id="2147490205" r:id="rId13"/>
    <p:sldLayoutId id="2147490206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6621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1193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5765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0337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8" t="11897" r="1218" b="11897"/>
          <a:stretch>
            <a:fillRect/>
          </a:stretch>
        </p:blipFill>
        <p:spPr bwMode="auto">
          <a:xfrm>
            <a:off x="5" y="9"/>
            <a:ext cx="308014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8533611" y="6613534"/>
            <a:ext cx="1372394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3A952B0E-D0FA-474D-9706-24147C5DD318}" type="slidenum">
              <a:rPr lang="en-GB" sz="1000" b="0" smtClean="0">
                <a:solidFill>
                  <a:srgbClr val="808284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2431" y="1160472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6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White Title B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01638" y="744465"/>
            <a:ext cx="9101138" cy="0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01638" y="6628372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sz="900" dirty="0"/>
              <a:t>Company </a:t>
            </a:r>
            <a:r>
              <a:rPr lang="en-GB" sz="900" dirty="0" smtClean="0"/>
              <a:t>Confidential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14730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08" r:id="rId1"/>
    <p:sldLayoutId id="2147490209" r:id="rId2"/>
    <p:sldLayoutId id="2147490210" r:id="rId3"/>
    <p:sldLayoutId id="2147490211" r:id="rId4"/>
    <p:sldLayoutId id="2147490212" r:id="rId5"/>
    <p:sldLayoutId id="2147490213" r:id="rId6"/>
    <p:sldLayoutId id="2147490214" r:id="rId7"/>
    <p:sldLayoutId id="2147490215" r:id="rId8"/>
    <p:sldLayoutId id="2147490216" r:id="rId9"/>
    <p:sldLayoutId id="2147490217" r:id="rId10"/>
    <p:sldLayoutId id="21474902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r_06_COL_POS [Converted]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7" y="6410333"/>
            <a:ext cx="1298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2" y="384183"/>
            <a:ext cx="873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93" y="1095375"/>
            <a:ext cx="867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Line 32"/>
          <p:cNvSpPr>
            <a:spLocks noChangeShapeType="1"/>
          </p:cNvSpPr>
          <p:nvPr/>
        </p:nvSpPr>
        <p:spPr bwMode="auto">
          <a:xfrm>
            <a:off x="735017" y="6224588"/>
            <a:ext cx="86709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900" b="0" dirty="0" smtClean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20" r:id="rId1"/>
    <p:sldLayoutId id="2147490221" r:id="rId2"/>
    <p:sldLayoutId id="2147490222" r:id="rId3"/>
    <p:sldLayoutId id="2147490223" r:id="rId4"/>
    <p:sldLayoutId id="2147490224" r:id="rId5"/>
    <p:sldLayoutId id="2147490225" r:id="rId6"/>
    <p:sldLayoutId id="2147490226" r:id="rId7"/>
    <p:sldLayoutId id="2147490227" r:id="rId8"/>
    <p:sldLayoutId id="2147490228" r:id="rId9"/>
    <p:sldLayoutId id="2147490229" r:id="rId10"/>
    <p:sldLayoutId id="2147490230" r:id="rId11"/>
    <p:sldLayoutId id="2147490231" r:id="rId12"/>
    <p:sldLayoutId id="2147490232" r:id="rId13"/>
    <p:sldLayoutId id="2147490233" r:id="rId14"/>
    <p:sldLayoutId id="2147490234" r:id="rId1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Expert Sans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2797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1160473"/>
            <a:ext cx="9163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sub title style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3" y="1974850"/>
            <a:ext cx="9142413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534400" y="6613535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Expert Sans Regular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74BB9EC-E004-4F94-8034-BB5273A71642}" type="slidenum">
              <a:rPr lang="en-GB" sz="1000" b="0" smtClean="0">
                <a:solidFill>
                  <a:srgbClr val="808284"/>
                </a:solidFill>
                <a:latin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000" b="0" dirty="0" smtClean="0">
              <a:solidFill>
                <a:srgbClr val="808284"/>
              </a:solidFill>
              <a:latin typeface="Arial" charset="0"/>
            </a:endParaRPr>
          </a:p>
        </p:txBody>
      </p:sp>
      <p:pic>
        <p:nvPicPr>
          <p:cNvPr id="7" name="Picture 2" descr="White Title 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White Title B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-14384"/>
          <a:stretch/>
        </p:blipFill>
        <p:spPr bwMode="auto">
          <a:xfrm>
            <a:off x="0" y="1"/>
            <a:ext cx="3019644" cy="100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01638" y="744465"/>
            <a:ext cx="9101138" cy="0"/>
          </a:xfrm>
          <a:prstGeom prst="line">
            <a:avLst/>
          </a:prstGeom>
          <a:noFill/>
          <a:ln w="19050">
            <a:solidFill>
              <a:srgbClr val="8082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401638" y="6628372"/>
            <a:ext cx="4827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xpert Sans Regular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sz="900" dirty="0"/>
              <a:t>Company </a:t>
            </a:r>
            <a:r>
              <a:rPr lang="en-GB" sz="900" dirty="0" smtClean="0"/>
              <a:t>Confidential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2650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236" r:id="rId1"/>
    <p:sldLayoutId id="2147490237" r:id="rId2"/>
    <p:sldLayoutId id="2147490238" r:id="rId3"/>
    <p:sldLayoutId id="2147490239" r:id="rId4"/>
    <p:sldLayoutId id="2147490240" r:id="rId5"/>
    <p:sldLayoutId id="2147490241" r:id="rId6"/>
    <p:sldLayoutId id="2147490242" r:id="rId7"/>
    <p:sldLayoutId id="2147490243" r:id="rId8"/>
    <p:sldLayoutId id="2147490244" r:id="rId9"/>
    <p:sldLayoutId id="2147490245" r:id="rId10"/>
    <p:sldLayoutId id="2147490246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Expert Sans Regular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Expert Sans Regular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Font typeface="Wingdings" pitchFamily="2" charset="2"/>
        <a:buChar char="ú"/>
        <a:defRPr sz="12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62700" y="202983"/>
            <a:ext cx="688432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PROPOSED STATE</a:t>
            </a:r>
            <a:endParaRPr lang="en-US" sz="24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17850" y="1887411"/>
            <a:ext cx="932658" cy="62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defTabSz="912813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defTabSz="912813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defTabSz="912813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defTabSz="912813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278063" indent="3175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735263" indent="3175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192463" indent="3175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649663" indent="3175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50" y="1003998"/>
            <a:ext cx="9525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2165799" y="902762"/>
            <a:ext cx="1079876" cy="1240802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defTabSz="1198197">
              <a:defRPr/>
            </a:pPr>
            <a:endParaRPr lang="en-US" kern="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pic>
        <p:nvPicPr>
          <p:cNvPr id="10" name="Picture 8" descr="http://idroot.net/wp-content/uploads/2015/03/jenkins-logo.jpe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48" y="1186880"/>
            <a:ext cx="1993489" cy="86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0608" y="2384542"/>
            <a:ext cx="1575202" cy="423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00639" y="2384100"/>
            <a:ext cx="1828800" cy="42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13" name="Picture 4" descr="http://icons.iconarchive.com/icons/oxygen-icons.org/oxygen/256/Places-repository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48" y="1011562"/>
            <a:ext cx="402011" cy="4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stCxn id="78" idx="3"/>
          </p:cNvCxnSpPr>
          <p:nvPr/>
        </p:nvCxnSpPr>
        <p:spPr>
          <a:xfrm flipH="1">
            <a:off x="588508" y="1580063"/>
            <a:ext cx="8243741" cy="1638667"/>
          </a:xfrm>
          <a:prstGeom prst="bentConnector3">
            <a:avLst>
              <a:gd name="adj1" fmla="val -2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46" y="4027451"/>
            <a:ext cx="1349669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http://icons.iconarchive.com/icons/oxygen-icons.org/oxygen/256/Places-repository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375" y="3602454"/>
            <a:ext cx="402011" cy="4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569458" y="3172653"/>
            <a:ext cx="11960" cy="1055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8508" y="4227710"/>
            <a:ext cx="2657167" cy="9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69962" y="2465814"/>
            <a:ext cx="1465006" cy="354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Analysis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18" descr="https://www.massivecraft.com/wp-content/uploads/2014/04/servers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61" y="3718657"/>
            <a:ext cx="1001047" cy="10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359861" y="5043710"/>
            <a:ext cx="1846007" cy="543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0" descr="http://www.snc-blog.com/wp-content/uploads/image/Nolio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99" y="4243508"/>
            <a:ext cx="1850561" cy="4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4644315" y="4196531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993193" y="4243508"/>
            <a:ext cx="3048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80759" y="5031870"/>
            <a:ext cx="1465006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DEPLOYMENT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95377" y="5054157"/>
            <a:ext cx="1846007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ARTIFACT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endCxn id="60" idx="1"/>
          </p:cNvCxnSpPr>
          <p:nvPr/>
        </p:nvCxnSpPr>
        <p:spPr>
          <a:xfrm>
            <a:off x="1399799" y="1562893"/>
            <a:ext cx="803355" cy="9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58" y="4906516"/>
            <a:ext cx="2533650" cy="1641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Reusable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Scalable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Less maintenance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Better governance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Extendable plugins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0608" y="446882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6" y="5004576"/>
            <a:ext cx="338138" cy="31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" descr="http://gpssystems.net/wp-content/uploads/2011/02/business-software-scalability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6" y="5281240"/>
            <a:ext cx="338138" cy="30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7" y="5523908"/>
            <a:ext cx="338138" cy="27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3" descr="http://www.aascuglobalchallenges.org/assets/GC_icons_large/governance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6" y="5828708"/>
            <a:ext cx="330542" cy="33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7" descr="http://cdn2.hubspot.net/hub/350157/file-1146959894-jpg/plugin-cobalt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7" y="6116628"/>
            <a:ext cx="310943" cy="30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>
            <a:off x="3293444" y="1553491"/>
            <a:ext cx="724937" cy="9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08" y="3903568"/>
            <a:ext cx="8096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 bwMode="auto">
          <a:xfrm>
            <a:off x="7294108" y="3652904"/>
            <a:ext cx="1905000" cy="1102953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defTabSz="1198197">
              <a:defRPr/>
            </a:pPr>
            <a:endParaRPr lang="en-US" kern="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pic>
        <p:nvPicPr>
          <p:cNvPr id="48" name="Picture 4" descr="http://icons.iconarchive.com/icons/oxygen-icons.org/oxygen/256/Places-repository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7" y="6399717"/>
            <a:ext cx="402011" cy="4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293735" y="6432396"/>
            <a:ext cx="24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Centralized  system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52302" y="107324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 BUILD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6821" y="1030719"/>
            <a:ext cx="105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 CODE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89" y="1766116"/>
            <a:ext cx="1022586" cy="3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/>
          <p:cNvSpPr/>
          <p:nvPr/>
        </p:nvSpPr>
        <p:spPr bwMode="auto">
          <a:xfrm>
            <a:off x="204826" y="878342"/>
            <a:ext cx="1180063" cy="1267599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defTabSz="1198197">
              <a:defRPr/>
            </a:pPr>
            <a:endParaRPr lang="en-US" kern="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pic>
        <p:nvPicPr>
          <p:cNvPr id="57" name="Picture 13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6" y="1008432"/>
            <a:ext cx="604109" cy="60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3154" y="1432418"/>
            <a:ext cx="944962" cy="28044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361859" y="176651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dirty="0" smtClean="0"/>
              <a:t>Ant/Ivy</a:t>
            </a:r>
            <a:endParaRPr lang="en-IN" sz="1400" b="0" dirty="0"/>
          </a:p>
        </p:txBody>
      </p:sp>
      <p:sp>
        <p:nvSpPr>
          <p:cNvPr id="66" name="Rectangle 65"/>
          <p:cNvSpPr/>
          <p:nvPr/>
        </p:nvSpPr>
        <p:spPr>
          <a:xfrm>
            <a:off x="2027801" y="2395215"/>
            <a:ext cx="1201239" cy="423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System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100639" y="930574"/>
            <a:ext cx="1916798" cy="1240802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defTabSz="1198197">
              <a:defRPr/>
            </a:pPr>
            <a:endParaRPr lang="en-US" kern="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pic>
        <p:nvPicPr>
          <p:cNvPr id="72" name="Picture 18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5" y="1460141"/>
            <a:ext cx="1676400" cy="64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/>
          <p:cNvSpPr/>
          <p:nvPr/>
        </p:nvSpPr>
        <p:spPr bwMode="auto">
          <a:xfrm>
            <a:off x="6915451" y="959662"/>
            <a:ext cx="1916798" cy="1240802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defTabSz="1198197">
              <a:defRPr/>
            </a:pPr>
            <a:endParaRPr lang="en-US" kern="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84" name="Straight Arrow Connector 83"/>
          <p:cNvCxnSpPr>
            <a:stCxn id="10" idx="3"/>
          </p:cNvCxnSpPr>
          <p:nvPr/>
        </p:nvCxnSpPr>
        <p:spPr>
          <a:xfrm flipV="1">
            <a:off x="6017437" y="1612541"/>
            <a:ext cx="895671" cy="8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>
            <a:off x="3226447" y="3568083"/>
            <a:ext cx="1417868" cy="1081076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defTabSz="1198197">
              <a:defRPr/>
            </a:pPr>
            <a:endParaRPr lang="en-US" kern="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pic>
        <p:nvPicPr>
          <p:cNvPr id="91" name="Picture 4" descr="http://icons.iconarchive.com/icons/oxygen-icons.org/oxygen/256/Places-repository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19" y="1071451"/>
            <a:ext cx="402011" cy="4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http://icons.iconarchive.com/icons/oxygen-icons.org/oxygen/256/Places-repository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44" y="1084930"/>
            <a:ext cx="402011" cy="4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 bwMode="auto">
          <a:xfrm>
            <a:off x="5177715" y="3515055"/>
            <a:ext cx="1752600" cy="1240802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defTabSz="1198197">
              <a:defRPr/>
            </a:pPr>
            <a:endParaRPr lang="en-US" kern="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3357" y="3688783"/>
            <a:ext cx="695004" cy="463336"/>
          </a:xfrm>
          <a:prstGeom prst="rect">
            <a:avLst/>
          </a:prstGeom>
        </p:spPr>
      </p:pic>
      <p:pic>
        <p:nvPicPr>
          <p:cNvPr id="95" name="Picture 4" descr="http://icons.iconarchive.com/icons/oxygen-icons.org/oxygen/256/Places-repository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07" y="3733250"/>
            <a:ext cx="402011" cy="4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73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AutoShape 2" descr="Image result for apache mav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921" y="4060556"/>
            <a:ext cx="697425" cy="4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647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rcorp resource review 1st Dec V0 5">
  <a:themeElements>
    <a:clrScheme name="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2_Default Design">
  <a:themeElements>
    <a:clrScheme name="2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2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LAN039_Barclays_Template_021612_7c">
  <a:themeElements>
    <a:clrScheme name="Barclays_Template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406B85"/>
      </a:accent5>
      <a:accent6>
        <a:srgbClr val="809CAE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LAN039_Barclays_Template_021612_7c">
  <a:themeElements>
    <a:clrScheme name="Barclays_Template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406B85"/>
      </a:accent5>
      <a:accent6>
        <a:srgbClr val="809CAE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</a:spPr>
      <a:bodyPr lIns="48043" tIns="61007" rIns="48043" bIns="61007" anchor="ctr"/>
      <a:lstStyle>
        <a:defPPr algn="ctr" defTabSz="611188">
          <a:defRPr sz="1100" dirty="0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LAN039_Barclays_Template_021612_7c">
  <a:themeElements>
    <a:clrScheme name="Slide master 1 1">
      <a:dk1>
        <a:srgbClr val="000000"/>
      </a:dk1>
      <a:lt1>
        <a:srgbClr val="FFFFFF"/>
      </a:lt1>
      <a:dk2>
        <a:srgbClr val="0F90C3"/>
      </a:dk2>
      <a:lt2>
        <a:srgbClr val="00AEEF"/>
      </a:lt2>
      <a:accent1>
        <a:srgbClr val="4D595F"/>
      </a:accent1>
      <a:accent2>
        <a:srgbClr val="00A9B1"/>
      </a:accent2>
      <a:accent3>
        <a:srgbClr val="FFFFFF"/>
      </a:accent3>
      <a:accent4>
        <a:srgbClr val="000000"/>
      </a:accent4>
      <a:accent5>
        <a:srgbClr val="B2B5B6"/>
      </a:accent5>
      <a:accent6>
        <a:srgbClr val="0099A0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>
        <a:spAutoFit/>
      </a:bodyPr>
      <a:lstStyle>
        <a:defPPr eaLnBrk="1" hangingPunct="1">
          <a:defRPr sz="700" dirty="0" smtClean="0">
            <a:solidFill>
              <a:schemeClr val="tx1"/>
            </a:solidFill>
            <a:latin typeface="Expert Sans Regular" pitchFamily="34" charset="0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Barcorp resource review 1st Dec V0 5">
  <a:themeElements>
    <a:clrScheme name="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efault Design">
  <a:themeElements>
    <a:clrScheme name="3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3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d pack">
  <a:themeElements>
    <a:clrScheme name="Std pack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Std pack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d p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pack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pack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N039_Barclays_Template_021612_7c">
  <a:themeElements>
    <a:clrScheme name="Barclays_Template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406B85"/>
      </a:accent5>
      <a:accent6>
        <a:srgbClr val="809CAE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AN039_Barclays_Template_021612_7c">
  <a:themeElements>
    <a:clrScheme name="Barclays_Template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406B85"/>
      </a:accent5>
      <a:accent6>
        <a:srgbClr val="809CAE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ivider_slide">
  <a:themeElements>
    <a:clrScheme name="Divider_slide 1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FFFFFF"/>
      </a:accent3>
      <a:accent4>
        <a:srgbClr val="000000"/>
      </a:accent4>
      <a:accent5>
        <a:srgbClr val="FDEAC1"/>
      </a:accent5>
      <a:accent6>
        <a:srgbClr val="D67D39"/>
      </a:accent6>
      <a:hlink>
        <a:srgbClr val="CB5151"/>
      </a:hlink>
      <a:folHlink>
        <a:srgbClr val="00395C"/>
      </a:folHlink>
    </a:clrScheme>
    <a:fontScheme name="Divider_slide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_slide 1">
        <a:dk1>
          <a:srgbClr val="000000"/>
        </a:dk1>
        <a:lt1>
          <a:srgbClr val="FFFFFF"/>
        </a:lt1>
        <a:dk2>
          <a:srgbClr val="969696"/>
        </a:dk2>
        <a:lt2>
          <a:srgbClr val="00AEEF"/>
        </a:lt2>
        <a:accent1>
          <a:srgbClr val="FBDB81"/>
        </a:accent1>
        <a:accent2>
          <a:srgbClr val="EC8A40"/>
        </a:accent2>
        <a:accent3>
          <a:srgbClr val="FFFFFF"/>
        </a:accent3>
        <a:accent4>
          <a:srgbClr val="000000"/>
        </a:accent4>
        <a:accent5>
          <a:srgbClr val="FDEAC1"/>
        </a:accent5>
        <a:accent6>
          <a:srgbClr val="D67D39"/>
        </a:accent6>
        <a:hlink>
          <a:srgbClr val="CB5151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1_Default Design">
  <a:themeElements>
    <a:clrScheme name="2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2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LAN041_Barclays_Template_021612_1a">
  <a:themeElements>
    <a:clrScheme name="LAN041_Barclays_Template_021612_1a 1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FFFFFF"/>
      </a:accent3>
      <a:accent4>
        <a:srgbClr val="000000"/>
      </a:accent4>
      <a:accent5>
        <a:srgbClr val="FDEAC1"/>
      </a:accent5>
      <a:accent6>
        <a:srgbClr val="D67D39"/>
      </a:accent6>
      <a:hlink>
        <a:srgbClr val="CB5151"/>
      </a:hlink>
      <a:folHlink>
        <a:srgbClr val="00395C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N041_Barclays_Template_021612_1a 1">
        <a:dk1>
          <a:srgbClr val="000000"/>
        </a:dk1>
        <a:lt1>
          <a:srgbClr val="FFFFFF"/>
        </a:lt1>
        <a:dk2>
          <a:srgbClr val="969696"/>
        </a:dk2>
        <a:lt2>
          <a:srgbClr val="00AEEF"/>
        </a:lt2>
        <a:accent1>
          <a:srgbClr val="FBDB81"/>
        </a:accent1>
        <a:accent2>
          <a:srgbClr val="EC8A40"/>
        </a:accent2>
        <a:accent3>
          <a:srgbClr val="FFFFFF"/>
        </a:accent3>
        <a:accent4>
          <a:srgbClr val="000000"/>
        </a:accent4>
        <a:accent5>
          <a:srgbClr val="FDEAC1"/>
        </a:accent5>
        <a:accent6>
          <a:srgbClr val="D67D39"/>
        </a:accent6>
        <a:hlink>
          <a:srgbClr val="CB5151"/>
        </a:hlink>
        <a:folHlink>
          <a:srgbClr val="0039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Barcorp resource review 1st Dec V0 5">
  <a:themeElements>
    <a:clrScheme name="1_Default Design 15">
      <a:dk1>
        <a:srgbClr val="808284"/>
      </a:dk1>
      <a:lt1>
        <a:srgbClr val="FFFFFF"/>
      </a:lt1>
      <a:dk2>
        <a:srgbClr val="00A4E8"/>
      </a:dk2>
      <a:lt2>
        <a:srgbClr val="E2E3E4"/>
      </a:lt2>
      <a:accent1>
        <a:srgbClr val="8ED8F8"/>
      </a:accent1>
      <a:accent2>
        <a:srgbClr val="003A63"/>
      </a:accent2>
      <a:accent3>
        <a:srgbClr val="FFFFFF"/>
      </a:accent3>
      <a:accent4>
        <a:srgbClr val="6C6E70"/>
      </a:accent4>
      <a:accent5>
        <a:srgbClr val="C6E9FB"/>
      </a:accent5>
      <a:accent6>
        <a:srgbClr val="003459"/>
      </a:accent6>
      <a:hlink>
        <a:srgbClr val="00C0F3"/>
      </a:hlink>
      <a:folHlink>
        <a:srgbClr val="5BCBF5"/>
      </a:folHlink>
    </a:clrScheme>
    <a:fontScheme name="1_Default Design">
      <a:majorFont>
        <a:latin typeface="Expert Sans Regular"/>
        <a:ea typeface=""/>
        <a:cs typeface="Arial"/>
      </a:majorFont>
      <a:minorFont>
        <a:latin typeface="Expert Sans Regula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xpert Sans Regular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808284"/>
        </a:dk1>
        <a:lt1>
          <a:srgbClr val="FFFFFF"/>
        </a:lt1>
        <a:dk2>
          <a:srgbClr val="003A63"/>
        </a:dk2>
        <a:lt2>
          <a:srgbClr val="8ED8F8"/>
        </a:lt2>
        <a:accent1>
          <a:srgbClr val="00A4E8"/>
        </a:accent1>
        <a:accent2>
          <a:srgbClr val="00528A"/>
        </a:accent2>
        <a:accent3>
          <a:srgbClr val="AAAEB7"/>
        </a:accent3>
        <a:accent4>
          <a:srgbClr val="DADADA"/>
        </a:accent4>
        <a:accent5>
          <a:srgbClr val="AACFF2"/>
        </a:accent5>
        <a:accent6>
          <a:srgbClr val="00497D"/>
        </a:accent6>
        <a:hlink>
          <a:srgbClr val="F58025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C0F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AEDC"/>
        </a:accent6>
        <a:hlink>
          <a:srgbClr val="00A4E8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808284"/>
        </a:dk1>
        <a:lt1>
          <a:srgbClr val="FFFFFF"/>
        </a:lt1>
        <a:dk2>
          <a:srgbClr val="00A4E8"/>
        </a:dk2>
        <a:lt2>
          <a:srgbClr val="E2E3E4"/>
        </a:lt2>
        <a:accent1>
          <a:srgbClr val="8ED8F8"/>
        </a:accent1>
        <a:accent2>
          <a:srgbClr val="003A63"/>
        </a:accent2>
        <a:accent3>
          <a:srgbClr val="FFFFFF"/>
        </a:accent3>
        <a:accent4>
          <a:srgbClr val="6C6E70"/>
        </a:accent4>
        <a:accent5>
          <a:srgbClr val="C6E9FB"/>
        </a:accent5>
        <a:accent6>
          <a:srgbClr val="003459"/>
        </a:accent6>
        <a:hlink>
          <a:srgbClr val="00C0F3"/>
        </a:hlink>
        <a:folHlink>
          <a:srgbClr val="5BCB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92617</TotalTime>
  <Words>37</Words>
  <Application>Microsoft Office PowerPoint</Application>
  <PresentationFormat>A4 Paper (210x297 mm)</PresentationFormat>
  <Paragraphs>19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Expert Humanist Black</vt:lpstr>
      <vt:lpstr>Expert Sans Regular</vt:lpstr>
      <vt:lpstr>Wingdings</vt:lpstr>
      <vt:lpstr>Barcorp resource review 1st Dec V0 5</vt:lpstr>
      <vt:lpstr>3_Default Design</vt:lpstr>
      <vt:lpstr>Std pack</vt:lpstr>
      <vt:lpstr>LAN039_Barclays_Template_021612_7c</vt:lpstr>
      <vt:lpstr>1_LAN039_Barclays_Template_021612_7c</vt:lpstr>
      <vt:lpstr>3_Divider_slide</vt:lpstr>
      <vt:lpstr>21_Default Design</vt:lpstr>
      <vt:lpstr>LAN041_Barclays_Template_021612_1a</vt:lpstr>
      <vt:lpstr>1_Barcorp resource review 1st Dec V0 5</vt:lpstr>
      <vt:lpstr>22_Default Design</vt:lpstr>
      <vt:lpstr>2_LAN039_Barclays_Template_021612_7c</vt:lpstr>
      <vt:lpstr>3_LAN039_Barclays_Template_021612_7c</vt:lpstr>
      <vt:lpstr>7_LAN039_Barclays_Template_021612_7c</vt:lpstr>
      <vt:lpstr>2_Barcorp resource review 1st Dec V0 5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Technology Infrastructure &amp; Services  Resourcing of Barcorp projects</dc:title>
  <dc:creator>Austen, Paul : RBB COO</dc:creator>
  <cp:lastModifiedBy>Kumaresan</cp:lastModifiedBy>
  <cp:revision>1090</cp:revision>
  <cp:lastPrinted>2015-06-17T11:17:04Z</cp:lastPrinted>
  <dcterms:modified xsi:type="dcterms:W3CDTF">2015-09-05T13:16:05Z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