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7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43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06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8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51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3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0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8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1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5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EB7EC52-D99A-4DB0-8AAE-D8B95E5BA7B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7E05F8-D406-4599-81EF-55C414956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9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4909"/>
            <a:ext cx="11249891" cy="429247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Python For Computational Problem Solving Project</a:t>
            </a:r>
            <a:br>
              <a:rPr lang="en-US" dirty="0" smtClean="0"/>
            </a:br>
            <a:r>
              <a:rPr lang="en-US" dirty="0" smtClean="0"/>
              <a:t>Topic : WhatsApp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777379"/>
            <a:ext cx="11249891" cy="1609565"/>
          </a:xfrm>
        </p:spPr>
        <p:txBody>
          <a:bodyPr/>
          <a:lstStyle/>
          <a:p>
            <a:r>
              <a:rPr lang="en-US" dirty="0" smtClean="0"/>
              <a:t>Group</a:t>
            </a:r>
          </a:p>
          <a:p>
            <a:r>
              <a:rPr lang="en-US" dirty="0" smtClean="0"/>
              <a:t>Gambhir</a:t>
            </a:r>
            <a:r>
              <a:rPr lang="en-US" dirty="0"/>
              <a:t> </a:t>
            </a:r>
            <a:r>
              <a:rPr lang="en-US" dirty="0" smtClean="0"/>
              <a:t>Shetty, Gaurav M, Harsha K V, Harshith 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81" y="1680632"/>
            <a:ext cx="8584791" cy="52317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8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09" y="484908"/>
            <a:ext cx="11222181" cy="1902691"/>
          </a:xfrm>
        </p:spPr>
        <p:txBody>
          <a:bodyPr/>
          <a:lstStyle/>
          <a:p>
            <a:pPr algn="ctr"/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909" y="2387599"/>
            <a:ext cx="11222181" cy="3957783"/>
          </a:xfrm>
        </p:spPr>
        <p:txBody>
          <a:bodyPr>
            <a:normAutofit/>
          </a:bodyPr>
          <a:lstStyle/>
          <a:p>
            <a:r>
              <a:rPr lang="en-US" dirty="0" smtClean="0"/>
              <a:t>Ram: 2GB Ram</a:t>
            </a:r>
            <a:br>
              <a:rPr lang="en-US" dirty="0" smtClean="0"/>
            </a:br>
            <a:r>
              <a:rPr lang="en-US" dirty="0" smtClean="0"/>
              <a:t>processor: intel i3 6</a:t>
            </a:r>
            <a:r>
              <a:rPr lang="en-US" baseline="30000" dirty="0" smtClean="0"/>
              <a:t>th</a:t>
            </a:r>
            <a:r>
              <a:rPr lang="en-US" dirty="0" smtClean="0"/>
              <a:t> gen and higher</a:t>
            </a:r>
            <a:endParaRPr lang="en-US" dirty="0"/>
          </a:p>
          <a:p>
            <a:r>
              <a:rPr lang="en-US" dirty="0" smtClean="0"/>
              <a:t>Operating system: windows 10/Mac-</a:t>
            </a:r>
            <a:r>
              <a:rPr lang="en-US" dirty="0" err="1" smtClean="0"/>
              <a:t>os</a:t>
            </a:r>
            <a:r>
              <a:rPr lang="en-US" dirty="0" smtClean="0"/>
              <a:t>/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Python version: version 3.9 or higher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61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44" y="484909"/>
            <a:ext cx="11249891" cy="1080655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44" y="1565563"/>
            <a:ext cx="11249891" cy="4821381"/>
          </a:xfrm>
        </p:spPr>
        <p:txBody>
          <a:bodyPr/>
          <a:lstStyle/>
          <a:p>
            <a:r>
              <a:rPr lang="en-US" dirty="0" smtClean="0"/>
              <a:t>To build a WhatsApp bot which makes use of web scraping and gathers solutions for the user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2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84909"/>
            <a:ext cx="11263745" cy="98829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Modules/API used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73198"/>
            <a:ext cx="11263745" cy="44704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Twilio(API): </a:t>
            </a:r>
            <a:r>
              <a:rPr lang="en-GB" sz="1600" dirty="0"/>
              <a:t>Twilio is a customer engagement functionality provider used by developers worldwide to build unique communication features and capabilities like voice, text, chat, video, and </a:t>
            </a:r>
            <a:r>
              <a:rPr lang="en-GB" sz="1600" dirty="0" smtClean="0"/>
              <a:t>email </a:t>
            </a:r>
            <a:r>
              <a:rPr lang="en-GB" sz="1600" dirty="0"/>
              <a:t>into their applications</a:t>
            </a:r>
            <a:r>
              <a:rPr lang="en-GB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Flask: Flask </a:t>
            </a:r>
            <a:r>
              <a:rPr lang="en-GB" sz="1600" dirty="0"/>
              <a:t>is a web framework. This means flask provides you with tools, libraries and technologies that allow you to build a web application.</a:t>
            </a:r>
            <a:r>
              <a:rPr lang="en-GB" dirty="0"/>
              <a:t> 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Requests: is</a:t>
            </a:r>
            <a:r>
              <a:rPr lang="en-GB" sz="1600" dirty="0"/>
              <a:t> a library for making HTTP requests. It provides an easy-to-use interface that makes working with HTTP very simple, which means it simplifies the process of sending and receiving data from websites by providing a uniform interface for both GET and POST methods.</a:t>
            </a: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Ngrok: ngrok </a:t>
            </a:r>
            <a:r>
              <a:rPr lang="en-GB" sz="1600" dirty="0"/>
              <a:t>is a cross-platform application that enables developers to expose a local development server to the Internet with minimal effort. The software makes your locally-hosted web server appear to be hosted on a subdomain of ngrok.com, meaning that no public IP or domain name on the local machine is needed</a:t>
            </a:r>
            <a:r>
              <a:rPr lang="en-GB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Googlesearch (library): is</a:t>
            </a:r>
            <a:r>
              <a:rPr lang="en-GB" sz="1600" dirty="0"/>
              <a:t> a Python library for searching Google, </a:t>
            </a:r>
            <a:r>
              <a:rPr lang="en-GB" sz="1600" dirty="0" smtClean="0"/>
              <a:t>easily</a:t>
            </a:r>
            <a:r>
              <a:rPr lang="en-GB" sz="1600" dirty="0"/>
              <a:t>.</a:t>
            </a: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175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09" y="484909"/>
            <a:ext cx="11208327" cy="1302327"/>
          </a:xfrm>
        </p:spPr>
        <p:txBody>
          <a:bodyPr/>
          <a:lstStyle/>
          <a:p>
            <a:pPr algn="ctr"/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909" y="1787236"/>
            <a:ext cx="11208327" cy="45858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First, A </a:t>
            </a:r>
            <a:r>
              <a:rPr lang="en-GB" dirty="0"/>
              <a:t>Twilio account and a smartphone with an active phone number and WhatsApp installed</a:t>
            </a:r>
            <a:r>
              <a:rPr lang="en-GB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Then, We use </a:t>
            </a:r>
            <a:r>
              <a:rPr lang="en-GB" dirty="0"/>
              <a:t>flask to create a web application that responds to incoming WhatsApp messages with </a:t>
            </a:r>
            <a:r>
              <a:rPr lang="en-GB" dirty="0" smtClean="0"/>
              <a:t>twilio.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 request is made by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We use the libraries requests and googlesearch to scrape the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results (urls) are sent back to the user in url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3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115" y="484908"/>
            <a:ext cx="11202267" cy="1745529"/>
          </a:xfrm>
        </p:spPr>
        <p:txBody>
          <a:bodyPr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116" y="2230437"/>
            <a:ext cx="11202266" cy="4128799"/>
          </a:xfrm>
        </p:spPr>
        <p:txBody>
          <a:bodyPr>
            <a:normAutofit/>
          </a:bodyPr>
          <a:lstStyle/>
          <a:p>
            <a:r>
              <a:rPr lang="en-US" dirty="0" smtClean="0"/>
              <a:t>The WhatsApp bot takes certain words to be its parameter and searches the word or a certain topic in a specified website or websites which makes it easy for the user as the user gets many results instead of spending time on the internet searching for the same.</a:t>
            </a:r>
          </a:p>
        </p:txBody>
      </p:sp>
    </p:spTree>
    <p:extLst>
      <p:ext uri="{BB962C8B-B14F-4D97-AF65-F5344CB8AC3E}">
        <p14:creationId xmlns:p14="http://schemas.microsoft.com/office/powerpoint/2010/main" val="58769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51429"/>
            <a:ext cx="9531928" cy="43861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8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42" y="1322768"/>
            <a:ext cx="912622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5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25" y="1180330"/>
            <a:ext cx="9316750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7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16" y="203467"/>
            <a:ext cx="6382641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80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118</TotalTime>
  <Words>188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Python For Computational Problem Solving Project Topic : WhatsApp Bot</vt:lpstr>
      <vt:lpstr>Problem Statement</vt:lpstr>
      <vt:lpstr>Modules/API used</vt:lpstr>
      <vt:lpstr>How it works</vt:lpstr>
      <vt:lpstr>About</vt:lpstr>
      <vt:lpstr>Flow of program</vt:lpstr>
      <vt:lpstr>PowerPoint Presentation</vt:lpstr>
      <vt:lpstr>PowerPoint Presentation</vt:lpstr>
      <vt:lpstr>PowerPoint Presentation</vt:lpstr>
      <vt:lpstr>Output</vt:lpstr>
      <vt:lpstr>System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Computational Problem Solving Project Topic : WhatsApp Bot</dc:title>
  <dc:creator>user</dc:creator>
  <cp:lastModifiedBy>user</cp:lastModifiedBy>
  <cp:revision>20</cp:revision>
  <dcterms:created xsi:type="dcterms:W3CDTF">2023-11-22T12:46:15Z</dcterms:created>
  <dcterms:modified xsi:type="dcterms:W3CDTF">2023-12-20T18:29:10Z</dcterms:modified>
</cp:coreProperties>
</file>