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1" r:id="rId2"/>
    <p:sldId id="289" r:id="rId3"/>
    <p:sldId id="533" r:id="rId4"/>
    <p:sldId id="294" r:id="rId5"/>
    <p:sldId id="298" r:id="rId6"/>
    <p:sldId id="532" r:id="rId7"/>
    <p:sldId id="302" r:id="rId8"/>
    <p:sldId id="307" r:id="rId9"/>
    <p:sldId id="301" r:id="rId10"/>
  </p:sldIdLst>
  <p:sldSz cx="12192000" cy="6858000"/>
  <p:notesSz cx="6858000" cy="9144000"/>
  <p:embeddedFontLst>
    <p:embeddedFont>
      <p:font typeface="Aharoni" panose="02010803020104030203" pitchFamily="2" charset="-79"/>
      <p:bold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Medium" panose="00000600000000000000" pitchFamily="2" charset="0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lus Jakarta Sans" panose="020B0604020202020204" charset="0"/>
      <p:regular r:id="rId24"/>
      <p:bold r:id="rId25"/>
      <p:italic r:id="rId26"/>
      <p:boldItalic r:id="rId27"/>
    </p:embeddedFont>
    <p:embeddedFont>
      <p:font typeface="Poppins SemiBold" panose="00000700000000000000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2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gs" Target="tags/tag1.xml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56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6" Type="http://schemas.openxmlformats.org/officeDocument/2006/relationships/tags" Target="../tags/tag17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slideLayout" Target="../slideLayouts/slideLayout10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18" Type="http://schemas.openxmlformats.org/officeDocument/2006/relationships/tags" Target="../tags/tag119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08" Type="http://schemas.openxmlformats.org/officeDocument/2006/relationships/tags" Target="../tags/tag109.xml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119" Type="http://schemas.openxmlformats.org/officeDocument/2006/relationships/tags" Target="../tags/tag120.xml"/><Relationship Id="rId44" Type="http://schemas.openxmlformats.org/officeDocument/2006/relationships/tags" Target="../tags/tag45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tags" Target="../tags/tag121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117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22907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442674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K.P.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 panose="00000600000000000000" pitchFamily="2" charset="0"/>
                <a:sym typeface="Montserrat Medium"/>
              </a:rPr>
              <a:t>Balachandra BU22EECE0100130</a:t>
            </a:r>
          </a:p>
          <a:p>
            <a:pPr marL="285750" indent="-285750" algn="ctr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 panose="00000600000000000000" pitchFamily="2" charset="0"/>
              </a:rPr>
              <a:t>C. Dinesh Karthik BU22EECE0100353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 panose="00000600000000000000" pitchFamily="2" charset="0"/>
              <a:sym typeface="Arial"/>
            </a:endParaRPr>
          </a:p>
          <a:p>
            <a:pPr marL="285750" indent="-285750" algn="ctr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K. Vignan Uttej BU22EECE0100519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Dr. Jaya Prakash Sahoo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Kshitij Shakya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826606" y="111302"/>
            <a:ext cx="995892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Real-Time Indian Sign Language Pose Recognition Using Deep Convolutional Neural Networks</a:t>
            </a:r>
            <a:endParaRPr lang="en-US" sz="2800" dirty="0"/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10148683" y="248880"/>
            <a:ext cx="22453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08319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268361"/>
            <a:ext cx="10344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latin typeface="Montserrat" panose="00000500000000000000" pitchFamily="2" charset="0"/>
              </a:rPr>
              <a:t>The objective of this project is to develop a </a:t>
            </a:r>
            <a:r>
              <a:rPr lang="en-GB" sz="1600" b="1" dirty="0">
                <a:latin typeface="Montserrat" panose="00000500000000000000" pitchFamily="2" charset="0"/>
              </a:rPr>
              <a:t>real-time Indian Sign Language (ISL) recognition system</a:t>
            </a:r>
            <a:r>
              <a:rPr lang="en-GB" sz="1600" dirty="0">
                <a:latin typeface="Montserrat" panose="00000500000000000000" pitchFamily="2" charset="0"/>
              </a:rPr>
              <a:t> that captures hand gestures through a live camera feed and accurately classifies them using </a:t>
            </a:r>
            <a:r>
              <a:rPr lang="en-GB" sz="1600" b="1" dirty="0">
                <a:latin typeface="Montserrat" panose="00000500000000000000" pitchFamily="2" charset="0"/>
              </a:rPr>
              <a:t>deep convolutional neural networks (CNNs)</a:t>
            </a:r>
            <a:r>
              <a:rPr lang="en-GB" sz="1600" dirty="0">
                <a:latin typeface="Montserrat" panose="00000500000000000000" pitchFamily="2" charset="0"/>
              </a:rPr>
              <a:t>. The system is designed to maintain </a:t>
            </a:r>
            <a:r>
              <a:rPr lang="en-GB" sz="1600" b="1" dirty="0">
                <a:latin typeface="Montserrat" panose="00000500000000000000" pitchFamily="2" charset="0"/>
              </a:rPr>
              <a:t>high accuracy and low latency</a:t>
            </a:r>
            <a:r>
              <a:rPr lang="en-GB" sz="1600" dirty="0">
                <a:latin typeface="Montserrat" panose="00000500000000000000" pitchFamily="2" charset="0"/>
              </a:rPr>
              <a:t> while remaining robust to variations in lighting, background, and hand orientation. Recognized gestures will be converted into </a:t>
            </a:r>
            <a:r>
              <a:rPr lang="en-GB" sz="1600" b="1" dirty="0">
                <a:latin typeface="Montserrat" panose="00000500000000000000" pitchFamily="2" charset="0"/>
              </a:rPr>
              <a:t>text or speech output</a:t>
            </a:r>
            <a:r>
              <a:rPr lang="en-GB" sz="1600" dirty="0">
                <a:latin typeface="Montserrat" panose="00000500000000000000" pitchFamily="2" charset="0"/>
              </a:rPr>
              <a:t> to facilitate effective communication between hearing-impaired individuals and the general population.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045938" y="3568560"/>
            <a:ext cx="9943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500" b="1" dirty="0">
                <a:latin typeface="Montserrat" panose="00000500000000000000" pitchFamily="2" charset="0"/>
              </a:rPr>
              <a:t>Main Goals: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Develop a real-time ISL recognition system</a:t>
            </a:r>
            <a:r>
              <a:rPr lang="en-GB" sz="1500" dirty="0">
                <a:latin typeface="Montserrat" panose="00000500000000000000" pitchFamily="2" charset="0"/>
              </a:rPr>
              <a:t> using a live camera feed.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Train and deploy a deep CNN model</a:t>
            </a:r>
            <a:r>
              <a:rPr lang="en-GB" sz="1500" dirty="0">
                <a:latin typeface="Montserrat" panose="00000500000000000000" pitchFamily="2" charset="0"/>
              </a:rPr>
              <a:t> for accurate gesture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Ensure robust performance</a:t>
            </a:r>
            <a:r>
              <a:rPr lang="en-GB" sz="1500" dirty="0">
                <a:latin typeface="Montserrat" panose="00000500000000000000" pitchFamily="2" charset="0"/>
              </a:rPr>
              <a:t> under varying lighting, background, and hand orientations.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Provide text or speech output</a:t>
            </a:r>
            <a:r>
              <a:rPr lang="en-GB" sz="1500" dirty="0">
                <a:latin typeface="Montserrat" panose="00000500000000000000" pitchFamily="2" charset="0"/>
              </a:rPr>
              <a:t> for recognized signs to aid communication.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Maintain low latency</a:t>
            </a:r>
            <a:r>
              <a:rPr lang="en-GB" sz="1500" dirty="0">
                <a:latin typeface="Montserrat" panose="00000500000000000000" pitchFamily="2" charset="0"/>
              </a:rPr>
              <a:t> for smooth, real-time operation on standard hardware.</a:t>
            </a:r>
          </a:p>
          <a:p>
            <a:pPr algn="just"/>
            <a:r>
              <a:rPr lang="en-GB" sz="1500" b="1" dirty="0">
                <a:latin typeface="Montserrat" panose="00000500000000000000" pitchFamily="2" charset="0"/>
              </a:rPr>
              <a:t>Additional Goals: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latin typeface="Montserrat" panose="00000500000000000000" pitchFamily="2" charset="0"/>
              </a:rPr>
              <a:t>Enable </a:t>
            </a:r>
            <a:r>
              <a:rPr lang="en-GB" sz="1500" b="1" dirty="0">
                <a:latin typeface="Montserrat" panose="00000500000000000000" pitchFamily="2" charset="0"/>
              </a:rPr>
              <a:t>sentence-level translation</a:t>
            </a:r>
            <a:r>
              <a:rPr lang="en-GB" sz="1500" dirty="0">
                <a:latin typeface="Montserrat" panose="00000500000000000000" pitchFamily="2" charset="0"/>
              </a:rPr>
              <a:t> of continuous sign sequences.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Deploy the system on web platforms</a:t>
            </a:r>
            <a:r>
              <a:rPr lang="en-GB" sz="1500" dirty="0">
                <a:latin typeface="Montserrat" panose="00000500000000000000" pitchFamily="2" charset="0"/>
              </a:rPr>
              <a:t> to allow easy access through browsers</a:t>
            </a:r>
            <a:r>
              <a:rPr lang="en-GB" sz="1600" dirty="0">
                <a:latin typeface="Montserrat" panose="00000500000000000000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latin typeface="Montserrat" panose="00000500000000000000" pitchFamily="2" charset="0"/>
              </a:rPr>
              <a:t>Create a </a:t>
            </a:r>
            <a:r>
              <a:rPr lang="en-GB" sz="1500" b="1" dirty="0">
                <a:latin typeface="Montserrat" panose="00000500000000000000" pitchFamily="2" charset="0"/>
              </a:rPr>
              <a:t>scalable framework</a:t>
            </a:r>
            <a:r>
              <a:rPr lang="en-GB" sz="1500" dirty="0">
                <a:latin typeface="Montserrat" panose="00000500000000000000" pitchFamily="2" charset="0"/>
              </a:rPr>
              <a:t> for adding more gestures or supporting multiple sign languages in future.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D3F23-87EF-6724-0C78-A0684067B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56DBF9A-5DA0-A827-3A16-29516DC600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800" b="1">
                <a:solidFill>
                  <a:srgbClr val="8784C7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89CB001C-EA30-D433-49CF-DDBA826569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61637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800" b="1" spc="-44">
                <a:solidFill>
                  <a:srgbClr val="8784C7"/>
                </a:solidFill>
                <a:latin typeface="Calibri" panose="020F0502020204030204" pitchFamily="34" charset="0"/>
              </a:rPr>
              <a:t>2025</a:t>
            </a:r>
          </a:p>
        </p:txBody>
      </p:sp>
      <p:cxnSp>
        <p:nvCxnSpPr>
          <p:cNvPr id="58" name="OTLSHAPE_T_85a258297f83432298f8cb021bb683fd_LeftVerticalConnector1">
            <a:extLst>
              <a:ext uri="{FF2B5EF4-FFF2-40B4-BE49-F238E27FC236}">
                <a16:creationId xmlns:a16="http://schemas.microsoft.com/office/drawing/2014/main" id="{7E4EA5E5-5229-AB97-CB34-0DE89D25BC8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971465" y="2254513"/>
            <a:ext cx="0" cy="3374390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_85a258297f83432298f8cb021bb683fd_RightVerticalConnector1">
            <a:extLst>
              <a:ext uri="{FF2B5EF4-FFF2-40B4-BE49-F238E27FC236}">
                <a16:creationId xmlns:a16="http://schemas.microsoft.com/office/drawing/2014/main" id="{27C45863-9552-DA41-3875-8B48417B96D9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643477" y="2318013"/>
            <a:ext cx="0" cy="3310890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_75fce2cf694c405ca86e3fcd3496eb93_LeftVerticalConnector1">
            <a:extLst>
              <a:ext uri="{FF2B5EF4-FFF2-40B4-BE49-F238E27FC236}">
                <a16:creationId xmlns:a16="http://schemas.microsoft.com/office/drawing/2014/main" id="{38C7C2B5-8538-3E81-68B2-A9EADB56DB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811553" y="2618156"/>
            <a:ext cx="0" cy="3010747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75fce2cf694c405ca86e3fcd3496eb93_RightVerticalConnector1">
            <a:extLst>
              <a:ext uri="{FF2B5EF4-FFF2-40B4-BE49-F238E27FC236}">
                <a16:creationId xmlns:a16="http://schemas.microsoft.com/office/drawing/2014/main" id="{5437B510-BD71-BD3F-C9CE-62DD3AF11E9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819600" y="2681656"/>
            <a:ext cx="0" cy="2947247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d3bedfdd03bf45aeab36fae3481736f0_LeftVerticalConnector1">
            <a:extLst>
              <a:ext uri="{FF2B5EF4-FFF2-40B4-BE49-F238E27FC236}">
                <a16:creationId xmlns:a16="http://schemas.microsoft.com/office/drawing/2014/main" id="{E0528AF0-61F2-EDC4-7EC8-76ABACACC6D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987676" y="2981799"/>
            <a:ext cx="0" cy="2647103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_d3bedfdd03bf45aeab36fae3481736f0_RightVerticalConnector1">
            <a:extLst>
              <a:ext uri="{FF2B5EF4-FFF2-40B4-BE49-F238E27FC236}">
                <a16:creationId xmlns:a16="http://schemas.microsoft.com/office/drawing/2014/main" id="{2D95F3DB-843F-6E04-160F-81B4920B1C8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995723" y="3045299"/>
            <a:ext cx="0" cy="2583603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_4aa313dc8b3e412d8289f152c1f24761_LeftVerticalConnector1">
            <a:extLst>
              <a:ext uri="{FF2B5EF4-FFF2-40B4-BE49-F238E27FC236}">
                <a16:creationId xmlns:a16="http://schemas.microsoft.com/office/drawing/2014/main" id="{4ED783BD-0DBF-2AAE-C6DA-CC80A0B51698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4163799" y="3331430"/>
            <a:ext cx="0" cy="2297472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_4aa313dc8b3e412d8289f152c1f24761_RightVerticalConnector1">
            <a:extLst>
              <a:ext uri="{FF2B5EF4-FFF2-40B4-BE49-F238E27FC236}">
                <a16:creationId xmlns:a16="http://schemas.microsoft.com/office/drawing/2014/main" id="{7A712B54-F3F3-4123-148B-62AF2789F447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171846" y="3394930"/>
            <a:ext cx="0" cy="2233972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_9cc7fca6cb4c4f34b7c5ffc765b35fe8_LeftVerticalConnector1">
            <a:extLst>
              <a:ext uri="{FF2B5EF4-FFF2-40B4-BE49-F238E27FC236}">
                <a16:creationId xmlns:a16="http://schemas.microsoft.com/office/drawing/2014/main" id="{55591153-41A3-D9D2-EF75-1676D4F9ACF4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339921" y="3695074"/>
            <a:ext cx="0" cy="1933829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OTLSHAPE_T_9cc7fca6cb4c4f34b7c5ffc765b35fe8_RightVerticalConnector1">
            <a:extLst>
              <a:ext uri="{FF2B5EF4-FFF2-40B4-BE49-F238E27FC236}">
                <a16:creationId xmlns:a16="http://schemas.microsoft.com/office/drawing/2014/main" id="{775E6804-2052-2812-9265-F45B0F355E9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675898" y="3758574"/>
            <a:ext cx="0" cy="1870329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T_c895fea206b949e89aad13a1019b00d0_LeftVerticalConnector1">
            <a:extLst>
              <a:ext uri="{FF2B5EF4-FFF2-40B4-BE49-F238E27FC236}">
                <a16:creationId xmlns:a16="http://schemas.microsoft.com/office/drawing/2014/main" id="{83C998F6-DA15-E9C3-E1F2-C6BC35DA507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927983" y="4058717"/>
            <a:ext cx="0" cy="1570186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_c895fea206b949e89aad13a1019b00d0_RightVerticalConnector1">
            <a:extLst>
              <a:ext uri="{FF2B5EF4-FFF2-40B4-BE49-F238E27FC236}">
                <a16:creationId xmlns:a16="http://schemas.microsoft.com/office/drawing/2014/main" id="{AD80CC1B-C9BF-DB3C-9367-F288D14FBBF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6684004" y="4485860"/>
            <a:ext cx="0" cy="1143042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_4d5f5121953c4ded8cf906a96d424085_LeftVerticalConnector1">
            <a:extLst>
              <a:ext uri="{FF2B5EF4-FFF2-40B4-BE49-F238E27FC236}">
                <a16:creationId xmlns:a16="http://schemas.microsoft.com/office/drawing/2014/main" id="{D1578F4D-901C-827C-82CF-E0800DAE9736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600053" y="4422360"/>
            <a:ext cx="0" cy="1206542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T_03b1b44b8597431d863e7c4130847e40_LeftVerticalConnector1">
            <a:extLst>
              <a:ext uri="{FF2B5EF4-FFF2-40B4-BE49-F238E27FC236}">
                <a16:creationId xmlns:a16="http://schemas.microsoft.com/office/drawing/2014/main" id="{D40ADA6E-5786-B258-83AA-8154E16946E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692167" y="4786004"/>
            <a:ext cx="0" cy="842899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_101c48fac3c24c0195d9515e82d5584a_LeftVerticalConnector1">
            <a:extLst>
              <a:ext uri="{FF2B5EF4-FFF2-40B4-BE49-F238E27FC236}">
                <a16:creationId xmlns:a16="http://schemas.microsoft.com/office/drawing/2014/main" id="{6F56C9AB-7102-7378-C7E4-EA24E5DFB78E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8700273" y="5513290"/>
            <a:ext cx="0" cy="115612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_a2297ff537714451afdd6762f31d4e58_LeftVerticalConnector1">
            <a:extLst>
              <a:ext uri="{FF2B5EF4-FFF2-40B4-BE49-F238E27FC236}">
                <a16:creationId xmlns:a16="http://schemas.microsoft.com/office/drawing/2014/main" id="{3D87DDD0-7261-1EF0-2CFF-1BE32CCCA71E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028202" y="5149647"/>
            <a:ext cx="0" cy="479256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4d5f5121953c4ded8cf906a96d424085_RightVerticalConnector1">
            <a:extLst>
              <a:ext uri="{FF2B5EF4-FFF2-40B4-BE49-F238E27FC236}">
                <a16:creationId xmlns:a16="http://schemas.microsoft.com/office/drawing/2014/main" id="{23370217-04AB-CA79-9212-56436728C15F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7524091" y="4485860"/>
            <a:ext cx="0" cy="1143042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03b1b44b8597431d863e7c4130847e40_RightVerticalConnector1">
            <a:extLst>
              <a:ext uri="{FF2B5EF4-FFF2-40B4-BE49-F238E27FC236}">
                <a16:creationId xmlns:a16="http://schemas.microsoft.com/office/drawing/2014/main" id="{ED563C9A-6FD0-7D24-77D9-670E5A28AB70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448187" y="5213147"/>
            <a:ext cx="0" cy="415756"/>
          </a:xfrm>
          <a:prstGeom prst="line">
            <a:avLst/>
          </a:prstGeom>
          <a:ln w="4233" cap="flat" cmpd="sng" algn="ctr">
            <a:solidFill>
              <a:srgbClr val="AD84C6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TB_00000000000000000000000000000000_ScaleContainer">
            <a:extLst>
              <a:ext uri="{FF2B5EF4-FFF2-40B4-BE49-F238E27FC236}">
                <a16:creationId xmlns:a16="http://schemas.microsoft.com/office/drawing/2014/main" id="{478CBB43-2473-4D36-4FBB-EA43FEC5D77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44465" y="5628903"/>
            <a:ext cx="1051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373545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TLSHAPE_TB_00000000000000000000000000000000_ElapsedTime">
            <a:extLst>
              <a:ext uri="{FF2B5EF4-FFF2-40B4-BE49-F238E27FC236}">
                <a16:creationId xmlns:a16="http://schemas.microsoft.com/office/drawing/2014/main" id="{129E0A00-00A8-EF74-1063-B9975AC87E1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44465" y="5628903"/>
            <a:ext cx="49784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46874BF8-E6A7-7F19-392E-9F6A934941D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786406" y="5882903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5CAB9F8E-2181-2A8B-0220-7E1BCCBFA00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642563" y="5967569"/>
            <a:ext cx="36452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34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6C59E29-C922-E63E-5B1A-DC3C33956DB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22265" y="5662875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>
                <a:solidFill>
                  <a:srgbClr val="DCD8DC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EA255F24-C11E-E5FD-A0D0-AEE5B9D84FE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3626537" y="5662875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rgbClr val="DCD8DC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81" name="OTLSHAPE_TB_00000000000000000000000000000000_TimescaleInterval3">
            <a:extLst>
              <a:ext uri="{FF2B5EF4-FFF2-40B4-BE49-F238E27FC236}">
                <a16:creationId xmlns:a16="http://schemas.microsoft.com/office/drawing/2014/main" id="{422265E2-F369-E5F1-DE2C-78590D37DEF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6146800" y="5662875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2">
                <a:solidFill>
                  <a:srgbClr val="DCD8DC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83" name="OTLSHAPE_TB_00000000000000000000000000000000_TimescaleInterval4">
            <a:extLst>
              <a:ext uri="{FF2B5EF4-FFF2-40B4-BE49-F238E27FC236}">
                <a16:creationId xmlns:a16="http://schemas.microsoft.com/office/drawing/2014/main" id="{EA3FF101-A9C2-0519-F518-738146C4866A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8751073" y="5662875"/>
            <a:ext cx="24391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2">
                <a:solidFill>
                  <a:srgbClr val="DCD8DC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1AD93EC8-8FD8-6380-F30F-D392286D0F2F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3575736" y="5654303"/>
            <a:ext cx="0" cy="203200"/>
          </a:xfrm>
          <a:prstGeom prst="line">
            <a:avLst/>
          </a:prstGeom>
          <a:ln w="423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TB_00000000000000000000000000000000_Separator2">
            <a:extLst>
              <a:ext uri="{FF2B5EF4-FFF2-40B4-BE49-F238E27FC236}">
                <a16:creationId xmlns:a16="http://schemas.microsoft.com/office/drawing/2014/main" id="{6FBD736A-78AA-C44F-51D0-DB6B6599AABF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6096000" y="5654303"/>
            <a:ext cx="0" cy="203200"/>
          </a:xfrm>
          <a:prstGeom prst="line">
            <a:avLst/>
          </a:prstGeom>
          <a:ln w="423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TB_00000000000000000000000000000000_Separator3">
            <a:extLst>
              <a:ext uri="{FF2B5EF4-FFF2-40B4-BE49-F238E27FC236}">
                <a16:creationId xmlns:a16="http://schemas.microsoft.com/office/drawing/2014/main" id="{B921078E-0925-84B8-EEDF-7243D2DD1D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8700271" y="5654303"/>
            <a:ext cx="0" cy="203200"/>
          </a:xfrm>
          <a:prstGeom prst="line">
            <a:avLst/>
          </a:prstGeom>
          <a:ln w="423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_85a258297f83432298f8cb021bb683fd_Shape">
            <a:extLst>
              <a:ext uri="{FF2B5EF4-FFF2-40B4-BE49-F238E27FC236}">
                <a16:creationId xmlns:a16="http://schemas.microsoft.com/office/drawing/2014/main" id="{E9A71CB2-A108-4D64-7E85-01CE6E9D53C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71465" y="219101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TLSHAPE_T_75fce2cf694c405ca86e3fcd3496eb93_Shape">
            <a:extLst>
              <a:ext uri="{FF2B5EF4-FFF2-40B4-BE49-F238E27FC236}">
                <a16:creationId xmlns:a16="http://schemas.microsoft.com/office/drawing/2014/main" id="{1015517B-7126-7D25-423F-C8E6E4100B7E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811553" y="2554656"/>
            <a:ext cx="1016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TLSHAPE_T_d3bedfdd03bf45aeab36fae3481736f0_Shape">
            <a:extLst>
              <a:ext uri="{FF2B5EF4-FFF2-40B4-BE49-F238E27FC236}">
                <a16:creationId xmlns:a16="http://schemas.microsoft.com/office/drawing/2014/main" id="{F4C97922-0304-FBE2-8A81-141BC4414C0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987676" y="2918299"/>
            <a:ext cx="1016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TLSHAPE_T_4aa313dc8b3e412d8289f152c1f24761_Shape">
            <a:extLst>
              <a:ext uri="{FF2B5EF4-FFF2-40B4-BE49-F238E27FC236}">
                <a16:creationId xmlns:a16="http://schemas.microsoft.com/office/drawing/2014/main" id="{BE680B74-B837-4552-0371-B79CED7AD803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163799" y="3267930"/>
            <a:ext cx="1016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TLSHAPE_T_9cc7fca6cb4c4f34b7c5ffc765b35fe8_Shape">
            <a:extLst>
              <a:ext uri="{FF2B5EF4-FFF2-40B4-BE49-F238E27FC236}">
                <a16:creationId xmlns:a16="http://schemas.microsoft.com/office/drawing/2014/main" id="{B5473007-5C54-DB36-7057-3830174FFE09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339921" y="3631574"/>
            <a:ext cx="3429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TLSHAPE_T_c895fea206b949e89aad13a1019b00d0_Shape">
            <a:extLst>
              <a:ext uri="{FF2B5EF4-FFF2-40B4-BE49-F238E27FC236}">
                <a16:creationId xmlns:a16="http://schemas.microsoft.com/office/drawing/2014/main" id="{6AC2F4AB-3ED1-D05A-55C7-31248880FDB5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5927983" y="3995217"/>
            <a:ext cx="762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TLSHAPE_T_4d5f5121953c4ded8cf906a96d424085_Shape">
            <a:extLst>
              <a:ext uri="{FF2B5EF4-FFF2-40B4-BE49-F238E27FC236}">
                <a16:creationId xmlns:a16="http://schemas.microsoft.com/office/drawing/2014/main" id="{C445DEC8-77B2-5499-1C70-13F4FA18C2D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600053" y="4358860"/>
            <a:ext cx="927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TLSHAPE_T_03b1b44b8597431d863e7c4130847e40_Shape">
            <a:extLst>
              <a:ext uri="{FF2B5EF4-FFF2-40B4-BE49-F238E27FC236}">
                <a16:creationId xmlns:a16="http://schemas.microsoft.com/office/drawing/2014/main" id="{4C33529C-EDA4-193E-516B-3789D4248905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7692167" y="4722504"/>
            <a:ext cx="762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TLSHAPE_T_101c48fac3c24c0195d9515e82d5584a_Shape">
            <a:extLst>
              <a:ext uri="{FF2B5EF4-FFF2-40B4-BE49-F238E27FC236}">
                <a16:creationId xmlns:a16="http://schemas.microsoft.com/office/drawing/2014/main" id="{EB73D739-1693-90D4-98BD-D414802BF8C0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700273" y="5449790"/>
            <a:ext cx="1270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OTLSHAPE_T_a2297ff537714451afdd6762f31d4e58_Shape">
            <a:extLst>
              <a:ext uri="{FF2B5EF4-FFF2-40B4-BE49-F238E27FC236}">
                <a16:creationId xmlns:a16="http://schemas.microsoft.com/office/drawing/2014/main" id="{C2630E97-DBA2-AD79-5F87-AC50A5D3DF3F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028202" y="5086147"/>
            <a:ext cx="1016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ACB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TLSHAPE_T_85a258297f83432298f8cb021bb683fd_ShapePercentage" hidden="1">
            <a:extLst>
              <a:ext uri="{FF2B5EF4-FFF2-40B4-BE49-F238E27FC236}">
                <a16:creationId xmlns:a16="http://schemas.microsoft.com/office/drawing/2014/main" id="{E287CA9D-CFC0-C817-2741-FF6665483864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971465" y="219101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TLSHAPE_T_75fce2cf694c405ca86e3fcd3496eb93_ShapePercentage" hidden="1">
            <a:extLst>
              <a:ext uri="{FF2B5EF4-FFF2-40B4-BE49-F238E27FC236}">
                <a16:creationId xmlns:a16="http://schemas.microsoft.com/office/drawing/2014/main" id="{6BD81A16-C686-9E10-96D0-72D060A87F4F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811553" y="2554656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TLSHAPE_T_d3bedfdd03bf45aeab36fae3481736f0_ShapePercentage" hidden="1">
            <a:extLst>
              <a:ext uri="{FF2B5EF4-FFF2-40B4-BE49-F238E27FC236}">
                <a16:creationId xmlns:a16="http://schemas.microsoft.com/office/drawing/2014/main" id="{C581282B-A3E1-C3F1-1A67-AC9EAAFE75C7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987676" y="291829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TLSHAPE_T_4aa313dc8b3e412d8289f152c1f24761_ShapePercentage" hidden="1">
            <a:extLst>
              <a:ext uri="{FF2B5EF4-FFF2-40B4-BE49-F238E27FC236}">
                <a16:creationId xmlns:a16="http://schemas.microsoft.com/office/drawing/2014/main" id="{CE39E204-8F11-35D1-2ECA-FEC5EAA46CA0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163799" y="326793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TLSHAPE_T_9cc7fca6cb4c4f34b7c5ffc765b35fe8_ShapePercentage" hidden="1">
            <a:extLst>
              <a:ext uri="{FF2B5EF4-FFF2-40B4-BE49-F238E27FC236}">
                <a16:creationId xmlns:a16="http://schemas.microsoft.com/office/drawing/2014/main" id="{FD9C1AD1-787F-FFB4-1502-9DD762117778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339921" y="3631574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TLSHAPE_T_c895fea206b949e89aad13a1019b00d0_ShapePercentage" hidden="1">
            <a:extLst>
              <a:ext uri="{FF2B5EF4-FFF2-40B4-BE49-F238E27FC236}">
                <a16:creationId xmlns:a16="http://schemas.microsoft.com/office/drawing/2014/main" id="{83435683-BE16-0903-69EB-736DE1DED080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5927983" y="399521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TLSHAPE_T_4d5f5121953c4ded8cf906a96d424085_ShapePercentage" hidden="1">
            <a:extLst>
              <a:ext uri="{FF2B5EF4-FFF2-40B4-BE49-F238E27FC236}">
                <a16:creationId xmlns:a16="http://schemas.microsoft.com/office/drawing/2014/main" id="{9D75593E-8E98-EDF5-4FC9-804F7F1A327B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600053" y="435886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TLSHAPE_T_03b1b44b8597431d863e7c4130847e40_ShapePercentage" hidden="1">
            <a:extLst>
              <a:ext uri="{FF2B5EF4-FFF2-40B4-BE49-F238E27FC236}">
                <a16:creationId xmlns:a16="http://schemas.microsoft.com/office/drawing/2014/main" id="{BF730716-67EA-B045-6AB3-A541658424E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7692167" y="4722504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TLSHAPE_T_101c48fac3c24c0195d9515e82d5584a_ShapePercentage" hidden="1">
            <a:extLst>
              <a:ext uri="{FF2B5EF4-FFF2-40B4-BE49-F238E27FC236}">
                <a16:creationId xmlns:a16="http://schemas.microsoft.com/office/drawing/2014/main" id="{F335AE2D-7BEB-D754-616D-8E2582E1E22E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8700273" y="544979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OTLSHAPE_T_a2297ff537714451afdd6762f31d4e58_ShapePercentage" hidden="1">
            <a:extLst>
              <a:ext uri="{FF2B5EF4-FFF2-40B4-BE49-F238E27FC236}">
                <a16:creationId xmlns:a16="http://schemas.microsoft.com/office/drawing/2014/main" id="{5645DF0C-BB2E-52B0-440C-E0EFB2B7725E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8028202" y="508614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TLSHAPE_T_85a258297f83432298f8cb021bb683fd_BaselineShape" hidden="1">
            <a:extLst>
              <a:ext uri="{FF2B5EF4-FFF2-40B4-BE49-F238E27FC236}">
                <a16:creationId xmlns:a16="http://schemas.microsoft.com/office/drawing/2014/main" id="{826E0A78-2D8B-0E9A-5855-F40A90038F1A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971465" y="2279913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TLSHAPE_T_75fce2cf694c405ca86e3fcd3496eb93_BaselineShape" hidden="1">
            <a:extLst>
              <a:ext uri="{FF2B5EF4-FFF2-40B4-BE49-F238E27FC236}">
                <a16:creationId xmlns:a16="http://schemas.microsoft.com/office/drawing/2014/main" id="{D1562531-6993-22A1-9572-E8889FCEEBE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71465" y="2643556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TLSHAPE_T_d3bedfdd03bf45aeab36fae3481736f0_BaselineShape" hidden="1">
            <a:extLst>
              <a:ext uri="{FF2B5EF4-FFF2-40B4-BE49-F238E27FC236}">
                <a16:creationId xmlns:a16="http://schemas.microsoft.com/office/drawing/2014/main" id="{A6E019C7-F3E0-1E01-C93F-91625B220DA1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971465" y="3007199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TLSHAPE_T_4aa313dc8b3e412d8289f152c1f24761_BaselineShape" hidden="1">
            <a:extLst>
              <a:ext uri="{FF2B5EF4-FFF2-40B4-BE49-F238E27FC236}">
                <a16:creationId xmlns:a16="http://schemas.microsoft.com/office/drawing/2014/main" id="{BF8FE711-2D0E-692B-1B0D-A09F3291A14B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971465" y="3356830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TLSHAPE_T_9cc7fca6cb4c4f34b7c5ffc765b35fe8_BaselineShape" hidden="1">
            <a:extLst>
              <a:ext uri="{FF2B5EF4-FFF2-40B4-BE49-F238E27FC236}">
                <a16:creationId xmlns:a16="http://schemas.microsoft.com/office/drawing/2014/main" id="{CB6B95B2-ACE6-9073-D62F-7FB2CCF91140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971465" y="3720474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TLSHAPE_T_c895fea206b949e89aad13a1019b00d0_BaselineShape" hidden="1">
            <a:extLst>
              <a:ext uri="{FF2B5EF4-FFF2-40B4-BE49-F238E27FC236}">
                <a16:creationId xmlns:a16="http://schemas.microsoft.com/office/drawing/2014/main" id="{145942CF-D56A-D8A7-CC54-BE8A02E168A2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971465" y="4084117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TLSHAPE_T_4d5f5121953c4ded8cf906a96d424085_BaselineShape" hidden="1">
            <a:extLst>
              <a:ext uri="{FF2B5EF4-FFF2-40B4-BE49-F238E27FC236}">
                <a16:creationId xmlns:a16="http://schemas.microsoft.com/office/drawing/2014/main" id="{71C849C8-341C-0145-AE87-75E20FA0C41E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71465" y="4447760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TLSHAPE_T_03b1b44b8597431d863e7c4130847e40_BaselineShape" hidden="1">
            <a:extLst>
              <a:ext uri="{FF2B5EF4-FFF2-40B4-BE49-F238E27FC236}">
                <a16:creationId xmlns:a16="http://schemas.microsoft.com/office/drawing/2014/main" id="{9DC55D80-5C4F-6F82-F16E-7D4AEE4B30A7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971465" y="4811404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TLSHAPE_T_101c48fac3c24c0195d9515e82d5584a_BaselineShape" hidden="1">
            <a:extLst>
              <a:ext uri="{FF2B5EF4-FFF2-40B4-BE49-F238E27FC236}">
                <a16:creationId xmlns:a16="http://schemas.microsoft.com/office/drawing/2014/main" id="{11BC3E58-DE02-34DC-D7E3-FCDFF477BF0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971465" y="5538690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TLSHAPE_T_a2297ff537714451afdd6762f31d4e58_BaselineShape" hidden="1">
            <a:extLst>
              <a:ext uri="{FF2B5EF4-FFF2-40B4-BE49-F238E27FC236}">
                <a16:creationId xmlns:a16="http://schemas.microsoft.com/office/drawing/2014/main" id="{5191617C-8654-5FCA-3A29-3B91A5D3099C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71465" y="5175047"/>
            <a:ext cx="50800" cy="38100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TLSHAPE_T_85a258297f83432298f8cb021bb683fd_Duration" hidden="1">
            <a:extLst>
              <a:ext uri="{FF2B5EF4-FFF2-40B4-BE49-F238E27FC236}">
                <a16:creationId xmlns:a16="http://schemas.microsoft.com/office/drawing/2014/main" id="{D731AE13-EB1F-5BA2-2A5E-7D188C47BE5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15" name="OTLSHAPE_T_85a258297f83432298f8cb021bb683fd_StartDate" hidden="1">
            <a:extLst>
              <a:ext uri="{FF2B5EF4-FFF2-40B4-BE49-F238E27FC236}">
                <a16:creationId xmlns:a16="http://schemas.microsoft.com/office/drawing/2014/main" id="{95DDF65D-4F9B-3775-9E2E-15B8F480CE1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_85a258297f83432298f8cb021bb683fd_EndDate" hidden="1">
            <a:extLst>
              <a:ext uri="{FF2B5EF4-FFF2-40B4-BE49-F238E27FC236}">
                <a16:creationId xmlns:a16="http://schemas.microsoft.com/office/drawing/2014/main" id="{AEEBDC96-1603-3E84-9E9F-51E20F83706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TLSHAPE_T_85a258297f83432298f8cb021bb683fd_Title">
            <a:extLst>
              <a:ext uri="{FF2B5EF4-FFF2-40B4-BE49-F238E27FC236}">
                <a16:creationId xmlns:a16="http://schemas.microsoft.com/office/drawing/2014/main" id="{15A26DFF-7F22-54A0-5A8E-8FD2FEB9F0A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71465" y="1835963"/>
            <a:ext cx="1993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38">
                <a:latin typeface="Calibri" panose="020F0502020204030204" pitchFamily="34" charset="0"/>
              </a:rPr>
              <a:t>Team Formation and consent form submission</a:t>
            </a:r>
          </a:p>
          <a:p>
            <a:endParaRPr lang="en-IN" sz="1100" spc="-38">
              <a:latin typeface="Calibri" panose="020F0502020204030204" pitchFamily="34" charset="0"/>
            </a:endParaRPr>
          </a:p>
        </p:txBody>
      </p:sp>
      <p:sp>
        <p:nvSpPr>
          <p:cNvPr id="18" name="OTLSHAPE_T_85a258297f83432298f8cb021bb683fd_JoinedDate">
            <a:extLst>
              <a:ext uri="{FF2B5EF4-FFF2-40B4-BE49-F238E27FC236}">
                <a16:creationId xmlns:a16="http://schemas.microsoft.com/office/drawing/2014/main" id="{247848A3-C3CC-A4BC-D958-8C2A0025BC46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694277" y="2177000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2">
                <a:solidFill>
                  <a:srgbClr val="373545"/>
                </a:solidFill>
                <a:latin typeface="Calibri" panose="020F0502020204030204" pitchFamily="34" charset="0"/>
              </a:rPr>
              <a:t>Aug 1 - Aug 8</a:t>
            </a:r>
          </a:p>
        </p:txBody>
      </p:sp>
      <p:sp>
        <p:nvSpPr>
          <p:cNvPr id="19" name="OTLSHAPE_T_85a258297f83432298f8cb021bb683fd_TextPercentage" hidden="1">
            <a:extLst>
              <a:ext uri="{FF2B5EF4-FFF2-40B4-BE49-F238E27FC236}">
                <a16:creationId xmlns:a16="http://schemas.microsoft.com/office/drawing/2014/main" id="{84A23614-7EEE-25BF-DF9C-B92EF2255D9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_75fce2cf694c405ca86e3fcd3496eb93_Duration" hidden="1">
            <a:extLst>
              <a:ext uri="{FF2B5EF4-FFF2-40B4-BE49-F238E27FC236}">
                <a16:creationId xmlns:a16="http://schemas.microsoft.com/office/drawing/2014/main" id="{F5879787-AFA0-D0D1-05B7-4AEF50D1FF66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335637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24" name="OTLSHAPE_T_75fce2cf694c405ca86e3fcd3496eb93_StartDate" hidden="1">
            <a:extLst>
              <a:ext uri="{FF2B5EF4-FFF2-40B4-BE49-F238E27FC236}">
                <a16:creationId xmlns:a16="http://schemas.microsoft.com/office/drawing/2014/main" id="{975680B9-3CEF-FB0E-72C8-E01C9C25F9F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75fce2cf694c405ca86e3fcd3496eb93_EndDate" hidden="1">
            <a:extLst>
              <a:ext uri="{FF2B5EF4-FFF2-40B4-BE49-F238E27FC236}">
                <a16:creationId xmlns:a16="http://schemas.microsoft.com/office/drawing/2014/main" id="{475A2B29-BD58-1ADD-5265-C0463F4FE5DE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75fce2cf694c405ca86e3fcd3496eb93_Title">
            <a:extLst>
              <a:ext uri="{FF2B5EF4-FFF2-40B4-BE49-F238E27FC236}">
                <a16:creationId xmlns:a16="http://schemas.microsoft.com/office/drawing/2014/main" id="{05022ABE-5DFE-BBCC-4B58-74623205307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811553" y="2370125"/>
            <a:ext cx="218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spc="-4">
                <a:latin typeface="Calibri" panose="020F0502020204030204" pitchFamily="34" charset="0"/>
              </a:rPr>
              <a:t>Understanding the problem statement</a:t>
            </a:r>
          </a:p>
        </p:txBody>
      </p:sp>
      <p:sp>
        <p:nvSpPr>
          <p:cNvPr id="27" name="OTLSHAPE_T_75fce2cf694c405ca86e3fcd3496eb93_JoinedDate">
            <a:extLst>
              <a:ext uri="{FF2B5EF4-FFF2-40B4-BE49-F238E27FC236}">
                <a16:creationId xmlns:a16="http://schemas.microsoft.com/office/drawing/2014/main" id="{26FF8051-EC07-862F-90EB-1A7650E4AE6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2870400" y="25406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rgbClr val="373545"/>
                </a:solidFill>
                <a:latin typeface="Calibri" panose="020F0502020204030204" pitchFamily="34" charset="0"/>
              </a:rPr>
              <a:t>Aug 11 - Aug 22</a:t>
            </a:r>
          </a:p>
        </p:txBody>
      </p:sp>
      <p:sp>
        <p:nvSpPr>
          <p:cNvPr id="28" name="OTLSHAPE_T_75fce2cf694c405ca86e3fcd3496eb93_TextPercentage" hidden="1">
            <a:extLst>
              <a:ext uri="{FF2B5EF4-FFF2-40B4-BE49-F238E27FC236}">
                <a16:creationId xmlns:a16="http://schemas.microsoft.com/office/drawing/2014/main" id="{1408EC98-806F-1E43-E7B1-6C40D1697F0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d3bedfdd03bf45aeab36fae3481736f0_Duration" hidden="1">
            <a:extLst>
              <a:ext uri="{FF2B5EF4-FFF2-40B4-BE49-F238E27FC236}">
                <a16:creationId xmlns:a16="http://schemas.microsoft.com/office/drawing/2014/main" id="{2E3A71F9-BD5B-D3E7-AF15-73026B03A86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335637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33" name="OTLSHAPE_T_d3bedfdd03bf45aeab36fae3481736f0_StartDate" hidden="1">
            <a:extLst>
              <a:ext uri="{FF2B5EF4-FFF2-40B4-BE49-F238E27FC236}">
                <a16:creationId xmlns:a16="http://schemas.microsoft.com/office/drawing/2014/main" id="{F39E73B2-C41C-E91B-FFB6-419BA8B72DB3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d3bedfdd03bf45aeab36fae3481736f0_EndDate" hidden="1">
            <a:extLst>
              <a:ext uri="{FF2B5EF4-FFF2-40B4-BE49-F238E27FC236}">
                <a16:creationId xmlns:a16="http://schemas.microsoft.com/office/drawing/2014/main" id="{35AAAB14-F11F-C139-6CB9-6EF1F5240AF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d3bedfdd03bf45aeab36fae3481736f0_Title">
            <a:extLst>
              <a:ext uri="{FF2B5EF4-FFF2-40B4-BE49-F238E27FC236}">
                <a16:creationId xmlns:a16="http://schemas.microsoft.com/office/drawing/2014/main" id="{4A2B2B2A-3BF6-1D9A-8291-C070C79F0372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987676" y="2733768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spc="-2">
                <a:latin typeface="Calibri" panose="020F0502020204030204" pitchFamily="34" charset="0"/>
              </a:rPr>
              <a:t>GIT and GITHUB brush-up</a:t>
            </a:r>
          </a:p>
        </p:txBody>
      </p:sp>
      <p:sp>
        <p:nvSpPr>
          <p:cNvPr id="36" name="OTLSHAPE_T_d3bedfdd03bf45aeab36fae3481736f0_JoinedDate">
            <a:extLst>
              <a:ext uri="{FF2B5EF4-FFF2-40B4-BE49-F238E27FC236}">
                <a16:creationId xmlns:a16="http://schemas.microsoft.com/office/drawing/2014/main" id="{35987D4D-12E8-AB09-D763-191C1CA48FF0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4046523" y="2904287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rgbClr val="373545"/>
                </a:solidFill>
                <a:latin typeface="Calibri" panose="020F0502020204030204" pitchFamily="34" charset="0"/>
              </a:rPr>
              <a:t>Aug 25 - Sep 5</a:t>
            </a:r>
          </a:p>
        </p:txBody>
      </p:sp>
      <p:sp>
        <p:nvSpPr>
          <p:cNvPr id="37" name="OTLSHAPE_T_d3bedfdd03bf45aeab36fae3481736f0_TextPercentage" hidden="1">
            <a:extLst>
              <a:ext uri="{FF2B5EF4-FFF2-40B4-BE49-F238E27FC236}">
                <a16:creationId xmlns:a16="http://schemas.microsoft.com/office/drawing/2014/main" id="{606D9FDD-1565-4D4A-9095-A94F156ED55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4aa313dc8b3e412d8289f152c1f24761_Duration" hidden="1">
            <a:extLst>
              <a:ext uri="{FF2B5EF4-FFF2-40B4-BE49-F238E27FC236}">
                <a16:creationId xmlns:a16="http://schemas.microsoft.com/office/drawing/2014/main" id="{B1EF945F-19A4-3B4C-8D30-339FD509659F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335637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42" name="OTLSHAPE_T_4aa313dc8b3e412d8289f152c1f24761_StartDate" hidden="1">
            <a:extLst>
              <a:ext uri="{FF2B5EF4-FFF2-40B4-BE49-F238E27FC236}">
                <a16:creationId xmlns:a16="http://schemas.microsoft.com/office/drawing/2014/main" id="{2231C967-04D9-1197-9448-7E864D2E0DC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4aa313dc8b3e412d8289f152c1f24761_EndDate" hidden="1">
            <a:extLst>
              <a:ext uri="{FF2B5EF4-FFF2-40B4-BE49-F238E27FC236}">
                <a16:creationId xmlns:a16="http://schemas.microsoft.com/office/drawing/2014/main" id="{A00A7847-6AB4-090F-DFE7-4CB15D88F2F8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4aa313dc8b3e412d8289f152c1f24761_Title">
            <a:extLst>
              <a:ext uri="{FF2B5EF4-FFF2-40B4-BE49-F238E27FC236}">
                <a16:creationId xmlns:a16="http://schemas.microsoft.com/office/drawing/2014/main" id="{AA19C391-82A4-7A14-7940-4CD7181C509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163799" y="3097412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spc="-8"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5" name="OTLSHAPE_T_4aa313dc8b3e412d8289f152c1f24761_JoinedDate">
            <a:extLst>
              <a:ext uri="{FF2B5EF4-FFF2-40B4-BE49-F238E27FC236}">
                <a16:creationId xmlns:a16="http://schemas.microsoft.com/office/drawing/2014/main" id="{6D427E4E-4A29-5FDB-040B-5027C35B3A8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222646" y="325391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rgbClr val="373545"/>
                </a:solidFill>
                <a:latin typeface="Calibri" panose="020F0502020204030204" pitchFamily="34" charset="0"/>
              </a:rPr>
              <a:t>Sep 8 - Sep 19</a:t>
            </a:r>
          </a:p>
        </p:txBody>
      </p:sp>
      <p:sp>
        <p:nvSpPr>
          <p:cNvPr id="46" name="OTLSHAPE_T_4aa313dc8b3e412d8289f152c1f24761_TextPercentage" hidden="1">
            <a:extLst>
              <a:ext uri="{FF2B5EF4-FFF2-40B4-BE49-F238E27FC236}">
                <a16:creationId xmlns:a16="http://schemas.microsoft.com/office/drawing/2014/main" id="{AD824806-71E9-DAB3-2142-B17E2ABA4E1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9cc7fca6cb4c4f34b7c5ffc765b35fe8_Duration" hidden="1">
            <a:extLst>
              <a:ext uri="{FF2B5EF4-FFF2-40B4-BE49-F238E27FC236}">
                <a16:creationId xmlns:a16="http://schemas.microsoft.com/office/drawing/2014/main" id="{69C1EE97-AA53-7633-6222-CEC96D42F65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51" name="OTLSHAPE_T_9cc7fca6cb4c4f34b7c5ffc765b35fe8_StartDate" hidden="1">
            <a:extLst>
              <a:ext uri="{FF2B5EF4-FFF2-40B4-BE49-F238E27FC236}">
                <a16:creationId xmlns:a16="http://schemas.microsoft.com/office/drawing/2014/main" id="{2FD94DF1-0204-F996-6E17-14ACD1DC40DE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9cc7fca6cb4c4f34b7c5ffc765b35fe8_EndDate" hidden="1">
            <a:extLst>
              <a:ext uri="{FF2B5EF4-FFF2-40B4-BE49-F238E27FC236}">
                <a16:creationId xmlns:a16="http://schemas.microsoft.com/office/drawing/2014/main" id="{149A12E6-8890-D481-B497-0D7304953E66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9cc7fca6cb4c4f34b7c5ffc765b35fe8_Title">
            <a:extLst>
              <a:ext uri="{FF2B5EF4-FFF2-40B4-BE49-F238E27FC236}">
                <a16:creationId xmlns:a16="http://schemas.microsoft.com/office/drawing/2014/main" id="{49754FE7-EE5C-2C4C-57A1-26269CCCC7A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5339921" y="3447043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spc="-4">
                <a:latin typeface="Calibri" panose="020F0502020204030204" pitchFamily="34" charset="0"/>
              </a:rPr>
              <a:t>Report and presentation preparation</a:t>
            </a:r>
          </a:p>
        </p:txBody>
      </p:sp>
      <p:sp>
        <p:nvSpPr>
          <p:cNvPr id="54" name="OTLSHAPE_T_9cc7fca6cb4c4f34b7c5ffc765b35fe8_JoinedDate">
            <a:extLst>
              <a:ext uri="{FF2B5EF4-FFF2-40B4-BE49-F238E27FC236}">
                <a16:creationId xmlns:a16="http://schemas.microsoft.com/office/drawing/2014/main" id="{8FEFDEC0-F505-F385-D237-481D22E35A27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5726698" y="3617561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rgbClr val="373545"/>
                </a:solidFill>
                <a:latin typeface="Calibri" panose="020F0502020204030204" pitchFamily="34" charset="0"/>
              </a:rPr>
              <a:t>Sep 22 - Sep 25</a:t>
            </a:r>
          </a:p>
        </p:txBody>
      </p:sp>
      <p:sp>
        <p:nvSpPr>
          <p:cNvPr id="55" name="OTLSHAPE_T_9cc7fca6cb4c4f34b7c5ffc765b35fe8_TextPercentage" hidden="1">
            <a:extLst>
              <a:ext uri="{FF2B5EF4-FFF2-40B4-BE49-F238E27FC236}">
                <a16:creationId xmlns:a16="http://schemas.microsoft.com/office/drawing/2014/main" id="{54DEADCF-9B08-15A0-6EF7-932F295FCF4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c895fea206b949e89aad13a1019b00d0_Duration" hidden="1">
            <a:extLst>
              <a:ext uri="{FF2B5EF4-FFF2-40B4-BE49-F238E27FC236}">
                <a16:creationId xmlns:a16="http://schemas.microsoft.com/office/drawing/2014/main" id="{97369ED4-C5B9-EEB0-4F2B-6BC694CFA981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01" name="OTLSHAPE_T_c895fea206b949e89aad13a1019b00d0_StartDate" hidden="1">
            <a:extLst>
              <a:ext uri="{FF2B5EF4-FFF2-40B4-BE49-F238E27FC236}">
                <a16:creationId xmlns:a16="http://schemas.microsoft.com/office/drawing/2014/main" id="{BD728B88-4AD3-2A22-F423-A8662EACA8D8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c895fea206b949e89aad13a1019b00d0_EndDate" hidden="1">
            <a:extLst>
              <a:ext uri="{FF2B5EF4-FFF2-40B4-BE49-F238E27FC236}">
                <a16:creationId xmlns:a16="http://schemas.microsoft.com/office/drawing/2014/main" id="{30477F32-A43F-C310-E396-0B4211EC0FD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c895fea206b949e89aad13a1019b00d0_Title">
            <a:extLst>
              <a:ext uri="{FF2B5EF4-FFF2-40B4-BE49-F238E27FC236}">
                <a16:creationId xmlns:a16="http://schemas.microsoft.com/office/drawing/2014/main" id="{0AEC81DF-6FB8-F97E-B6C7-B9F6B4E5491F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5927983" y="3810686"/>
            <a:ext cx="264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spc="-2">
                <a:latin typeface="Calibri" panose="020F0502020204030204" pitchFamily="34" charset="0"/>
              </a:rPr>
              <a:t>Dataset collection analysis and augumentation</a:t>
            </a:r>
          </a:p>
        </p:txBody>
      </p:sp>
      <p:sp>
        <p:nvSpPr>
          <p:cNvPr id="104" name="OTLSHAPE_T_c895fea206b949e89aad13a1019b00d0_JoinedDate">
            <a:extLst>
              <a:ext uri="{FF2B5EF4-FFF2-40B4-BE49-F238E27FC236}">
                <a16:creationId xmlns:a16="http://schemas.microsoft.com/office/drawing/2014/main" id="{FB5EAFD5-9F51-717C-4A43-FC37C4FE57BC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734804" y="398120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rgbClr val="373545"/>
                </a:solidFill>
                <a:latin typeface="Calibri" panose="020F0502020204030204" pitchFamily="34" charset="0"/>
              </a:rPr>
              <a:t>Sep 29 - Oct 7</a:t>
            </a:r>
          </a:p>
        </p:txBody>
      </p:sp>
      <p:sp>
        <p:nvSpPr>
          <p:cNvPr id="105" name="OTLSHAPE_T_c895fea206b949e89aad13a1019b00d0_TextPercentage" hidden="1">
            <a:extLst>
              <a:ext uri="{FF2B5EF4-FFF2-40B4-BE49-F238E27FC236}">
                <a16:creationId xmlns:a16="http://schemas.microsoft.com/office/drawing/2014/main" id="{A7C2016C-CB2C-85A1-33D2-FE2CCB80613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4d5f5121953c4ded8cf906a96d424085_Duration" hidden="1">
            <a:extLst>
              <a:ext uri="{FF2B5EF4-FFF2-40B4-BE49-F238E27FC236}">
                <a16:creationId xmlns:a16="http://schemas.microsoft.com/office/drawing/2014/main" id="{6B45DA74-D8FF-D3EB-C928-987CE15D4D4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110" name="OTLSHAPE_T_4d5f5121953c4ded8cf906a96d424085_StartDate" hidden="1">
            <a:extLst>
              <a:ext uri="{FF2B5EF4-FFF2-40B4-BE49-F238E27FC236}">
                <a16:creationId xmlns:a16="http://schemas.microsoft.com/office/drawing/2014/main" id="{7C60C66C-9221-035E-8A13-BFCAF069C66A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4d5f5121953c4ded8cf906a96d424085_EndDate" hidden="1">
            <a:extLst>
              <a:ext uri="{FF2B5EF4-FFF2-40B4-BE49-F238E27FC236}">
                <a16:creationId xmlns:a16="http://schemas.microsoft.com/office/drawing/2014/main" id="{B5F94E4F-98C2-6DCB-D034-CFCFE6D89DC4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4d5f5121953c4ded8cf906a96d424085_Title">
            <a:extLst>
              <a:ext uri="{FF2B5EF4-FFF2-40B4-BE49-F238E27FC236}">
                <a16:creationId xmlns:a16="http://schemas.microsoft.com/office/drawing/2014/main" id="{4AED174E-CB93-9760-00B5-E6673F927866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6600053" y="4174329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spc="-2">
                <a:latin typeface="Calibri" panose="020F0502020204030204" pitchFamily="34" charset="0"/>
              </a:rPr>
              <a:t>Model training and testing</a:t>
            </a:r>
          </a:p>
        </p:txBody>
      </p:sp>
      <p:sp>
        <p:nvSpPr>
          <p:cNvPr id="113" name="OTLSHAPE_T_4d5f5121953c4ded8cf906a96d424085_JoinedDate">
            <a:extLst>
              <a:ext uri="{FF2B5EF4-FFF2-40B4-BE49-F238E27FC236}">
                <a16:creationId xmlns:a16="http://schemas.microsoft.com/office/drawing/2014/main" id="{A86DFEBB-25F9-E355-6DA0-EF00CDD8A1FA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7574891" y="43448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rgbClr val="373545"/>
                </a:solidFill>
                <a:latin typeface="Calibri" panose="020F0502020204030204" pitchFamily="34" charset="0"/>
              </a:rPr>
              <a:t>Oct 7 - Oct 17</a:t>
            </a:r>
          </a:p>
        </p:txBody>
      </p:sp>
      <p:sp>
        <p:nvSpPr>
          <p:cNvPr id="114" name="OTLSHAPE_T_4d5f5121953c4ded8cf906a96d424085_TextPercentage" hidden="1">
            <a:extLst>
              <a:ext uri="{FF2B5EF4-FFF2-40B4-BE49-F238E27FC236}">
                <a16:creationId xmlns:a16="http://schemas.microsoft.com/office/drawing/2014/main" id="{3E58F4C3-975F-51AD-9AD6-5B17E8A3A7C3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03b1b44b8597431d863e7c4130847e40_Duration" hidden="1">
            <a:extLst>
              <a:ext uri="{FF2B5EF4-FFF2-40B4-BE49-F238E27FC236}">
                <a16:creationId xmlns:a16="http://schemas.microsoft.com/office/drawing/2014/main" id="{86C1B490-5CC1-3EBD-A424-A686E51B9402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19" name="OTLSHAPE_T_03b1b44b8597431d863e7c4130847e40_StartDate" hidden="1">
            <a:extLst>
              <a:ext uri="{FF2B5EF4-FFF2-40B4-BE49-F238E27FC236}">
                <a16:creationId xmlns:a16="http://schemas.microsoft.com/office/drawing/2014/main" id="{3444BB47-2466-891B-3DB1-94C7CB3655D2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03b1b44b8597431d863e7c4130847e40_EndDate" hidden="1">
            <a:extLst>
              <a:ext uri="{FF2B5EF4-FFF2-40B4-BE49-F238E27FC236}">
                <a16:creationId xmlns:a16="http://schemas.microsoft.com/office/drawing/2014/main" id="{A09E39B0-6A99-2CA1-5A80-6C85F1762E52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03b1b44b8597431d863e7c4130847e40_Title">
            <a:extLst>
              <a:ext uri="{FF2B5EF4-FFF2-40B4-BE49-F238E27FC236}">
                <a16:creationId xmlns:a16="http://schemas.microsoft.com/office/drawing/2014/main" id="{0F53D00A-FDD3-5CFC-EB87-88A7BE7BB6BA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7692167" y="4537973"/>
            <a:ext cx="153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spc="-2">
                <a:latin typeface="Calibri" panose="020F0502020204030204" pitchFamily="34" charset="0"/>
              </a:rPr>
              <a:t>real-time analysis of model</a:t>
            </a:r>
          </a:p>
        </p:txBody>
      </p:sp>
      <p:sp>
        <p:nvSpPr>
          <p:cNvPr id="122" name="OTLSHAPE_T_03b1b44b8597431d863e7c4130847e40_JoinedDate">
            <a:extLst>
              <a:ext uri="{FF2B5EF4-FFF2-40B4-BE49-F238E27FC236}">
                <a16:creationId xmlns:a16="http://schemas.microsoft.com/office/drawing/2014/main" id="{F0E590AD-6F60-6DC5-44DB-6E38F4B35737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498987" y="4708491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rgbClr val="373545"/>
                </a:solidFill>
                <a:latin typeface="Calibri" panose="020F0502020204030204" pitchFamily="34" charset="0"/>
              </a:rPr>
              <a:t>Oct 20 - Oct 28</a:t>
            </a:r>
          </a:p>
        </p:txBody>
      </p:sp>
      <p:sp>
        <p:nvSpPr>
          <p:cNvPr id="123" name="OTLSHAPE_T_03b1b44b8597431d863e7c4130847e40_TextPercentage" hidden="1">
            <a:extLst>
              <a:ext uri="{FF2B5EF4-FFF2-40B4-BE49-F238E27FC236}">
                <a16:creationId xmlns:a16="http://schemas.microsoft.com/office/drawing/2014/main" id="{4D079F8A-2C2A-5DBD-027B-AF0DDEBC394A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101c48fac3c24c0195d9515e82d5584a_Duration" hidden="1">
            <a:extLst>
              <a:ext uri="{FF2B5EF4-FFF2-40B4-BE49-F238E27FC236}">
                <a16:creationId xmlns:a16="http://schemas.microsoft.com/office/drawing/2014/main" id="{B5EC19B1-99CC-5753-F573-4171F7E9FDC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341243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28" name="OTLSHAPE_T_101c48fac3c24c0195d9515e82d5584a_StartDate" hidden="1">
            <a:extLst>
              <a:ext uri="{FF2B5EF4-FFF2-40B4-BE49-F238E27FC236}">
                <a16:creationId xmlns:a16="http://schemas.microsoft.com/office/drawing/2014/main" id="{A44FC21B-DDE9-97E4-2426-65F64A004E02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101c48fac3c24c0195d9515e82d5584a_EndDate" hidden="1">
            <a:extLst>
              <a:ext uri="{FF2B5EF4-FFF2-40B4-BE49-F238E27FC236}">
                <a16:creationId xmlns:a16="http://schemas.microsoft.com/office/drawing/2014/main" id="{24FDA152-B28A-7DF5-9CA1-75D594338537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101c48fac3c24c0195d9515e82d5584a_Title">
            <a:extLst>
              <a:ext uri="{FF2B5EF4-FFF2-40B4-BE49-F238E27FC236}">
                <a16:creationId xmlns:a16="http://schemas.microsoft.com/office/drawing/2014/main" id="{9A90B809-B4F8-0BB0-4493-560D772E480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8700273" y="5265259"/>
            <a:ext cx="219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>
                <a:latin typeface="Calibri" panose="020F0502020204030204" pitchFamily="34" charset="0"/>
              </a:rPr>
              <a:t>Project review 2 and Project exhibition</a:t>
            </a:r>
            <a:endParaRPr lang="en-IN" sz="1100" spc="-4">
              <a:latin typeface="Calibri" panose="020F0502020204030204" pitchFamily="34" charset="0"/>
            </a:endParaRPr>
          </a:p>
        </p:txBody>
      </p:sp>
      <p:sp>
        <p:nvSpPr>
          <p:cNvPr id="131" name="OTLSHAPE_T_101c48fac3c24c0195d9515e82d5584a_JoinedDate">
            <a:extLst>
              <a:ext uri="{FF2B5EF4-FFF2-40B4-BE49-F238E27FC236}">
                <a16:creationId xmlns:a16="http://schemas.microsoft.com/office/drawing/2014/main" id="{D9602D70-6544-E1CE-3ECB-3FA93A96398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0011146" y="54357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rgbClr val="373545"/>
                </a:solidFill>
                <a:latin typeface="Calibri" panose="020F0502020204030204" pitchFamily="34" charset="0"/>
              </a:rPr>
              <a:t>Nov 1 - Nov 15</a:t>
            </a:r>
          </a:p>
        </p:txBody>
      </p:sp>
      <p:sp>
        <p:nvSpPr>
          <p:cNvPr id="132" name="OTLSHAPE_T_101c48fac3c24c0195d9515e82d5584a_TextPercentage" hidden="1">
            <a:extLst>
              <a:ext uri="{FF2B5EF4-FFF2-40B4-BE49-F238E27FC236}">
                <a16:creationId xmlns:a16="http://schemas.microsoft.com/office/drawing/2014/main" id="{254C0E06-D721-15D2-F171-C4EBBE5E31F0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a2297ff537714451afdd6762f31d4e58_Duration" hidden="1">
            <a:extLst>
              <a:ext uri="{FF2B5EF4-FFF2-40B4-BE49-F238E27FC236}">
                <a16:creationId xmlns:a16="http://schemas.microsoft.com/office/drawing/2014/main" id="{C5DBA42B-42D9-A54B-BE6F-8BB123820C26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373545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37" name="OTLSHAPE_T_a2297ff537714451afdd6762f31d4e58_StartDate" hidden="1">
            <a:extLst>
              <a:ext uri="{FF2B5EF4-FFF2-40B4-BE49-F238E27FC236}">
                <a16:creationId xmlns:a16="http://schemas.microsoft.com/office/drawing/2014/main" id="{75F317B2-92D6-9D10-C1B0-03CCC6278FAC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a2297ff537714451afdd6762f31d4e58_EndDate" hidden="1">
            <a:extLst>
              <a:ext uri="{FF2B5EF4-FFF2-40B4-BE49-F238E27FC236}">
                <a16:creationId xmlns:a16="http://schemas.microsoft.com/office/drawing/2014/main" id="{E0253F50-A2F9-A306-64BC-A80A53805E2E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a2297ff537714451afdd6762f31d4e58_Title">
            <a:extLst>
              <a:ext uri="{FF2B5EF4-FFF2-40B4-BE49-F238E27FC236}">
                <a16:creationId xmlns:a16="http://schemas.microsoft.com/office/drawing/2014/main" id="{8BA15C5D-1F5F-C14F-2FC4-B637E3BB4796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8028202" y="4901616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latin typeface="Calibri" panose="020F0502020204030204" pitchFamily="34" charset="0"/>
              </a:rPr>
              <a:t>development of funcional Web based UI</a:t>
            </a:r>
            <a:endParaRPr lang="en-IN" sz="1100" spc="-2">
              <a:latin typeface="Calibri" panose="020F0502020204030204" pitchFamily="34" charset="0"/>
            </a:endParaRPr>
          </a:p>
        </p:txBody>
      </p:sp>
      <p:sp>
        <p:nvSpPr>
          <p:cNvPr id="140" name="OTLSHAPE_T_a2297ff537714451afdd6762f31d4e58_JoinedDate">
            <a:extLst>
              <a:ext uri="{FF2B5EF4-FFF2-40B4-BE49-F238E27FC236}">
                <a16:creationId xmlns:a16="http://schemas.microsoft.com/office/drawing/2014/main" id="{C062FEEA-CCFB-9E7E-C564-E26A7628CF2A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9087049" y="5072135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rgbClr val="373545"/>
                </a:solidFill>
                <a:latin typeface="Calibri" panose="020F0502020204030204" pitchFamily="34" charset="0"/>
              </a:rPr>
              <a:t>Oct 24 - Nov 4</a:t>
            </a:r>
          </a:p>
        </p:txBody>
      </p:sp>
      <p:sp>
        <p:nvSpPr>
          <p:cNvPr id="141" name="OTLSHAPE_T_a2297ff537714451afdd6762f31d4e58_TextPercentage" hidden="1">
            <a:extLst>
              <a:ext uri="{FF2B5EF4-FFF2-40B4-BE49-F238E27FC236}">
                <a16:creationId xmlns:a16="http://schemas.microsoft.com/office/drawing/2014/main" id="{55826413-E3C1-C7D7-1730-D1B785ACBCAA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AD2D11-613C-3D77-AC84-6FE6539FBC87}"/>
              </a:ext>
            </a:extLst>
          </p:cNvPr>
          <p:cNvSpPr txBox="1"/>
          <p:nvPr/>
        </p:nvSpPr>
        <p:spPr>
          <a:xfrm>
            <a:off x="2666494" y="506083"/>
            <a:ext cx="7251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lang="en-IN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59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338628" y="7261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A5D595-31E9-6A4E-0D42-BBC73B5F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10319"/>
              </p:ext>
            </p:extLst>
          </p:nvPr>
        </p:nvGraphicFramePr>
        <p:xfrm>
          <a:off x="1479872" y="1358401"/>
          <a:ext cx="9560660" cy="43707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12132">
                  <a:extLst>
                    <a:ext uri="{9D8B030D-6E8A-4147-A177-3AD203B41FA5}">
                      <a16:colId xmlns:a16="http://schemas.microsoft.com/office/drawing/2014/main" val="453886403"/>
                    </a:ext>
                  </a:extLst>
                </a:gridCol>
                <a:gridCol w="1912132">
                  <a:extLst>
                    <a:ext uri="{9D8B030D-6E8A-4147-A177-3AD203B41FA5}">
                      <a16:colId xmlns:a16="http://schemas.microsoft.com/office/drawing/2014/main" val="4052808100"/>
                    </a:ext>
                  </a:extLst>
                </a:gridCol>
                <a:gridCol w="1912132">
                  <a:extLst>
                    <a:ext uri="{9D8B030D-6E8A-4147-A177-3AD203B41FA5}">
                      <a16:colId xmlns:a16="http://schemas.microsoft.com/office/drawing/2014/main" val="4237488312"/>
                    </a:ext>
                  </a:extLst>
                </a:gridCol>
                <a:gridCol w="1912132">
                  <a:extLst>
                    <a:ext uri="{9D8B030D-6E8A-4147-A177-3AD203B41FA5}">
                      <a16:colId xmlns:a16="http://schemas.microsoft.com/office/drawing/2014/main" val="2047838870"/>
                    </a:ext>
                  </a:extLst>
                </a:gridCol>
                <a:gridCol w="1912132">
                  <a:extLst>
                    <a:ext uri="{9D8B030D-6E8A-4147-A177-3AD203B41FA5}">
                      <a16:colId xmlns:a16="http://schemas.microsoft.com/office/drawing/2014/main" val="4128148045"/>
                    </a:ext>
                  </a:extLst>
                </a:gridCol>
              </a:tblGrid>
              <a:tr h="2835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 dirty="0"/>
                        <a:t>Author(s)</a:t>
                      </a:r>
                      <a:endParaRPr lang="en-IN" sz="800" dirty="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 dirty="0"/>
                        <a:t>Paper Name</a:t>
                      </a:r>
                      <a:endParaRPr lang="en-IN" sz="800" dirty="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 dirty="0"/>
                        <a:t>Key Findings</a:t>
                      </a:r>
                      <a:endParaRPr lang="en-IN" sz="800" dirty="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/>
                        <a:t>Challenges Faced</a:t>
                      </a:r>
                      <a:endParaRPr lang="en-IN" sz="80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/>
                        <a:t>Dataset Used</a:t>
                      </a:r>
                      <a:endParaRPr lang="en-IN" sz="80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27037"/>
                  </a:ext>
                </a:extLst>
              </a:tr>
              <a:tr h="633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 dirty="0"/>
                        <a:t>Katoch et al., 2022</a:t>
                      </a:r>
                      <a:endParaRPr lang="en-IN" sz="800" dirty="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Indian Sign Language Recognition System Using SURF with SVM and CNN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SURF feature extraction with SVM and CNN achieved </a:t>
                      </a:r>
                      <a:r>
                        <a:rPr lang="en-GB" sz="800" b="1" dirty="0"/>
                        <a:t>96.3% accuracy</a:t>
                      </a:r>
                      <a:r>
                        <a:rPr lang="en-GB" sz="800" dirty="0"/>
                        <a:t> on static ISL gestures.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Limited scalability; higher computation for real-time use.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/>
                        <a:t>Self-collected ISL image dataset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828036"/>
                  </a:ext>
                </a:extLst>
              </a:tr>
              <a:tr h="7506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/>
                        <a:t>Sharma et al., 2022</a:t>
                      </a:r>
                      <a:endParaRPr lang="en-IN" sz="80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Automated Indian Sign Language Recognition System Using LSTM Models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LSTM models for dynamic ISL gestures achieved </a:t>
                      </a:r>
                      <a:r>
                        <a:rPr lang="en-GB" sz="800" b="1" dirty="0"/>
                        <a:t>92% accuracy</a:t>
                      </a:r>
                      <a:r>
                        <a:rPr lang="en-GB" sz="800" dirty="0"/>
                        <a:t> on continuous video sequences.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Requires large temporal datasets; overfitting on small data.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800"/>
                        <a:t>Dynamic ISL gesture video dataset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36169"/>
                  </a:ext>
                </a:extLst>
              </a:tr>
              <a:tr h="517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/>
                        <a:t>Singh et al., 2021</a:t>
                      </a:r>
                      <a:endParaRPr lang="en-IN" sz="80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3D-CNN Based Dynamic Gesture Recognition for Indian Sign Language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3D-CNN model achieved </a:t>
                      </a:r>
                      <a:r>
                        <a:rPr lang="en-GB" sz="800" b="1"/>
                        <a:t>94.7% accuracy</a:t>
                      </a:r>
                      <a:r>
                        <a:rPr lang="en-GB" sz="800"/>
                        <a:t> for dynamic gesture recognition.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High computational cost; large dataset required.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/>
                        <a:t>Dynamic ISL video dataset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811296"/>
                  </a:ext>
                </a:extLst>
              </a:tr>
              <a:tr h="517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/>
                        <a:t>Patil et al., 2021</a:t>
                      </a:r>
                      <a:endParaRPr lang="en-IN" sz="80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Indian Sign Language Recognition Using Convolutional Neural Networks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CNN-based model achieved </a:t>
                      </a:r>
                      <a:r>
                        <a:rPr lang="en-GB" sz="800" b="1"/>
                        <a:t>95% accuracy</a:t>
                      </a:r>
                      <a:r>
                        <a:rPr lang="en-GB" sz="800"/>
                        <a:t> for static ISL alphabets.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Struggles with complex multi-hand or dynamic gestures.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/>
                        <a:t>ISL alphabet image dataset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68239"/>
                  </a:ext>
                </a:extLst>
              </a:tr>
              <a:tr h="517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/>
                        <a:t>Shenoy et al., 2021</a:t>
                      </a:r>
                      <a:endParaRPr lang="en-IN" sz="80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Real-Time Indian Sign Language Recognition Using Grid-Based Features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Grid-based real-time recognition achieved </a:t>
                      </a:r>
                      <a:r>
                        <a:rPr lang="en-GB" sz="800" b="1"/>
                        <a:t>93% accuracy</a:t>
                      </a:r>
                      <a:r>
                        <a:rPr lang="en-GB" sz="800"/>
                        <a:t> on isolated ISL gestures.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Sensitive to lighting and hand orientation; limited gesture vocabulary.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Real-time ISL gesture video dataset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28627"/>
                  </a:ext>
                </a:extLst>
              </a:tr>
              <a:tr h="633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/>
                        <a:t>Goyal et al., 2023</a:t>
                      </a:r>
                      <a:endParaRPr lang="en-IN" sz="80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Indian Sign Language Recognition Using </a:t>
                      </a:r>
                      <a:r>
                        <a:rPr lang="en-GB" sz="800" dirty="0" err="1"/>
                        <a:t>Mediapipe</a:t>
                      </a:r>
                      <a:r>
                        <a:rPr lang="en-GB" sz="800" dirty="0"/>
                        <a:t> Holistic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Mediapipe Holistic with CNN classifier achieved </a:t>
                      </a:r>
                      <a:r>
                        <a:rPr lang="en-GB" sz="800" b="1"/>
                        <a:t>97.2% accuracy</a:t>
                      </a:r>
                      <a:r>
                        <a:rPr lang="en-GB" sz="800"/>
                        <a:t> for static and simple dynamic gestures.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Requires clear hand visibility; two-handed gestures more challenging.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ISL video dataset processed with Mediapipe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23745"/>
                  </a:ext>
                </a:extLst>
              </a:tr>
              <a:tr h="517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b="1" dirty="0" err="1"/>
                        <a:t>Vidhyalakshmi</a:t>
                      </a:r>
                      <a:r>
                        <a:rPr lang="en-IN" sz="800" b="1" dirty="0"/>
                        <a:t> et al., 2024</a:t>
                      </a:r>
                      <a:endParaRPr lang="en-IN" sz="800" dirty="0"/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Indian Sign Language Recognition Using Transfer Learning with EfficientNetB0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Transfer learning with EfficientNetB0 reached </a:t>
                      </a:r>
                      <a:r>
                        <a:rPr lang="en-GB" sz="800" b="1"/>
                        <a:t>98.1% accuracy</a:t>
                      </a:r>
                      <a:r>
                        <a:rPr lang="en-GB" sz="800"/>
                        <a:t> with limited training data.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dirty="0"/>
                        <a:t>Pretrained model may not fully generalize to unseen gestures.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800" dirty="0"/>
                        <a:t>ISL image/video dataset</a:t>
                      </a:r>
                    </a:p>
                  </a:txBody>
                  <a:tcPr marL="49824" marR="49824" marT="24912" marB="24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7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684992" y="235153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334296" y="757113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5490734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Behaviour Diagram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ADA43-ECAB-7CCC-0AE4-7092CE43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284510"/>
            <a:ext cx="2211093" cy="550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D24B8-2E38-1809-D5F9-A96D4184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99" y="1274276"/>
            <a:ext cx="3600774" cy="54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500" b="1" dirty="0">
                <a:latin typeface="Montserrat" panose="00000500000000000000" pitchFamily="2" charset="0"/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Real-Time Gesture Recognition:</a:t>
            </a:r>
            <a:br>
              <a:rPr lang="en-GB" sz="1500" dirty="0">
                <a:latin typeface="Montserrat" panose="00000500000000000000" pitchFamily="2" charset="0"/>
              </a:rPr>
            </a:br>
            <a:r>
              <a:rPr lang="en-GB" sz="1500" dirty="0">
                <a:latin typeface="Montserrat" panose="00000500000000000000" pitchFamily="2" charset="0"/>
              </a:rPr>
              <a:t>User performs an ISL gesture in front of the webcam; the system captures the video feed, processes it, and displays the recognized sign as text (and optional speech).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Continuous Gesture Recognition:</a:t>
            </a:r>
            <a:br>
              <a:rPr lang="en-GB" sz="1500" dirty="0">
                <a:latin typeface="Montserrat" panose="00000500000000000000" pitchFamily="2" charset="0"/>
              </a:rPr>
            </a:br>
            <a:r>
              <a:rPr lang="en-GB" sz="1500" dirty="0">
                <a:latin typeface="Montserrat" panose="00000500000000000000" pitchFamily="2" charset="0"/>
              </a:rPr>
              <a:t>System processes a sequence of gestures in real time and updates the output text for each recognized sign with minimal delay.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Web Platform Deployment:</a:t>
            </a:r>
            <a:br>
              <a:rPr lang="en-GB" sz="1500" dirty="0">
                <a:latin typeface="Montserrat" panose="00000500000000000000" pitchFamily="2" charset="0"/>
              </a:rPr>
            </a:br>
            <a:r>
              <a:rPr lang="en-GB" sz="1500" dirty="0">
                <a:latin typeface="Montserrat" panose="00000500000000000000" pitchFamily="2" charset="0"/>
              </a:rPr>
              <a:t>The trained CNN model is deployed on a server so users can access the recognition system directly through a web browser without installations.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Audio Feedback:</a:t>
            </a:r>
            <a:br>
              <a:rPr lang="en-GB" sz="1500" dirty="0">
                <a:latin typeface="Montserrat" panose="00000500000000000000" pitchFamily="2" charset="0"/>
              </a:rPr>
            </a:br>
            <a:r>
              <a:rPr lang="en-GB" sz="1500" dirty="0">
                <a:latin typeface="Montserrat" panose="00000500000000000000" pitchFamily="2" charset="0"/>
              </a:rPr>
              <a:t>After a gesture is recognized, the system converts the predicted text into speech to assist communication with non-signers.</a:t>
            </a: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Montserrat" panose="00000500000000000000" pitchFamily="2" charset="0"/>
                <a:ea typeface="Verdana" panose="020B0604030504040204" pitchFamily="34" charset="0"/>
              </a:rPr>
              <a:t>Test Cases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Single Static Gesture</a:t>
            </a:r>
            <a:r>
              <a:rPr lang="en-GB" sz="1500" dirty="0">
                <a:latin typeface="Montserrat" panose="00000500000000000000" pitchFamily="2" charset="0"/>
              </a:rPr>
              <a:t> – Perform a known ISL gesture (e.g., “Hello”); the correct label should appear on screen ≥95% of attempts.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Dynamic Gesture</a:t>
            </a:r>
            <a:r>
              <a:rPr lang="en-GB" sz="1500" dirty="0">
                <a:latin typeface="Montserrat" panose="00000500000000000000" pitchFamily="2" charset="0"/>
              </a:rPr>
              <a:t> – Perform a moving gesture (e.g., “Thank You”); prediction updates in real time with &lt;1 second delay.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Low-Lighting Condition</a:t>
            </a:r>
            <a:r>
              <a:rPr lang="en-GB" sz="1500" dirty="0">
                <a:latin typeface="Montserrat" panose="00000500000000000000" pitchFamily="2" charset="0"/>
              </a:rPr>
              <a:t> – Test recognition accuracy when lighting is dim; accuracy should remain ≥85%.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Background Variation</a:t>
            </a:r>
            <a:r>
              <a:rPr lang="en-GB" sz="1500" dirty="0">
                <a:latin typeface="Montserrat" panose="00000500000000000000" pitchFamily="2" charset="0"/>
              </a:rPr>
              <a:t> – Perform gestures with cluttered backgrounds; accuracy should remain ≥90%.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Continuous Sequence</a:t>
            </a:r>
            <a:r>
              <a:rPr lang="en-GB" sz="1500" dirty="0">
                <a:latin typeface="Montserrat" panose="00000500000000000000" pitchFamily="2" charset="0"/>
              </a:rPr>
              <a:t> – Perform three gestures in succession; all gestures should be recognized in the correct order.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b="1" dirty="0">
                <a:latin typeface="Montserrat" panose="00000500000000000000" pitchFamily="2" charset="0"/>
              </a:rPr>
              <a:t>Text-to-Speech Output</a:t>
            </a:r>
            <a:r>
              <a:rPr lang="en-GB" sz="1500" dirty="0">
                <a:latin typeface="Montserrat" panose="00000500000000000000" pitchFamily="2" charset="0"/>
              </a:rPr>
              <a:t> – Enable speech option; recognized gesture is spoken aloud within 1 second.</a:t>
            </a:r>
            <a:endParaRPr lang="en-IN" sz="1500" dirty="0"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32619" y="814323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Montserrat" panose="00000500000000000000" pitchFamily="2" charset="0"/>
                <a:ea typeface="Verdana" panose="020B0604030504040204" pitchFamily="34" charset="0"/>
              </a:rPr>
              <a:t>Dataset Description: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Dataset</a:t>
            </a:r>
            <a:r>
              <a:rPr lang="en-US" altLang="en-US" dirty="0">
                <a:solidFill>
                  <a:schemeClr val="tx1"/>
                </a:solidFill>
                <a:latin typeface="Montserrat" panose="00000500000000000000" pitchFamily="2" charset="0"/>
              </a:rPr>
              <a:t>: Indian Sign Language (ISL) Dataset.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Size</a:t>
            </a:r>
            <a:r>
              <a:rPr lang="en-US" altLang="en-US" dirty="0">
                <a:solidFill>
                  <a:schemeClr val="tx1"/>
                </a:solidFill>
                <a:latin typeface="Montserrat" panose="00000500000000000000" pitchFamily="2" charset="0"/>
              </a:rPr>
              <a:t>: 42,000 images.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Source</a:t>
            </a:r>
            <a:r>
              <a:rPr lang="en-US" altLang="en-US" dirty="0">
                <a:solidFill>
                  <a:schemeClr val="tx1"/>
                </a:solidFill>
                <a:latin typeface="Montserrat" panose="00000500000000000000" pitchFamily="2" charset="0"/>
              </a:rPr>
              <a:t>: Kaggle.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Classes</a:t>
            </a:r>
            <a:r>
              <a:rPr lang="en-US" altLang="en-US" dirty="0">
                <a:solidFill>
                  <a:schemeClr val="tx1"/>
                </a:solidFill>
                <a:latin typeface="Montserrat" panose="00000500000000000000" pitchFamily="2" charset="0"/>
              </a:rPr>
              <a:t>: 35 (26 English alphabets A–Z and numerals 1–9).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Training and Testing Split</a:t>
            </a:r>
            <a:r>
              <a:rPr lang="en-US" altLang="en-US" dirty="0">
                <a:solidFill>
                  <a:schemeClr val="tx1"/>
                </a:solidFill>
                <a:latin typeface="Montserrat" panose="00000500000000000000" pitchFamily="2" charset="0"/>
              </a:rPr>
              <a:t>: 70% for training, 30% for testing.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E9173E-0F96-4784-11A2-2DFC5835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963AB-0D4D-AFC6-A00D-61E3E732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65" y="2900023"/>
            <a:ext cx="1748985" cy="3086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A5C6C2-9DBB-8825-9F79-388A9291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587" y="3238845"/>
            <a:ext cx="2667000" cy="2667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D47FAE-3C78-EAAD-E82B-29D2A2C1A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833" y="3279183"/>
            <a:ext cx="2667000" cy="2667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129820-28B8-B9CB-1F78-BC8A45E18A06}"/>
              </a:ext>
            </a:extLst>
          </p:cNvPr>
          <p:cNvSpPr txBox="1"/>
          <p:nvPr/>
        </p:nvSpPr>
        <p:spPr>
          <a:xfrm>
            <a:off x="1532299" y="2499913"/>
            <a:ext cx="143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Montserrat" panose="00000500000000000000" pitchFamily="2" charset="0"/>
              </a:rPr>
              <a:t>Letter ‘I’</a:t>
            </a:r>
            <a:endParaRPr lang="en-IN" sz="2000" b="1" dirty="0"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932E0-8BE7-6C95-B58D-C2F5E554C917}"/>
              </a:ext>
            </a:extLst>
          </p:cNvPr>
          <p:cNvSpPr txBox="1"/>
          <p:nvPr/>
        </p:nvSpPr>
        <p:spPr>
          <a:xfrm>
            <a:off x="4845358" y="2672234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serrat" panose="00000500000000000000" pitchFamily="2" charset="0"/>
              </a:rPr>
              <a:t>Letter ‘N’</a:t>
            </a:r>
            <a:endParaRPr lang="en-IN" sz="2000" b="1" dirty="0"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89D81-1AC1-C4FE-A932-5F715108EC55}"/>
              </a:ext>
            </a:extLst>
          </p:cNvPr>
          <p:cNvSpPr txBox="1"/>
          <p:nvPr/>
        </p:nvSpPr>
        <p:spPr>
          <a:xfrm>
            <a:off x="8011594" y="2672234"/>
            <a:ext cx="199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Montserrat" panose="00000500000000000000" pitchFamily="2" charset="0"/>
              </a:rPr>
              <a:t>Number ‘6’</a:t>
            </a:r>
            <a:endParaRPr lang="en-IN"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220463" y="88996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Montserrat" panose="00000500000000000000" pitchFamily="2" charset="0"/>
              </a:rPr>
              <a:t>This project successfully demonstrates a </a:t>
            </a:r>
            <a:r>
              <a:rPr lang="en-GB" sz="1500" b="1" dirty="0">
                <a:latin typeface="Montserrat" panose="00000500000000000000" pitchFamily="2" charset="0"/>
              </a:rPr>
              <a:t>real-time Indian Sign Language (ISL) recognition system</a:t>
            </a:r>
            <a:r>
              <a:rPr lang="en-GB" sz="1500" dirty="0">
                <a:latin typeface="Montserrat" panose="00000500000000000000" pitchFamily="2" charset="0"/>
              </a:rPr>
              <a:t> that captures hand gestures through a web-based platform and accurately classifies them using </a:t>
            </a:r>
            <a:r>
              <a:rPr lang="en-GB" sz="1500" b="1" dirty="0">
                <a:latin typeface="Montserrat" panose="00000500000000000000" pitchFamily="2" charset="0"/>
              </a:rPr>
              <a:t>deep convolutional neural networks (CNNs)</a:t>
            </a:r>
            <a:r>
              <a:rPr lang="en-GB" sz="1500" dirty="0">
                <a:latin typeface="Montserrat" panose="00000500000000000000" pitchFamily="2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Montserrat" panose="00000500000000000000" pitchFamily="2" charset="0"/>
              </a:rPr>
              <a:t>The system achieves </a:t>
            </a:r>
            <a:r>
              <a:rPr lang="en-GB" sz="1500" b="1" dirty="0">
                <a:latin typeface="Montserrat" panose="00000500000000000000" pitchFamily="2" charset="0"/>
              </a:rPr>
              <a:t>high accuracy with low latency</a:t>
            </a:r>
            <a:r>
              <a:rPr lang="en-GB" sz="1500" dirty="0">
                <a:latin typeface="Montserrat" panose="00000500000000000000" pitchFamily="2" charset="0"/>
              </a:rPr>
              <a:t>, remains robust to lighting and background variations, and provides </a:t>
            </a:r>
            <a:r>
              <a:rPr lang="en-GB" sz="1500" b="1" dirty="0">
                <a:latin typeface="Montserrat" panose="00000500000000000000" pitchFamily="2" charset="0"/>
              </a:rPr>
              <a:t>text or speech output</a:t>
            </a:r>
            <a:r>
              <a:rPr lang="en-GB" sz="1500" dirty="0">
                <a:latin typeface="Montserrat" panose="00000500000000000000" pitchFamily="2" charset="0"/>
              </a:rPr>
              <a:t> to enable seamless communication between hearing-impaired individuals and the general population.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Montserrat" panose="00000500000000000000" pitchFamily="2" charset="0"/>
              </a:rPr>
              <a:t>This work highlights the potential of deep learning in assistive technology and lays the foundation for future enhancements such as </a:t>
            </a:r>
            <a:r>
              <a:rPr lang="en-GB" sz="1500" b="1" dirty="0">
                <a:latin typeface="Montserrat" panose="00000500000000000000" pitchFamily="2" charset="0"/>
              </a:rPr>
              <a:t>sentence-level translation</a:t>
            </a:r>
            <a:r>
              <a:rPr lang="en-GB" sz="1500" dirty="0">
                <a:latin typeface="Montserrat" panose="00000500000000000000" pitchFamily="2" charset="0"/>
              </a:rPr>
              <a:t>, </a:t>
            </a:r>
            <a:r>
              <a:rPr lang="en-GB" sz="1500" b="1" dirty="0">
                <a:latin typeface="Montserrat" panose="00000500000000000000" pitchFamily="2" charset="0"/>
              </a:rPr>
              <a:t>expanded gesture datasets</a:t>
            </a:r>
            <a:r>
              <a:rPr lang="en-GB" sz="1500" dirty="0">
                <a:latin typeface="Montserrat" panose="00000500000000000000" pitchFamily="2" charset="0"/>
              </a:rPr>
              <a:t>, and </a:t>
            </a:r>
            <a:r>
              <a:rPr lang="en-GB" sz="1500" b="1" dirty="0">
                <a:latin typeface="Montserrat" panose="00000500000000000000" pitchFamily="2" charset="0"/>
              </a:rPr>
              <a:t>scalable web deployment</a:t>
            </a:r>
            <a:r>
              <a:rPr lang="en-GB" sz="1500" dirty="0">
                <a:latin typeface="Montserrat" panose="00000500000000000000" pitchFamily="2" charset="0"/>
              </a:rPr>
              <a:t> for widespread accessibility.</a:t>
            </a:r>
            <a:r>
              <a:rPr lang="en-IN" sz="1500" b="1" dirty="0">
                <a:latin typeface="Montserrat" panose="00000500000000000000" pitchFamily="2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Work: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F2641F-3605-6488-530B-CB665B57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63" y="3866610"/>
            <a:ext cx="1218795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Model Training &amp; Optimization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Train the collected dataset using deep CNN architectures and fine-tune hyperparameters for high accuracy and low latency.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Real-Time Integration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Develop the web application to process live camera input and deliver instant gesture predictions.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Text &amp; Speech Output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Implement a module to convert recognized gestures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and optional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speech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for clear communication.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Robustness &amp; Scalability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Improve performance under varying lighting, background, and hand orientations, and expand the dataset to cover more ISL signs.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Deployment &amp; Testing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Deploy the trained model on a web platform and conduct usability testing across different devices and browsers.</a:t>
            </a: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SGFzQmFzZWxpbmVzIjpmYWxzZSwiQ3VsdHVyZUluZm9OYW1lIjoiZW4tVVMiLCJTdHlsZU5hbWUiOm51bGwsIlZlcnNpb24iOnsiJGlkIjoiMiIsIlZlcnNpb24iOiI1LjQuMCIsIk9yaWdpbmFsQXNzZW1ibHlWZXJzaW9uIjpudWxsLCJFZGl0aW9uIjpudWxsLCJMYXN0U2F2ZWRFZGl0aW9uIjowLCJJc1BsdXNFZGl0aW9uIjpmYWxzZSwiSXNQcm9FZGl0aW9uIjpmYWxzZX0sIkVmZmVjdCI6MCwiU3R5bGUiOnsiJGlkIjoiMyIsIkRlZmF1bHREZXBlbmRlbmN5U3R5bGUiOnsiJGlkIjoiNCIsIkxpbmVTdHlsZSI6eyIkaWQiOiI1IiwiTGluZUNvbG9yIjp7IiRpZCI6IjYiLCIkdHlwZSI6Ik5MUkUuQ29tbW9uLkRvbS5Tb2xpZENvbG9yQnJ1c2gsIE5MUkUuQ29tbW9uIiwiQ29sb3IiOnsiJGlkIjoiNyIsIkEiOjI1NSwiUiI6MTExLCJHIjoxMjksIkIiOjEzMX19LCJMaW5lV2VpZ2h0IjoxLjAsIkxpbmVUeXBlIjowLCJQYXJlbnRTdHlsZSI6bnVsbH0sIkVuZEFycm93aGVhZExpbmVTdHlsZSI6eyIkaWQiOiI4IiwiS2luZCI6MSwiV2lkdGgiOjEsIkxlbmd0aCI6MCwiUGFyZW50U3R5bGUiOm51bGx9LCJCcmluZ1RvRnJvbnQiOmZhbHNlLCJFbGJvd1JhZGl1cyI6My4wLCJNYXJnaW4iOnsiJGlkIjoiOSIsIlRvcCI6MC4wLCJMZWZ0IjowLjAsIlJpZ2h0IjowLjAsIkJvdHRvbSI6MC4wfSwiUGFkZGluZyI6eyIkaWQiOiIxMCIsIlRvcCI6MC4wLCJMZWZ0IjowLjAsIlJpZ2h0IjowLjAsIkJvdHRvbSI6MC4wfSwiQmFja2dyb3VuZCI6bnVsbCwiSXNWaXNpYmxlIjp0cnVlLCJXaWR0aCI6MC4wLCJIZWlnaHQiOjAuMCwiQm9yZGVyU3R5bGUiOm51bGwsIlBhcmVudFN0eWxlIjpudWxsfSwiQ3JpdGljYWxQYXRoU3R5bGUiOnsiJGlkIjoiMTEiLCJDcml0aWNhbFBhdGhTdHlsZU9wdGlvbnMiOjMwLCJMaW5lU3R5bGUiOnsiJGlkIjoiMTIiLCJMaW5lQ29sb3IiOnsiJGlkIjoiMTMiLCIkdHlwZSI6Ik5MUkUuQ29tbW9uLkRvbS5Tb2xpZENvbG9yQnJ1c2gsIE5MUkUuQ29tbW9uIiwiQ29sb3IiOnsiJGlkIjoiMTQiLCJBIjoyNTUsIlIiOjIyMiwiRyI6NTAsIkIiOjUwfX0sIkxpbmVXZWlnaHQiOjEuMCwiTGluZVR5cGUiOjAsIlBhcmVudFN0eWxlIjpudWxsfSwiVGl0bGVGb3JlZ3JvdW5kIjp7IiRpZCI6IjE1IiwiQ29sb3IiOnsiJGlkIjoiMTYiLCJBIjoyNTUsIlIiOjE3NiwiRyI6MTksIkIiOjI1fX0sIlNoYXBlc0JhY2tncm91bmQiOnsiJGlkIjoiMTciLCJDb2xvciI6eyIkaWQiOiIxOCIsIkEiOjI1NSwiUiI6MjUzLCJHIjoyMDMsIkIiOjIwOH19LCJTaGFwZXNCb3JkZXJTdHlsZSI6eyIkaWQiOiIxOSIsIkxpbmVDb2xvciI6eyIkaWQiOiIyMCIsIiR0eXBlIjoiTkxSRS5Db21tb24uRG9tLlNvbGlkQ29sb3JCcnVzaCwgTkxSRS5Db21tb24iLCJDb2xvciI6eyIkaWQiOiIyMSIsIkEiOjI1NSwiUiI6MjM0LCJHIjoyMiwiQiI6MzB9fSwiTGluZVdlaWdodCI6Mi4wLCJMaW5lVHlwZSI6MCwiUGFyZW50U3R5bGUiOm51bGx9LCJNYXJnaW4iOnsiJGlkIjoiMjIiLCJUb3AiOjAuMCwiTGVmdCI6MC4wLCJSaWdodCI6MC4wLCJCb3R0b20iOjAuMH0sIlBhZGRpbmciOnsiJGlkIjoiMjMiLCJUb3AiOjAuMCwiTGVmdCI6MC4wLCJSaWdodCI6MC4wLCJCb3R0b20iOjAuMH0sIkJhY2tncm91bmQiOm51bGwsIklzVmlzaWJsZSI6ZmFsc2UsIldpZHRoIjowLjAsIkhlaWdodCI6MC4wLCJCb3JkZXJTdHlsZSI6eyIkaWQiOiIyNCIsIkxpbmVDb2xvciI6bnVsbCwiTGluZVdlaWdodCI6MC4wLCJMaW5lVHlwZSI6MCwiUGFyZW50U3R5bGUiOm51bGx9LCJQYXJlbnRTdHlsZSI6bnVsbH0sIlBhbmVsc1NwYWNpbmdEZWZpbml0aW9uIjp7IiRpZCI6IjI1IiwiU3BhY2luZ0Fib3ZlVGltZWJhbmQiOjMsIlNwYWNpbmdCZWxvd1RpbWViYW5kIjozLCJTcGFjaW5nQWJvdmVCZXR3ZWVuU3dpbWxhbmVzQW5kVGFza3MiOjUsIlNwYWNpbmdCZWxvd0JldHdlZW5Td2ltbGFuZXNBbmRUYXNrcyI6NX0sIlRpbWViYW5kU3R5bGUiOnsiJGlkIjoiMjYiLCJTY2FsZU1hcmtpbmciOjAsIlNoYXBlIjowLCJTaGFwZVN0eWxlIjp7IiRpZCI6IjI3IiwiTWFyZ2luIjp7IiRpZCI6IjI4IiwiVG9wIjowLjAsIkxlZnQiOjEwLjAsIlJpZ2h0IjoxMC4wLCJCb3R0b20iOjAuMH0sIlBhZGRpbmciOnsiJGlkIjoiMjkiLCJUb3AiOjAuMCwiTGVmdCI6MTAuMCwiUmlnaHQiOjEwLjAsIkJvdHRvbSI6MC4wfSwiQmFja2dyb3VuZCI6eyIkaWQiOiIzMCIsIkNvbG9yIjp7IiRpZCI6IjMxIiwiQSI6MjU1LCJSIjo1NSwiRyI6NTMsIkIiOjY5fX0sIklzVmlzaWJsZSI6dHJ1ZSwiV2lkdGgiOjAuMCwiSGVpZ2h0IjoyMC4wLCJCb3JkZXJTdHlsZSI6eyIkaWQiOiIzMiIsIkxpbmVDb2xvciI6eyIkaWQiOiIzMyIsIiR0eXBlIjoiTkxSRS5Db21tb24uRG9tLlNvbGlkQ29sb3JCcnVzaCwgTkxSRS5Db21tb24iLCJDb2xvciI6eyIkaWQiOiIzNCIsIkEiOjI1NSwiUiI6MjU1LCJHIjowLCJCIjowfX0sIkxpbmVXZWlnaHQiOjAuMCwiTGluZVR5cGUiOjAsIlBhcmVudFN0eWxlIjpudWxsfSwiUGFyZW50U3R5bGUiOm51bGx9LCJNaWRkbGVUaWVyU2hhcGVTdHlsZSI6eyIkaWQiOiIzNSIsIk1hcmdpbiI6eyIkaWQiOiIzNiIsIlRvcCI6MC4wLCJMZWZ0IjoxMC4wLCJSaWdodCI6MTAuMCwiQm90dG9tIjowLjB9LCJQYWRkaW5nIjp7IiRpZCI6IjM3IiwiVG9wIjowLjAsIkxlZnQiOjEwLjAsIlJpZ2h0IjoxMC4wLCJCb3R0b20iOjAuMH0sIkJhY2tncm91bmQiOnsiJGlkIjoiMzgiLCJDb2xvciI6eyIkaWQiOiIzOSIsIkEiOjI1NSwiUiI6NTUsIkciOjUzLCJCIjo2OX19LCJJc1Zpc2libGUiOnRydWUsIldpZHRoIjowLjAsIkhlaWdodCI6MjAuMCwiQm9yZGVyU3R5bGUiOnsiJGlkIjoiNDAiLCJMaW5lQ29sb3IiOnsiJHJlZiI6IjMzIn0sIkxpbmVXZWlnaHQiOjAuMCwiTGluZVR5cGUiOjAsIlBhcmVudFN0eWxlIjpudWxsfSwiUGFyZW50U3R5bGUiOm51bGx9LCJCb3R0b21UaWVyU2hhcGVTdHlsZSI6eyIkaWQiOiI0MSIsIk1hcmdpbiI6eyIkaWQiOiI0MiIsIlRvcCI6MC4wLCJMZWZ0IjoxMC4wLCJSaWdodCI6MTAuMCwiQm90dG9tIjowLjB9LCJQYWRkaW5nIjp7IiRpZCI6IjQzIiwiVG9wIjowLjAsIkxlZnQiOjEwLjAsIlJpZ2h0IjoxMC4wLCJCb3R0b20iOjAuMH0sIkJhY2tncm91bmQiOnsiJGlkIjoiNDQiLCJDb2xvciI6eyIkaWQiOiI0NSIsIkEiOjI1NSwiUiI6NTUsIkciOjUzLCJCIjo2OX19LCJJc1Zpc2libGUiOnRydWUsIldpZHRoIjowLjAsIkhlaWdodCI6MjAuMCwiQm9yZGVyU3R5bGUiOnsiJGlkIjoiNDYiLCJMaW5lQ29sb3IiOnsiJHJlZiI6IjMzIn0sIkxpbmVXZWlnaHQiOjAuMCwiTGluZVR5cGUiOjAsIlBhcmVudFN0eWxlIjpudWxsfSwiUGFyZW50U3R5bGUiOm51bGx9LCJSaWdodEVuZENhcHNTdHlsZSI6eyIkaWQiOiI0NyIsIkZvbnRTZXR0aW5ncyI6eyIkaWQiOiI0OCIsIkZvbnRTaXplIjoxOCwiRm9udE5hbWUiOiJDYWxpYnJpIiwiSXNCb2xkIjp0cnVlLCJJc0l0YWxpYyI6ZmFsc2UsIklzVW5kZXJsaW5lZCI6ZmFsc2UsIlBhcmVudFN0eWxlIjpudWxsfSwiQXV0b1NpemUiOjAsIkZvcmVncm91bmQiOnsiJGlkIjoiNDkiLCJDb2xvciI6eyIkaWQiOiI1MCIsIkEiOjI1NSwiUiI6MTM1LCJHIjoxMzIsIkIiOjE5OX19LCJNYXhXaWR0aCI6MjAwLjAsIk1heEhlaWdodCI6IkluZmluaXR5IiwiU21hcnRGb3JlZ3JvdW5kSXNBY3RpdmUiOmZhbHNlLCJIb3Jpem9udGFsQWxpZ25tZW50IjowLCJWZXJ0aWNhbEFsaWdubWVudCI6MSwiU21hcnRGb3JlZ3JvdW5kIjpudWxsLCJCYWNrZ3JvdW5kRmlsbFR5cGUiOjAsIk1hcmdpbiI6eyIkaWQiOiI1MSIsIlRvcCI6MC4wLCJMZWZ0IjowLjAsIlJpZ2h0IjoyMC4wLCJCb3R0b20iOjAuMH0sIlBhZGRpbmciOnsiJGlkIjoiNTIiLCJUb3AiOjAuMCwiTGVmdCI6MC4wLCJSaWdodCI6MC4wLCJCb3R0b20iOjAuMH0sIkJhY2tncm91bmQiOnsiJGlkIjoiNTMiLCJDb2xvciI6eyIkaWQiOiI1NCIsIkEiOjI1NSwiUiI6MTM1LCJHIjoxMzIsIkIiOjE5OX19LCJJc1Zpc2libGUiOnRydWUsIldpZHRoIjowLjAsIkhlaWdodCI6MC4wLCJCb3JkZXJTdHlsZSI6eyIkaWQiOiI1NSIsIkxpbmVDb2xvciI6bnVsbCwiTGluZVdlaWdodCI6MC4wLCJMaW5lVHlwZSI6MCwiUGFyZW50U3R5bGUiOm51bGx9LCJQYXJlbnRTdHlsZSI6bnVsbH0sIkxlZnRFbmRDYXBzU3R5bGUiOnsiJGlkIjoiNTYiLCJGb250U2V0dGluZ3MiOnsiJGlkIjoiNTciLCJGb250U2l6ZSI6MTgsIkZvbnROYW1lIjoiQ2FsaWJyaSIsIklzQm9sZCI6dHJ1ZSwiSXNJdGFsaWMiOmZhbHNlLCJJc1VuZGVybGluZWQiOmZhbHNlLCJQYXJlbnRTdHlsZSI6bnVsbH0sIkF1dG9TaXplIjowLCJGb3JlZ3JvdW5kIjp7IiRpZCI6IjU4IiwiQ29sb3IiOnsiJGlkIjoiNTkiLCJBIjoyNTUsIlIiOjEzNSwiRyI6MTMyLCJCIjoxOTl9fSwiTWF4V2lkdGgiOjIwMC4wLCJNYXhIZWlnaHQiOiJJbmZpbml0eSIsIlNtYXJ0Rm9yZWdyb3VuZElzQWN0aXZlIjpmYWxzZSwiSG9yaXpvbnRhbEFsaWdubWVudCI6MCwiVmVydGljYWxBbGlnbm1lbnQiOjEsIlNtYXJ0Rm9yZWdyb3VuZCI6bnVsbCwiQmFja2dyb3VuZEZpbGxUeXBlIjowLCJNYXJnaW4iOnsiJGlkIjoiNjAiLCJUb3AiOjAuMCwiTGVmdCI6MjAuMCwiUmlnaHQiOjAuMCwiQm90dG9tIjowLjB9LCJQYWRkaW5nIjp7IiRpZCI6IjYxIiwiVG9wIjowLjAsIkxlZnQiOjAuMCwiUmlnaHQiOjAuMCwiQm90dG9tIjowLjB9LCJCYWNrZ3JvdW5kIjp7IiRpZCI6IjYyIiwiQ29sb3IiOnsiJGlkIjoiNjMiLCJBIjoyNTUsIlIiOjEzNSwiRyI6MTMyLCJCIjoxOTl9fSwiSXNWaXNpYmxlIjpmYWxzZSwiV2lkdGgiOjAuMCwiSGVpZ2h0IjowLjAsIkJvcmRlclN0eWxlIjp7IiRpZCI6IjY0IiwiTGluZUNvbG9yIjpudWxsLCJMaW5lV2VpZ2h0IjowLjAsIkxpbmVUeXBlIjowLCJQYXJlbnRTdHlsZSI6bnVsbH0sIlBhcmVudFN0eWxlIjpudWxsfSwiVG9kYXlUZXh0U3R5bGUiOnsiJGlkIjoiNjUiLCJGb250U2V0dGluZ3MiOnsiJGlkIjoiNjYiLCJGb250U2l6ZSI6MTIsIkZvbnROYW1lIjoiQ2FsaWJyaS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Y5IiwiVG9wIjowLjAsIkxlZnQiOjAuMCwiUmlnaHQiOjAuMCwiQm90dG9tIjowLjB9LCJQYWRkaW5nIjp7IiRpZCI6IjcwIiwiVG9wIjowLjAsIkxlZnQiOjAuMCwiUmlnaHQiOjAuMCwiQm90dG9tIjowLjB9LCJCYWNrZ3JvdW5kIjp7IiRpZCI6IjcxIiwiQ29sb3IiOnsiJGlkIjoiNzIiLCJBIjoyNTUsIlIiOjAsIkciOjAsIkIiOjB9fSwiSXNWaXNpYmxlIjp0cnVlLCJXaWR0aCI6MC4wLCJIZWlnaHQiOjAuMCwiQm9yZGVyU3R5bGUiOnsiJGlkIjoiNzMiLCJMaW5lQ29sb3IiOm51bGwsIkxpbmVXZWlnaHQiOjAuMCwiTGluZVR5cGUiOjAsIlBhcmVudFN0eWxlIjpudWxsfSwiUGFyZW50U3R5bGUiOm51bGx9LCJUb2RheU1hcmtlclN0eWxlIjp7IiRpZCI6Ijc0IiwiTWFyZ2luIjp7IiRpZCI6Ijc1IiwiVG9wIjowLjAsIkxlZnQiOjAuMCwiUmlnaHQiOjAuMCwiQm90dG9tIjowLjB9LCJQYWRkaW5nIjp7IiRpZCI6Ijc2IiwiVG9wIjowLjAsIkxlZnQiOjAuMCwiUmlnaHQiOjAuMCwiQm90dG9tIjowLjB9LCJCYWNrZ3JvdW5kIjp7IiRpZCI6Ijc3IiwiQ29sb3IiOnsiJGlkIjoiNzgiLCJBIjoyNTUsIlIiOjI1NSwiRyI6MCwiQiI6MH19LCJJc1Zpc2libGUiOnRydWUsIldpZHRoIjowLjAsIkhlaWdodCI6MC4wLCJCb3JkZXJTdHlsZSI6bnVsbCwiUGFyZW50U3R5bGUiOm51bGx9LCJTY2FsZVN0eWxlIjp7IiRpZCI6Ijc5IiwiU2hhcGUiOjUsIlNob3dTZWdtZW50U2VwYXJhdG9ycyI6dHJ1ZSwiU2VnbWVudFNlcGFyYXRvck9wYWNpdHkiOjMwLCJIYXNCZWVuVmlzaWJsZUJlZm9yZSI6ZmFsc2UsIkZvbnRTZXR0aW5ncyI6eyIkaWQiOiI4MCIsIkZvbnRTaXplIjoxMiwiRm9udE5hbWUiOiJDYWxpYnJpIiwiSXNCb2xkIjpmYWxzZSwiSXNJdGFsaWMiOmZhbHNlLCJJc1VuZGVybGluZWQiOmZhbHNlLCJQYXJlbnRTdHlsZSI6bnVsbH0sIkF1dG9TaXplIjowLCJGb3JlZ3JvdW5kIjp7IiRpZCI6IjgxIiwiQ29sb3IiOnsiJGlkIjoiODI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ODMiLCJUb3AiOjAuMCwiTGVmdCI6NC4wLCJSaWdodCI6NC4wLCJCb3R0b20iOjAuMH0sIlBhZGRpbmciOnsiJGlkIjoiODQiLCJUb3AiOjAuMCwiTGVmdCI6MC4wLCJSaWdodCI6MC4wLCJCb3R0b20iOjAuMH0sIkJhY2tncm91bmQiOnsiJGlkIjoiODUiLCJDb2xvciI6eyIkaWQiOiI4NiIsIkEiOjI1NSwiUiI6NTUsIkciOjUzLCJCIjo2OX19LCJJc1Zpc2libGUiOnRydWUsIldpZHRoIjowLjAsIkhlaWdodCI6MC4wLCJCb3JkZXJTdHlsZSI6eyIkaWQiOiI4NyIsIkxpbmVDb2xvciI6bnVsbCwiTGluZVdlaWdodCI6MC4wLCJMaW5lVHlwZSI6MCwiUGFyZW50U3R5bGUiOm51bGx9LCJQYXJlbnRTdHlsZSI6bnVsbH0sIlNpbmdsZVNjYWxlU2hhcGVTdHlsZSI6eyIkaWQiOiI4OCIsIlNoYXBlIjowLCJIZWlnaHQiOjAuMH0sIk1pZGRsZVRpZXJTY2FsZVN0eWxlIjp7IiRpZCI6Ijg5IiwiU2hhcGUiOjUsIlNob3dTZWdtZW50U2VwYXJhdG9ycyI6dHJ1ZSwiU2VnbWVudFNlcGFyYXRvck9wYWNpdHkiOjMwLCJIYXNCZWVuVmlzaWJsZUJlZm9yZSI6ZmFsc2UsIkZvbnRTZXR0aW5ncyI6eyIkaWQiOiI5MCIsIkZvbnRTaXplIjoxMiwiRm9udE5hbWUiOiJDYWxpYnJpIiwiSXNCb2xkIjpmYWxzZSwiSXNJdGFsaWMiOmZhbHNlLCJJc1VuZGVybGluZWQiOmZhbHNlLCJQYXJlbnRTdHlsZSI6bnVsbH0sIkF1dG9TaXplIjowLCJGb3JlZ3JvdW5kIjp7IiRpZCI6IjkxIiwiQ29sb3IiOnsiJGlkIjoiOTI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OTMiLCJUb3AiOjAuMCwiTGVmdCI6NC4wLCJSaWdodCI6NC4wLCJCb3R0b20iOjAuMH0sIlBhZGRpbmciOnsiJGlkIjoiOTQiLCJUb3AiOjAuMCwiTGVmdCI6MC4wLCJSaWdodCI6MC4wLCJCb3R0b20iOjAuMH0sIkJhY2tncm91bmQiOnsiJGlkIjoiOTUiLCJDb2xvciI6eyIkaWQiOiI5NiIsIkEiOjI1NSwiUiI6NTUsIkciOjUzLCJCIjo2OX19LCJJc1Zpc2libGUiOmZhbHNlLCJXaWR0aCI6MC4wLCJIZWlnaHQiOjAuMCwiQm9yZGVyU3R5bGUiOnsiJGlkIjoiOTciLCJMaW5lQ29sb3IiOm51bGwsIkxpbmVXZWlnaHQiOjAuMCwiTGluZVR5cGUiOjAsIlBhcmVudFN0eWxlIjpudWxsfSwiUGFyZW50U3R5bGUiOm51bGx9LCJCb3R0b21UaWVyU2NhbGVTdHlsZSI6eyIkaWQiOiI5OCIsIlNoYXBlIjo1LCJTaG93U2VnbWVudFNlcGFyYXRvcnMiOnRydWUsIlNlZ21lbnRTZXBhcmF0b3JPcGFjaXR5IjozMCwiSGFzQmVlblZpc2libGVCZWZvcmUiOmZhbHNlLCJGb250U2V0dGluZ3MiOnsiJGlkIjoiOTkiLCJGb250U2l6ZSI6MTIsIkZvbnROYW1lIjoiQ2FsaWJyaSIsIklzQm9sZCI6ZmFsc2UsIklzSXRhbGljIjpmYWxzZSwiSXNVbmRlcmxpbmVkIjpmYWxzZSwiUGFyZW50U3R5bGUiOm51bGx9LCJBdXRvU2l6ZSI6MCwiRm9yZWdyb3VuZCI6eyIkaWQiOiIxMDAiLCJDb2xvciI6eyIkaWQiOiIxMDE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MTAyIiwiVG9wIjowLjAsIkxlZnQiOjQuMCwiUmlnaHQiOjQuMCwiQm90dG9tIjowLjB9LCJQYWRkaW5nIjp7IiRpZCI6IjEwMyIsIlRvcCI6MC4wLCJMZWZ0IjowLjAsIlJpZ2h0IjowLjAsIkJvdHRvbSI6MC4wfSwiQmFja2dyb3VuZCI6eyIkaWQiOiIxMDQiLCJDb2xvciI6eyIkaWQiOiIxMDUiLCJBIjoyNTUsIlIiOjU1LCJHIjo1MywiQiI6Njl9fSwiSXNWaXNpYmxlIjpmYWxzZSwiV2lkdGgiOjAuMCwiSGVpZ2h0IjowLjAsIkJvcmRlclN0eWxlIjp7IiRpZCI6IjEwNiIsIkxpbmVDb2xvciI6bnVsbCwiTGluZVdlaWdodCI6MC4wLCJMaW5lVHlwZSI6MCwiUGFyZW50U3R5bGUiOm51bGx9LCJQYXJlbnRTdHlsZSI6bnVsbH0sIkVsYXBzZWRUaW1lQmFja2dyb3VuZCI6eyIkaWQiOiIxMDciLCJDb2xvciI6eyIkaWQiOiIxMDgiLCJBIjo3NywiUiI6MjU1LCJHIjowLCJCIjowfX0sIkFwcGVuZFllYXJPblllYXJDaGFuZ2UiOmZhbHNlLCJFbGFwc2VkVGltZUZvcm1hdCI6MSwiVG9kYXlNYXJrZXJQb3NpdGlvbiI6MywiUXVpY2tQb3NpdGlvbiI6MywiQWJzb2x1dGVQb3NpdGlvbiI6NDQzLjIyMDY3MywiTWFyZ2luIjp7IiRpZCI6IjEwOSIsIlRvcCI6MC4wLCJMZWZ0IjoxMC4wLCJSaWdodCI6MTAuMCwiQm90dG9tIjowLjB9LCJQYWRkaW5nIjp7IiRpZCI6IjExMCIsIlRvcCI6MC4wLCJMZWZ0IjowLjAsIlJpZ2h0IjowLjAsIkJvdHRvbSI6MC4wfSwiQmFja2dyb3VuZCI6eyIkaWQiOiIxMTEiLCJDb2xvciI6eyIkaWQiOiIxMTIiLCJBIjoyNTUsIlIiOjQ3LCJHIjo1NCwiQiI6MTUzfX0sIklzVmlzaWJsZSI6ZmFsc2UsIldpZHRoIjowLjAsIkhlaWdodCI6MC4wLCJCb3JkZXJTdHlsZSI6bnVsbCwiUGFyZW50U3R5bGUiOm51bGx9LCJEZWZhdWx0TWlsZXN0b25lU3R5bGUiOnsiJGlkIjoiMTEzIiwiU2hhcGUiOjE5LCJDb25uZWN0b3JNYXJnaW4iOnsiJGlkIjoiMTE0IiwiVG9wIjowLjAsIkxlZnQiOjIuMCwiUmlnaHQiOjIuMCwiQm90dG9tIjowLjB9LCJDb25uZWN0b3JTdHlsZSI6eyIkaWQiOiIxMTUiLCJMaW5lQ29sb3IiOnsiJGlkIjoiMTE2IiwiJHR5cGUiOiJOTFJFLkNvbW1vbi5Eb20uU29saWRDb2xvckJydXNoLCBOTFJFLkNvbW1vbiIsIkNvbG9yIjp7IiRpZCI6IjExNyIsIkEiOjEyNywiUiI6MTM1LCJHIjoxMzIsIkIiOjE5OX19LCJMaW5lV2VpZ2h0IjoxLjAsIkxpbmVUeXBlIjowLCJQYXJlbnRTdHlsZSI6bnVsbH0sIklzQmVsb3dUaW1lYmFuZCI6ZmFsc2UsIlBvc2l0aW9uT25UYXNrIjowLCJIaWRlRGF0ZSI6ZmFsc2UsIlNoYXBlU2l6ZSI6MSwiU3BhY2luZyI6MC4wLCJQYWRkaW5nIjp7IiRpZCI6IjExOCIsIlRvcCI6NS4wLCJMZWZ0IjozLjAsIlJpZ2h0IjowLjAsIkJvdHRvbSI6Mi4wfSwiU2hhcGVTdHlsZSI6eyIkaWQiOiIxMTkiLCJNYXJnaW4iOnsiJGlkIjoiMTIwIiwiVG9wIjowLjAsIkxlZnQiOjAuMCwiUmlnaHQiOjAuMCwiQm90dG9tIjowLjB9LCJQYWRkaW5nIjp7IiRpZCI6IjEyMSIsIlRvcCI6MC4wLCJMZWZ0IjowLjAsIlJpZ2h0IjowLjAsIkJvdHRvbSI6MC4wfSwiQmFja2dyb3VuZCI6eyIkaWQiOiIxMjIiLCJDb2xvciI6eyIkaWQiOiIxMjMiLCJBIjoyNTUsIlIiOjEzNSwiRyI6MTMyLCJCIjoxOTl9fSwiSXNWaXNpYmxlIjp0cnVlLCJXaWR0aCI6MTguMCwiSGVpZ2h0IjoyMC4wLCJCb3JkZXJTdHlsZSI6eyIkaWQiOiIxMjQiLCJMaW5lQ29sb3IiOnsiJGlkIjoiMTI1IiwiJHR5cGUiOiJOTFJFLkNvbW1vbi5Eb20uU29saWRDb2xvckJydXNoLCBOTFJFLkNvbW1vbiIsIkNvbG9yIjp7IiRpZCI6IjEyNiIsIkEiOjI1NSwiUiI6MjM0LCJHIjoyMiwiQiI6MzB9fSwiTGluZVdlaWdodCI6MC4wLCJMaW5lVHlwZSI6MCwiUGFyZW50U3R5bGUiOm51bGx9LCJQYXJlbnRTdHlsZSI6bnVsbH0sIlRpdGxlU3R5bGUiOnsiJGlkIjoiMTI3IiwiRm9udFNldHRpbmdzIjp7IiRpZCI6IjEyOCIsIkZvbnRTaXplIjoxMSwiRm9udE5hbWUiOiJDYWxpYnJpIiwiSXNCb2xkIjp0cnVlLCJJc0l0YWxpYyI6ZmFsc2UsIklzVW5kZXJsaW5lZCI6ZmFsc2UsIlBhcmVudFN0eWxlIjpudWxsfSwiQXV0b1NpemUiOjAsIkZvcmVncm91bmQiOnsiJGlkIjoiMTI5IiwiQ29sb3IiOnsiJGlkIjoiMTM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GlkIjoiMTM0IiwiQSI6MjU1LCJSIjowLCJHIjowLCJCIjowfX0sIklzVmlzaWJsZSI6dHJ1ZSwiV2lkdGgiOjAuMCwiSGVpZ2h0IjowLjAsIkJvcmRlclN0eWxlIjp7IiRpZCI6IjEzNSIsIkxpbmVDb2xvciI6bnVsbCwiTGluZVdlaWdodCI6MC4wLCJMaW5lVHlwZSI6MCwiUGFyZW50U3R5bGUiOm51bGx9LCJQYXJlbnRTdHlsZSI6bnVsbH0sIkRhdGVTdHlsZSI6eyIkaWQiOiIxMzYiLCJGb250U2V0dGluZ3MiOnsiJGlkIjoiMTM3IiwiRm9udFNpemUiOjEwLCJGb250TmFtZSI6IkNhbGlicmkiLCJJc0JvbGQiOmZhbHNlLCJJc0l0YWxpYyI6ZmFsc2UsIklzVW5kZXJsaW5lZCI6ZmFsc2UsIlBhcmVudFN0eWxlIjpudWxsfSwiQXV0b1NpemUiOjAsIkZvcmVncm91bmQiOnsiJGlkIjoiMTM4IiwiQ29sb3IiOnsiJGlkIjoiMTM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jU1LCJSIjo1NSwiRyI6NTMsIkIiOjY5fX0sIklzVmlzaWJsZSI6dHJ1ZSwiV2lkdGgiOjAuMCwiSGVpZ2h0IjowLjAsIkJvcmRlclN0eWxlIjp7IiRpZCI6IjE0NCIsIkxpbmVDb2xvciI6bnVsbCwiTGluZVdlaWdodCI6MC4wLCJMaW5lVHlwZSI6MCwiUGFyZW50U3R5bGUiOm51bGx9LCJQYXJlbnRTdHlsZSI6bnVsbH0sIkRhdGVGb3JtYXQiOnsiJGlkIjoiMTQ1IiwiRm9ybWF0U3RyaW5nIjoiTU1NIGQs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NiIsIkZvcm1hdCI6MCwiSXNWaXNpYmxlIjpmYWxzZSwiTGFzdEtub3duVmlzaWJpbGl0eVN0YXRlIjpmYWxzZX0sIklzVmlzaWJsZSI6dHJ1ZSwiUGFyZW50U3R5bGUiOm51bGx9LCJEZWZhdWx0TW90U3R5bGUiOnsiJGlkIjoiMTQ3IiwiU2hhcGUiOjE5LCJDb25uZWN0b3JNYXJnaW4iOnsiJGlkIjoiMTQ4IiwiVG9wIjowLjAsIkxlZnQiOjIuMCwiUmlnaHQiOjIuMCwiQm90dG9tIjowLjB9LCJDb25uZWN0b3JTdHlsZSI6eyIkaWQiOiIxNDkiLCJMaW5lQ29sb3IiOnsiJGlkIjoiMTUwIiwiJHR5cGUiOiJOTFJFLkNvbW1vbi5Eb20uU29saWRDb2xvckJydXNoLCBOTFJFLkNvbW1vbiIsIkNvbG9yIjp7IiRpZCI6IjE1MSIsIkEiOjEyNywiUiI6MTM1LCJHIjoxMzIsIkIiOjE5OX19LCJMaW5lV2VpZ2h0IjoxLjAsIkxpbmVUeXBlIjowLCJQYXJlbnRTdHlsZSI6bnVsbH0sIklzQmVsb3dUaW1lYmFuZCI6ZmFsc2UsIlBvc2l0aW9uT25UYXNrIjoxLCJIaWRlRGF0ZSI6ZmFsc2UsIlNoYXBlU2l6ZSI6MSwiU3BhY2luZyI6MC4wLCJQYWRkaW5nIjp7IiRpZCI6IjE1MiIsIlRvcCI6NS4wLCJMZWZ0IjozLjAsIlJpZ2h0IjowLjAsIkJvdHRvbSI6Mi4wfSwiU2hhcGVTdHlsZSI6eyIkaWQiOiIxNTMiLCJNYXJnaW4iOnsiJGlkIjoiMTU0IiwiVG9wIjowLjAsIkxlZnQiOjAuMCwiUmlnaHQiOjAuMCwiQm90dG9tIjowLjB9LCJQYWRkaW5nIjp7IiRpZCI6IjE1NSIsIlRvcCI6MC4wLCJMZWZ0IjowLjAsIlJpZ2h0IjowLjAsIkJvdHRvbSI6MC4wfSwiQmFja2dyb3VuZCI6eyIkaWQiOiIxNTYiLCJDb2xvciI6eyIkaWQiOiIxNTciLCJBIjoyNTUsIlIiOjEzNSwiRyI6MTMyLCJCIjoxOTl9fSwiSXNWaXNpYmxlIjp0cnVlLCJXaWR0aCI6MTMuMCwiSGVpZ2h0IjoxMy4wLCJCb3JkZXJTdHlsZSI6eyIkaWQiOiIxNTgiLCJMaW5lQ29sb3IiOnsiJGlkIjoiMTU5IiwiJHR5cGUiOiJOTFJFLkNvbW1vbi5Eb20uU29saWRDb2xvckJydXNoLCBOTFJFLkNvbW1vbiIsIkNvbG9yIjp7IiRpZCI6IjE2MCIsIkEiOjI1NSwiUiI6MjM0LCJHIjoyMiwiQiI6MzB9fSwiTGluZVdlaWdodCI6MC4wLCJMaW5lVHlwZSI6MCwiUGFyZW50U3R5bGUiOm51bGx9LCJQYXJlbnRTdHlsZSI6bnVsbH0sIlRpdGxlU3R5bGUiOnsiJGlkIjoiMTYxIiwiRm9udFNldHRpbmdzIjp7IiRpZCI6IjE2MiIsIkZvbnRTaXplIjoxMSwiRm9udE5hbWUiOiJDYWxpYnJpIiwiSXNCb2xkIjp0cnVlLCJJc0l0YWxpYyI6ZmFsc2UsIklzVW5kZXJsaW5lZCI6ZmFsc2UsIlBhcmVudFN0eWxlIjpudWxsfSwiQXV0b1NpemUiOjAsIkZvcmVncm91bmQiOnsiJGlkIjoiMTYzIiwiQ29sb3IiOnsiJGlkIjoiMTY0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MjU1LCJSIjowLCJHIjowLCJCIjowfX0sIklzVmlzaWJsZSI6dHJ1ZSwiV2lkdGgiOjAuMCwiSGVpZ2h0IjowLjAsIkJvcmRlclN0eWxlIjp7IiRpZCI6IjE2OSIsIkxpbmVDb2xvciI6bnVsbCwiTGluZVdlaWdodCI6MC4wLCJMaW5lVHlwZSI6MCwiUGFyZW50U3R5bGUiOm51bGx9LCJQYXJlbnRTdHlsZSI6bnVsbH0sIkRhdGVTdHlsZSI6eyIkaWQiOiIxNzAiLCJGb250U2V0dGluZ3MiOnsiJGlkIjoiMTcxIiwiRm9udFNpemUiOjEwLCJGb250TmFtZSI6IkNhbGlicmkiLCJJc0JvbGQiOmZhbHNlLCJJc0l0YWxpYyI6ZmFsc2UsIklzVW5kZXJsaW5lZCI6ZmFsc2UsIlBhcmVudFN0eWxlIjpudWxsfSwiQXV0b1NpemUiOjAsIkZvcmVncm91bmQiOnsiJGlkIjoiMTcyIiwiQ29sb3IiOnsiJGlkIjoiMTc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3NCIsIlRvcCI6MC4wLCJMZWZ0IjowLjAsIlJpZ2h0IjowLjAsIkJvdHRvbSI6MC4wfSwiUGFkZGluZyI6eyIkaWQiOiIxNzUiLCJUb3AiOjAuMCwiTGVmdCI6MC4wLCJSaWdodCI6MC4wLCJCb3R0b20iOjAuMH0sIkJhY2tncm91bmQiOnsiJGlkIjoiMTc2IiwiQ29sb3IiOnsiJGlkIjoiMTc3IiwiQSI6MjU1LCJSIjo1NSwiRyI6NTMsIkIiOjY5fX0sIklzVmlzaWJsZSI6dHJ1ZSwiV2lkdGgiOjAuMCwiSGVpZ2h0IjowLjAsIkJvcmRlclN0eWxlIjp7IiRpZCI6IjE3OCIsIkxpbmVDb2xvciI6bnVsbCwiTGluZVdlaWdodCI6MC4wLCJMaW5lVHlwZSI6MCwiUGFyZW50U3R5bGUiOm51bGx9LCJQYXJlbnRTdHlsZSI6bnVsbH0sIkRhdGVGb3JtYXQiOnsiJGlkIjoiMTc5IiwiRm9ybWF0U3RyaW5nIjoiTU1NIGQs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4MCIsIkZvcm1hdCI6MCwiSXNWaXNpYmxlIjpmYWxzZSwiTGFzdEtub3duVmlzaWJpbGl0eVN0YXRlIjpmYWxzZX0sIklzVmlzaWJsZSI6dHJ1ZSwiUGFyZW50U3R5bGUiOm51bGx9LCJEZWZhdWx0VGFza1N0eWxlIjp7IiRpZCI6IjE4MSIsIlNoYXBlIjo4LCJTaGFwZVRoaWNrbmVzcyI6MC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udWxsfSwiQXV0b1NpemUiOjAsIkZvcmVncm91bmQiOnsiJGlkIjoiMTg0IiwiQ29sb3IiOnsiJGlkIjoiMTg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4NiIsIlRvcCI6MC4wLCJMZWZ0IjowLjAsIlJpZ2h0IjowLjAsIkJvdHRvbSI6MC4wfSwiUGFkZGluZyI6eyIkaWQiOiIxODciLCJUb3AiOjAuMCwiTGVmdCI6MC4wLCJSaWdodCI6MC4wLCJCb3R0b20iOjAuMH0sIkJhY2tncm91bmQiOnsiJGlkIjoiMTg4IiwiQ29sb3IiOnsiJGlkIjoiMTg5IiwiQSI6ODksIlIiOjAsIkciOjAsIkIiOjB9fSwiSXNWaXNpYmxlIjp0cnVlLCJXaWR0aCI6MC4wLCJIZWlnaHQiOjAuMCwiQm9yZGVyU3R5bGUiOnsiJGlkIjoiMTkwIiwiTGluZUNvbG9yIjpudWxsLCJMaW5lV2VpZ2h0IjowLjAsIkxpbmVUeXBlIjowLCJQYXJlbnRTdHlsZSI6bnVsbH0sIlBhcmVudFN0eWxlIjpudWxsfSwiRHVyYXRpb25TdHlsZSI6eyIkaWQiOiIxOTEiLCJGb250U2V0dGluZ3MiOnsiJGlkIjoiMTkyIiwiRm9udFNpemUiOjEwLCJGb250TmFtZSI6IkNhbGlicmkiLCJJc0JvbGQiOmZhbHNlLCJJc0l0YWxpYyI6ZmFsc2UsIklzVW5kZXJsaW5lZCI6ZmFsc2UsIlBhcmVudFN0eWxlIjpudWxsfSwiQXV0b1NpemUiOjAsIkZvcmVncm91bmQiOnsiJGlkIjoiMTkzIiwiQ29sb3IiOnsiJGlkIjoiMTk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5NSIsIlRvcCI6MC4wLCJMZWZ0IjowLjAsIlJpZ2h0IjowLjAsIkJvdHRvbSI6MC4wfSwiUGFkZGluZyI6eyIkaWQiOiIxOTYiLCJUb3AiOjAuMCwiTGVmdCI6MC4wLCJSaWdodCI6MC4wLCJCb3R0b20iOjAuMH0sIkJhY2tncm91bmQiOnsiJGlkIjoiMTk3IiwiQ29sb3IiOnsiJGlkIjoiMTk4IiwiQSI6MjU1LCJSIjo1NSwiRyI6NTMsIkIiOjY5fX0sIklzVmlzaWJsZSI6dHJ1ZSwiV2lkdGgiOjAuMCwiSGVpZ2h0IjowLjAsIkJvcmRlclN0eWxlIjp7IiRpZCI6IjE5OSIsIkxpbmVDb2xvciI6bnVsbCwiTGluZVdlaWdodCI6MC4wLCJMaW5lVHlwZSI6MCwiUGFyZW50U3R5bGUiOm51bGx9LCJQYXJlbnRTdHlsZSI6bnVsbH0sIkhvcml6b250YWxDb25uZWN0b3JTdHlsZSI6eyIkaWQiOiIyMDAiLCJMaW5lQ29sb3IiOnsiJGlkIjoiMjAxIiwiJHR5cGUiOiJOTFJFLkNvbW1vbi5Eb20uU29saWRDb2xvckJydXNoLCBOTFJFLkNvbW1vbiIsIkNvbG9yIjp7IiRpZCI6IjIwMiIsIkEiOjUxLCJSIjoxNzMsIkciOjEzMiwiQiI6MTk4fX0sIkxpbmVXZWlnaHQiOjEuMCwiTGluZVR5cGUiOjAsIlBhcmVudFN0eWxlIjpudWxsfSwiVmVydGljYWxDb25uZWN0b3JTdHlsZSI6eyIkaWQiOiIyMDMiLCJMaW5lQ29sb3IiOnsiJGlkIjoiMjA0IiwiJHR5cGUiOiJOTFJFLkNvbW1vbi5Eb20uU29saWRDb2xvckJydXNoLCBOTFJFLkNvbW1vbiIsIkNvbG9yIjp7IiRpZCI6IjIwNSIsIkEiOjUxLCJSIjoxNzMsIkciOjEzMiwiQiI6MTk4fX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MsIklzQmVsb3dUaW1lYmFuZCI6ZmFsc2UsIlBlcmNlbnRhZ2VDb21wbGV0ZVNoYXBlT3BhY2l0eSI6MzUsIkJhc2VsaW5lU3R5bGUiOnsiJGlkIjoiMjA2IiwiU2hhc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xNTMsIlIiOjAsIkciOjAsIkIiOjB9fSwiSXNWaXNpYmxlIjp0cnVlLCJXaWR0aCI6MC4wLCJIZWlnaHQiOjAuMCwiQm9yZGVyU3R5bGUiOnsiJGlkIjoiMjEyIiwiTGluZUNvbG9yIjp7IiRpZCI6IjIxMyIsIiR0eXBlIjoiTkxSRS5Db21tb24uRG9tLlNvbGlkQ29sb3JCcnVzaCwgTkxSRS5Db21tb24iLCJDb2xvciI6eyIkaWQiOiIyMTQiLCJBIjoyNTUsIlIiOjI1NSwiRyI6MCwiQiI6MH19LCJMaW5lV2VpZ2h0IjowLjAsIkxpbmVUeXBlIjowLCJQYXJlbnRTdHlsZSI6bnVsbH0sIlBhcmVudFN0eWxlIjpudWxsfSwiTWFyZ2luIjp7IiRpZCI6IjIxNSIsIlRvcCI6MC4wLCJMZWZ0IjowLjAsIlJpZ2h0IjowLjAsIkJvdHRvbSI6MC4wfSwiUGFkZGluZyI6eyIkaWQiOiIyMTYiLCJUb3AiOjAuMCwiTGVmdCI6MC4wLCJSaWdodCI6MC4wLCJCb3R0b20iOjAuMH0sIkJhY2tncm91bmQiOm51bGwsIklzVmlzaWJsZSI6dHJ1ZSwiV2lkdGgiOjAuMCwiSGVpZ2h0IjowLjAsIkJvcmRlclN0eWxlIjpudWxsLCJQYXJlbnRTdHlsZSI6bnVsbH0sIlNoYXBlU3R5bGUiOnsiJGlkIjoiMjE3IiwiTWFyZ2luIjp7IiRpZCI6IjIxOCIsIlRvcCI6MC4wLCJMZWZ0Ijo0LjAsIlJpZ2h0Ijo0LjAsIkJvdHRvbSI6MC4wfSwiUGFkZGluZyI6eyIkaWQiOiIyMTkiLCJUb3AiOjAuMCwiTGVmdCI6MC4wLCJSaWdodCI6MC4wLCJCb3R0b20iOjAuMH0sIkJhY2tncm91bmQiOnsiJGlkIjoiMjIwIiwiQ29sb3IiOnsiJGlkIjoiMjIxIiwiQSI6MjU1LCJSIjoxMzIsIkciOjE3MiwiQiI6MTgyfX0sIklzVmlzaWJsZSI6dHJ1ZSwiV2lkdGgiOjAuMCwiSGVpZ2h0IjoxMC4wLCJCb3JkZXJTdHlsZSI6eyIkaWQiOiIyMjIiLCJMaW5lQ29sb3IiOnsiJGlkIjoiMjIzIiwiJHR5cGUiOiJOTFJFLkNvbW1vbi5Eb20uU29saWRDb2xvckJydXNoLCBOTFJFLkNvbW1vbiIsIkNvbG9yIjp7IiRpZCI6IjIyNCIsIkEiOjI1NSwiUiI6MjM0LCJHIjoyMiwiQiI6MzB9fSwiTGluZVdlaWdodCI6MC4wLCJMaW5lVHlwZSI6MCwiUGFyZW50U3R5bGUiOm51bGx9LCJQYXJlbnRTdHlsZSI6bnVsbH0sIlRpdGxlU3R5bGUiOnsiJGlkIjoiMjI1IiwiRm9udFNldHRpbmdzIjp7IiRpZCI6IjIyNiIsIkZvbnRTaXplIjoxMSwiRm9udE5hbWUiOiJDYWxpYnJpIiwiSXNCb2xkIjpmYWxzZSwiSXNJdGFsaWMiOmZhbHNlLCJJc1VuZGVybGluZWQiOmZhbHNlLCJQYXJlbnRTdHlsZSI6bnVsbH0sIkF1dG9TaXplIjowLCJGb3JlZ3JvdW5kIjp7IiRpZCI6IjIyNyIsIkNvbG9yIjp7IiRpZCI6IjIyOC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yMjkiLCJUb3AiOjAuMCwiTGVmdCI6MC4wLCJSaWdodCI6MC4wLCJCb3R0b20iOjAuMH0sIlBhZGRpbmciOnsiJGlkIjoiMjMwIiwiVG9wIjowLjAsIkxlZnQiOjAuMCwiUmlnaHQiOjAuMCwiQm90dG9tIjowLjB9LCJCYWNrZ3JvdW5kIjp7IiRpZCI6IjIzMSIsIkNvbG9yIjp7IiRpZCI6IjIzMiIsIkEiOjI1NSwiUiI6MCwiRyI6MCwiQiI6MH19LCJJc1Zpc2libGUiOnRydWUsIldpZHRoIjowLjAsIkhlaWdodCI6MC4wLCJCb3JkZXJTdHlsZSI6eyIkaWQiOiIyMzMiLCJMaW5lQ29sb3IiOm51bGwsIkxpbmVXZWlnaHQiOjAuMCwiTGluZVR5cGUiOjAsIlBhcmVudFN0eWxlIjpudWxsfSwiUGFyZW50U3R5bGUiOm51bGx9LCJEYXRlU3R5bGUiOnsiJGlkIjoiMjM0IiwiRm9udFNldHRpbmdzIjp7IiRpZCI6IjIzNSIsIkZvbnRTaXplIjoxMCwiRm9udE5hbWUiOiJDYWxpYnJpIiwiSXNCb2xkIjpmYWxzZSwiSXNJdGFsaWMiOmZhbHNlLCJJc1VuZGVybGluZWQiOmZhbHNlLCJQYXJlbnRTdHlsZSI6bnVsbH0sIkF1dG9TaXplIjowLCJGb3JlZ3JvdW5kIjp7IiRpZCI6IjIzNiIsIkNvbG9yIjp7IiRpZCI6IjIz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yMzgiLCJUb3AiOjAuMCwiTGVmdCI6MC4wLCJSaWdodCI6MC4wLCJCb3R0b20iOjAuMH0sIlBhZGRpbmciOnsiJGlkIjoiMjM5IiwiVG9wIjowLjAsIkxlZnQiOjAuMCwiUmlnaHQiOjAuMCwiQm90dG9tIjowLjB9LCJCYWNrZ3JvdW5kIjp7IiRpZCI6IjI0MCIsIkNvbG9yIjp7IiRpZCI6IjI0MSIsIkEiOjI1NSwiUiI6NTUsIkciOjUzLCJCIjo2OX19LCJJc1Zpc2libGUiOnRydWUsIldpZHRoIjowLjAsIkhlaWdodCI6MC4wLCJCb3JkZXJTdHlsZSI6eyIkaWQiOiIyNDIiLCJMaW5lQ29sb3IiOm51bGwsIkxpbmVXZWlnaHQiOjAuMCwiTGluZVR5cGUiOjAsIlBhcmVudFN0eWxlIjpudWxsfSwiUGFyZW50U3R5bGUiOm51bGx9LCJEYXRlRm9ybWF0Ijp7IiRpZCI6IjI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DQiLCJGb3JtYXQiOjAsIklzVmlzaWJsZSI6ZmFsc2UsIkxhc3RLbm93blZpc2liaWxpdHlTdGF0ZSI6ZmFsc2V9LCJJc1Zpc2libGUiOnRydWUsIlBhcmVudFN0eWxlIjpudWxsLCJfZXhwbGljaXRseVNldCI6eyIkaWQiOiIyN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m51bGwsIkdyaWRsaW5lUGFuZWxTdHlsZSI6eyIkaWQiOiIyNDYiLCJHcmlkbGluZVN0eWxlIjp7IiRpZCI6IjI0NyIsIkxpbmVDb2xvciI6eyIkaWQiOiIyNDgiLCIkdHlwZSI6Ik5MUkUuQ29tbW9uLkRvbS5Tb2xpZENvbG9yQnJ1c2gsIE5MUkUuQ29tbW9uIiwiQ29sb3IiOnsiJGlkIjoiMjQ5IiwiQSI6MjUsIlIiOjU1LCJHIjo1MywiQiI6Njl9fSwiTGluZVdlaWdodCI6MS4wLCJMaW5lVHlwZSI6MCwiUGFyZW50U3R5bGUiOm51bGx9LCJNYXJnaW4iOnsiJGlkIjoiMjUwIiwiVG9wIjowLjAsIkxlZnQiOjAuMCwiUmlnaHQiOjAuMCwiQm90dG9tIjowLjB9LCJQYWRkaW5nIjp7IiRpZCI6IjI1MSIsIlRvcCI6MC4wLCJMZWZ0IjowLjAsIlJpZ2h0IjowLjAsIkJvdHRvbSI6MC4wfSwiQmFja2dyb3VuZCI6bnVsbCwiSXNWaXNpYmxlIjp0cnVlLCJXaWR0aCI6MC4wLCJIZWlnaHQiOjAuMCwiQm9yZGVyU3R5bGUiOnsiJGlkIjoiMjUyIiwiTGluZUNvbG9yIjpudWxsLCJMaW5lV2VpZ2h0IjowLjAsIkxpbmVUeXBlIjowLCJQYXJlbnRTdHlsZSI6bnVsbH0sIlBhcmVudFN0eWxlIjpudWxsfSwiQWN0aXZpdHlMaW5lUGFuZWxTdHlsZSI6eyIkaWQiOiIyNTMiLCJBY3Rpdml0eUxpbmVTdHlsZSI6eyIkaWQiOiIyNTQiLCJMaW5lQ29sb3IiOnsiJGlkIjoiMjU1IiwiJHR5cGUiOiJOTFJFLkNvbW1vbi5Eb20uU29saWRDb2xvckJydXNoLCBOTFJFLkNvbW1vbiIsIkNvbG9yIjp7IiRpZCI6IjI1NiIsIkEiOjM4LCJSIjo2OCwiRyI6MTE0LCJCIjoxOTZ9fSwiTGluZVdlaWdodCI6MS4wLCJMaW5lVHlwZSI6MCwiUGFyZW50U3R5bGUiOm51bGx9LCJNYXJnaW4iOnsiJGlkIjoiMjU3IiwiVG9wIjowLjAsIkxlZnQiOjAuMCwiUmlnaHQiOjAuMCwiQm90dG9tIjowLjB9LCJQYWRkaW5nIjp7IiRpZCI6IjI1OCIsIlRvcCI6MC4wLCJMZWZ0IjowLjAsIlJpZ2h0IjowLjAsIkJvdHRvbSI6MC4wfSwiQmFja2dyb3VuZCI6bnVsbCwiSXNWaXNpYmxlIjp0cnVlLCJXaWR0aCI6MC4wLCJIZWlnaHQiOjAuMCwiQm9yZGVyU3R5bGUiOnsiJGlkIjoiMjU5IiwiTGluZUNvbG9yIjpudWxsLCJMaW5lV2VpZ2h0IjowLjAsIkxpbmVUeXBlIjowLCJQYXJlbnRTdHlsZSI6bnVsbH0sIlBhcmVudFN0eWxlIjpudWxsfSwiX3NlbGVjdGVkVGhlbWVQcmVzZXRDb2xvcnMiOnsiJGlkIjoiMjYwIiwiVGV4dExpZ2h0Ijp7IiRpZCI6IjI2MSIsIkEiOjI1NSwiUiI6MjU1LCJHIjoyNTUsIkIiOjI1NX0sIlRleHREYXJrIjp7IiRpZCI6IjI2MiIsIkEiOjI1NSwiUiI6MCwiRyI6MCwiQiI6MH0sIkFjY2VudDEiOnsiJGlkIjoiMjYzIiwiQSI6MjU1LCJSIjoyMjAsIkciOjIxNiwiQiI6MjIwfSwiQWNjZW50MiI6eyIkaWQiOiIyNjQiLCJBIjoyNTUsIlIiOjU1LCJHIjo1MywiQiI6Njl9LCJBY2NlbnQzIjp7IiRpZCI6IjI2NSIsIkEiOjI1NSwiUiI6MTczLCJHIjoxMzIsIkIiOjE5OH0sIkFjY2VudDQiOnsiJGlkIjoiMjY2IiwiQSI6MjU1LCJSIjoxMzUsIkciOjEzMiwiQiI6MTk5fSwiQWNjZW50NSI6eyIkaWQiOiIyNjciLCJBIjoyNTUsIlIiOjkzLCJHIjoxMTUsIkIiOjE1NH0sIkFjY2VudDYiOnsiJGlkIjoiMjY4IiwiQSI6MjU1LCJSIjoxMDUsIkciOjE1MSwiQiI6MTc1fSwiQWNjZW50NyI6eyIkaWQiOiIyNjkiLCJBIjoyNTUsIlIiOjEzMiwiRyI6MTcyLCJCIjoxODJ9LCJBY2NlbnQ4Ijp7IiRpZCI6IjI3MCIsIkEiOjI1NSwiUiI6MTExLCJHIjoxMjksIkIiOjEzMX19LCJTaG93RWxhcHNlZFRpbWVHcmFkaWVudFN0eWxlIjpmYWxzZSwiVGltZWJhbmRSZXNlcnZlZExlZnRBcmVhU3R5bGUiOnsiJGlkIjoiMjcxIiwiQWN0aXZpdHlIZWFkZXJXaWR0aCI6MC4wLCJJc1NldCI6ZmFsc2V9LCJEZWZhdWx0U3dpbWxhbmVTdHlsZSI6bnVsbCwiRGVmYXVsdFN3aW1sYW5lVjJTdHlsZSI6eyIkaWQiOiIyNzIiLCJTdHlsZUlkIjoiMzMyY2ZiMTMtYjQwMS00ZWMzLWI2NTUtNzM5NjhkMDRkNzQ5IiwiSGVhZGVyU3R5bGUiOnsiJGlkIjoiMjczIiwiVGV4dElzVmVydGljYWwiOmZhbHNlLCJUZXh0U3R5bGUiOnsiJGlkIjoiMjc0IiwiRm9udFNldHRpbmdzIjp7IiRpZCI6IjI3NSIsIkZvbnRTaXplIjoxMSwiRm9udE5hbWUiOiJDYWxpYnJpIiwiSXNCb2xkIjpmYWxzZSwiSXNJdGFsaWMiOmZhbHNlLCJJc1VuZGVybGluZWQiOmZhbHNlLCJQYXJlbnRTdHlsZSI6bnVsbH0sIkF1dG9TaXplIjoyLCJGb3JlZ3JvdW5kIjp7IiRpZCI6IjI3NiIsIkNvbG9yIjp7IiRpZCI6IjI3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3OCIsIlRvcCI6MC4wLCJMZWZ0IjowLjAsIlJpZ2h0IjowLjAsIkJvdHRvbSI6MC4wfSwiUGFkZGluZyI6eyIkaWQiOiIyNzkiLCJUb3AiOjAuMCwiTGVmdCI6MC4wLCJSaWdodCI6MC4wLCJCb3R0b20iOjAuMH0sIkJhY2tncm91bmQiOnsiJGlkIjoiMjgwIiwiQ29sb3IiOnsiJGlkIjoiMjgxIiwiQSI6MjU1LCJSIjoyNTUsIkciOjI1NSwiQiI6MjU1fX0sIklzVmlzaWJsZSI6dHJ1ZSwiV2lkdGgiOjAuMCwiSGVpZ2h0IjowLjAsIkJvcmRlclN0eWxlIjpudWxsLCJQYXJlbnRTdHlsZSI6bnVsbH0sIlJlY3RhbmdsZVN0eWxlIjp7IiRpZCI6IjI4MiIsIk1hcmdpbiI6eyIkaWQiOiIyODMiLCJUb3AiOjAuMCwiTGVmdCI6MC4wLCJSaWdodCI6MC4wLCJCb3R0b20iOjAuMH0sIlBhZGRpbmciOnsiJGlkIjoiMjg0IiwiVG9wIjowLjAsIkxlZnQiOjAuMCwiUmlnaHQiOjAuMCwiQm90dG9tIjowLjB9LCJCYWNrZ3JvdW5kIjp7IiRpZCI6IjI4NSIsIkNvbG9yIjp7IiRpZCI6IjI4NiIsIkEiOjI1NSwiUiI6MTczLCJHIjoxMzIsIkIiOjE5OH19LCJJc1Zpc2libGUiOnRydWUsIldpZHRoIjowLjAsIkhlaWdodCI6MC4wLCJCb3JkZXJTdHlsZSI6eyIkaWQiOiIyODciLCJMaW5lQ29sb3IiOnsiJGlkIjoiMjg4IiwiJHR5cGUiOiJOTFJFLkNvbW1vbi5Eb20uU29saWRDb2xvckJydXNoLCBOTFJFLkNvbW1vbiIsIkNvbG9yIjp7IiRpZCI6IjI4OSIsIkEiOjI1NSwiUiI6MjU1LCJHIjoyNTUsIkIiOjI1NX19LCJMaW5lV2VpZ2h0IjowLjAsIkxpbmVUeXBlIjowLCJQYXJlbnRTdHlsZSI6bnVsbH0sIlBhcmVudFN0eWxlIjpudWxsfSwiTWFyZ2luIjp7IiRpZCI6IjI5MCIsIlRvcCI6MC4wLCJMZWZ0IjowLjAsIlJpZ2h0IjowLjAsIkJvdHRvbSI6MC4wfSwiUGFkZGluZyI6eyIkaWQiOiIyOTEiLCJUb3AiOjAuMCwiTGVmdCI6MC4wLCJSaWdodCI6MC4wLCJCb3R0b20iOjAuMH0sIkJhY2tncm91bmQiOm51bGwsIklzVmlzaWJsZSI6dHJ1ZSwiV2lkdGgiOjAuMCwiSGVpZ2h0IjowLjAsIkJvcmRlclN0eWxlIjpudWxsLCJQYXJlbnRTdHlsZSI6bnVsbH0sIkJhY2tncm91bmR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1MSwiUiI6MjAwLCJHIjoyMDAsIkIiOjIwMH19LCJJc1Zpc2libGUiOnRydWUsIldpZHRoIjowLjAsIkhlaWdodCI6MC4wLCJCb3JkZXJTdHlsZSI6eyIkaWQiOiIyOTciLCJMaW5lQ29sb3IiOnsiJGlkIjoiMjk4IiwiJHR5cGUiOiJOTFJFLkNvbW1vbi5Eb20uU29saWRDb2xvckJydXNoLCBOTFJFLkNvbW1vbiIsIkNvbG9yIjp7IiRpZCI6IjI5OSIsIkEiOjI1NSwiUiI6MjM0LCJHIjoyMiwiQiI6MzB9fSwiTGluZVdlaWdodCI6MC4wLCJMaW5lVHlwZSI6MCwiUGFyZW50U3R5bGUiOm51bGx9LCJQYXJlbnRTdHlsZSI6bnVsbH0sIklzQWJvdmVUaW1lYmFuZCI6ZmFsc2UsIlNwYWNpbmciOjIsIkRlZmF1bHRTd2ltbGFuZVRhc2tTdHlsZSI6eyIkaWQiOiIzMDAiLCIkdHlwZSI6Ik5MUkUuQ29tbW9uLkRvbS5TdHlsZXMuRXhwbGljaXRTZXRhYmxlVGFza1N0eWxlLCBOTFJFLkNvbW1vbiIsIlNoYXBlIjo4LCJTaGFwZVRoaWNrbmVzcyI6MCwiRHVyYXRpb25Gb3JtYXQiOjAsIkluY2x1ZGVOb25Xb3JraW5nRGF5c0luRHVyYXRpb24iOmZhbHNlLCJQZXJjZW50YWdlQ29tcGxldGVTdHlsZSI6eyIkaWQiOiIzMDEiLCJGb250U2V0dGluZ3MiOnsiJGlkIjoiMzAyIiwiRm9udFNpemUiOjEwLCJGb250TmFtZSI6IkNhbGlicmkiLCJJc0JvbGQiOmZhbHNlLCJJc0l0YWxpYyI6ZmFsc2UsIklzVW5kZXJsaW5lZCI6ZmFsc2UsIlBhcmVudFN0eWxlIjpudWxsfSwiQXV0b1NpemUiOjAsIkZvcmVncm91bmQiOnsiJGlkIjoiMzAzIiwiQ29sb3IiOnsiJGlkIjoiMzA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MwNSIsIlRvcCI6MC4wLCJMZWZ0IjowLjAsIlJpZ2h0IjowLjAsIkJvdHRvbSI6MC4wfSwiUGFkZGluZyI6eyIkaWQiOiIzMDYiLCJUb3AiOjAuMCwiTGVmdCI6MC4wLCJSaWdodCI6MC4wLCJCb3R0b20iOjAuMH0sIkJhY2tncm91bmQiOnsiJGlkIjoiMzA3IiwiQ29sb3IiOnsiJGlkIjoiMzA4IiwiQSI6ODksIlIiOjAsIkciOjAsIkIiOjB9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GlkIjoiMzE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MxNCIsIlRvcCI6MC4wLCJMZWZ0IjowLjAsIlJpZ2h0IjowLjAsIkJvdHRvbSI6MC4wfSwiUGFkZGluZyI6eyIkaWQiOiIzMTUiLCJUb3AiOjAuMCwiTGVmdCI6MC4wLCJSaWdodCI6MC4wLCJCb3R0b20iOjAuMH0sIkJhY2tncm91bmQiOnsiJGlkIjoiMzE2IiwiQ29sb3IiOnsiJGlkIjoiMzE3IiwiQSI6MjU1LCJSIjo1NSwiRyI6NTMsIkIiOjY5fX0sIklzVmlzaWJsZSI6dHJ1ZSwiV2lkdGgiOjAuMCwiSGVpZ2h0IjowLjAsIkJvcmRlclN0eWxlIjp7IiRpZCI6IjMxOCIsIkxpbmVDb2xvciI6bnVsbCwiTGluZVdlaWdodCI6MC4wLCJMaW5lVHlwZSI6MCwiUGFyZW50U3R5bGUiOm51bGx9LCJQYXJlbnRTdHlsZSI6bnVsbH0sIkhvcml6b250YWxDb25uZWN0b3JTdHlsZSI6eyIkaWQiOiIzMTkiLCJMaW5lQ29sb3IiOnsiJGlkIjoiMzIwIiwiJHR5cGUiOiJOTFJFLkNvbW1vbi5Eb20uU29saWRDb2xvckJydXNoLCBOTFJFLkNvbW1vbiIsIkNvbG9yIjp7IiRpZCI6IjMyMSIsIkEiOjI1NSwiUiI6MCwiRyI6MCwiQiI6MH19LCJMaW5lV2VpZ2h0IjowLjAsIkxpbmVUeXBlIjowLCJQYXJlbnRTdHlsZSI6bnVsbH0sIlZlcnRpY2FsQ29ubmVjdG9yU3R5bGUiOnsiJGlkIjoiMzIyIiwiTGluZUNvbG9yIjp7IiRpZCI6IjMyMyIsIiR0eXBlIjoiTkxSRS5Db21tb24uRG9tLlNvbGlkQ29sb3JCcnVzaCwgTkxSRS5Db21tb24iLCJDb2xvciI6eyIkaWQiOiIzMjQ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kJhc2VsaW5lU3R5bGUiOnsiJGlkIjoiMzI1IiwiU2hhcGVTdHlsZSI6eyIkaWQiOiIzMjYiLCJNYXJnaW4iOnsiJGlkIjoiMzI3IiwiVG9wIjowLjAsIkxlZnQiOjAuMCwiUmlnaHQiOjAuMCwiQm90dG9tIjowLjB9LCJQYWRkaW5nIjp7IiRpZCI6IjMyOCIsIlRvcCI6MC4wLCJMZWZ0IjowLjAsIlJpZ2h0IjowLjAsIkJvdHRvbSI6MC4wfSwiQmFja2dyb3VuZCI6eyIkaWQiOiIzMjkiLCJDb2xvciI6eyIkaWQiOiIzMzAiLCJBIjoxNTMsIlIiOjAsIkciOjAsIkIiOjB9fSwiSXNWaXNpYmxlIjp0cnVlLCJXaWR0aCI6MC4wLCJIZWlnaHQiOjAuMCwiQm9yZGVyU3R5bGUiOnsiJGlkIjoiMzMxIiwiTGluZUNvbG9yIjp7IiRpZCI6IjMzMiIsIiR0eXBlIjoiTkxSRS5Db21tb24uRG9tLlNvbGlkQ29sb3JCcnVzaCwgTkxSRS5Db21tb24iLCJDb2xvciI6eyIkaWQiOiIzMzMiLCJBIjoyNTUsIlIiOjI1NSwiRyI6MCwiQiI6MH19LCJMaW5lV2VpZ2h0IjowLjAsIkxpbmVUeXBlIjowLCJQYXJlbnRTdHlsZSI6bnVsbH0sIlBhcmVudFN0eWxlIjpudWxsfSwiTWFyZ2luIjp7IiRpZCI6IjMzNCIsIlRvcCI6MC4wLCJMZWZ0IjowLjAsIlJpZ2h0IjowLjAsIkJvdHRvbSI6MC4wfSwiUGFkZGluZyI6eyIkaWQiOiIzMzUiLCJUb3AiOjAuMCwiTGVmdCI6MC4wLCJSaWdodCI6MC4wLCJCb3R0b20iOjAuMH0sIkJhY2tncm91bmQiOm51bGwsIklzVmlzaWJsZSI6dHJ1ZSwiV2lkdGgiOjAuMCwiSGVpZ2h0IjowLjAsIkJvcmRlclN0eWxlIjpudWxsLCJQYXJlbnRTdHlsZSI6bnVsbH0sIlNoYXBlU3R5bGUiOnsiJGlkIjoiMzM2IiwiTWFyZ2luIjp7IiRpZCI6IjMzNyIsIlRvcCI6MC4wLCJMZWZ0Ijo0LjAsIlJpZ2h0Ijo0LjAsIkJvdHRvbSI6MC4wfSwiUGFkZGluZyI6eyIkaWQiOiIzMzgiLCJUb3AiOjAuMCwiTGVmdCI6MC4wLCJSaWdodCI6MC4wLCJCb3R0b20iOjAuMH0sIkJhY2tncm91bmQiOnsiJGlkIjoiMzM5IiwiQ29sb3IiOnsiJGlkIjoiMzQwIiwiQSI6MjU1LCJSIjoxNzMsIkciOjEzMiwiQiI6MTk4fX0sIklzVmlzaWJsZSI6dHJ1ZSwiV2lkdGgiOjAuMCwiSGVpZ2h0IjoxMC4wLCJCb3JkZXJTdHlsZSI6eyIkaWQiOiIzNDEiLCJMaW5lQ29sb3IiOnsiJGlkIjoiMzQyIiwiJHR5cGUiOiJOTFJFLkNvbW1vbi5Eb20uU29saWRDb2xvckJydXNoLCBOTFJFLkNvbW1vbiIsIkNvbG9yIjp7IiRpZCI6IjM0MyIsIkEiOjI1NSwiUiI6MjM0LCJHIjoyMiwiQiI6MzB9fSwiTGluZVdlaWdodCI6MC4wLCJMaW5lVHlwZSI6MCwiUGFyZW50U3R5bGUiOm51bGx9LCJQYXJlbnRTdHlsZSI6bnVsbH0sIlRpdGxlU3R5bGUiOnsiJGlkIjoiMzQ0IiwiRm9udFNldHRpbmdzIjp7IiRpZCI6IjM0NSIsIkZvbnRTaXplIjoxMSwiRm9udE5hbWUiOiJDYWxpYnJpIiwiSXNCb2xkIjpmYWxzZSwiSXNJdGFsaWMiOmZhbHNlLCJJc1VuZGVybGluZWQiOmZhbHNlLCJQYXJlbnRTdHlsZSI6bnVsbH0sIkF1dG9TaXplIjowLCJGb3JlZ3JvdW5kIjp7IiRpZCI6IjM0NiIsIkNvbG9yIjp7IiRpZCI6IjM0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zNDgiLCJUb3AiOjAuMCwiTGVmdCI6MC4wLCJSaWdodCI6MC4wLCJCb3R0b20iOjAuMH0sIlBhZGRpbmciOnsiJGlkIjoiMzQ5IiwiVG9wIjowLjAsIkxlZnQiOjAuMCwiUmlnaHQiOjAuMCwiQm90dG9tIjowLjB9LCJCYWNrZ3JvdW5kIjp7IiRpZCI6IjM1MCIsIkNvbG9yIjp7IiRpZCI6IjM1MSIsIkEiOjI1NSwiUiI6MCwiRyI6MCwiQiI6MH19LCJJc1Zpc2libGUiOnRydWUsIldpZHRoIjowLjAsIkhlaWdodCI6MC4wLCJCb3JkZXJTdHlsZSI6eyIkaWQiOiIzNTIiLCJMaW5lQ29sb3IiOm51bGwsIkxpbmVXZWlnaHQiOjAuMCwiTGluZVR5cGUiOjAsIlBhcmVudFN0eWxlIjpudWxsfSwiUGFyZW50U3R5bGUiOm51bGx9LCJEYXRlU3R5bGUiOnsiJGlkIjoiMzUzIiwiRm9udFNldHRpbmdzIjp7IiRpZCI6IjM1NCIsIkZvbnRTaXplIjoxMCwiRm9udE5hbWUiOiJDYWxpYnJpIiwiSXNCb2xkIjpmYWxzZSwiSXNJdGFsaWMiOmZhbHNlLCJJc1VuZGVybGluZWQiOmZhbHNlLCJQYXJlbnRTdHlsZSI6bnVsbH0sIkF1dG9TaXplIjowLCJGb3JlZ3JvdW5kIjp7IiRpZCI6IjM1NSIsIkNvbG9yIjp7IiRpZCI6IjM1Ni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zNTciLCJUb3AiOjAuMCwiTGVmdCI6MC4wLCJSaWdodCI6MC4wLCJCb3R0b20iOjAuMH0sIlBhZGRpbmciOnsiJGlkIjoiMzU4IiwiVG9wIjowLjAsIkxlZnQiOjAuMCwiUmlnaHQiOjAuMCwiQm90dG9tIjowLjB9LCJCYWNrZ3JvdW5kIjp7IiRpZCI6IjM1OSIsIkNvbG9yIjp7IiRpZCI6IjM2MCIsIkEiOjI1NSwiUiI6NTUsIkciOjUzLCJCIjo2OX19LCJJc1Zpc2libGUiOnRydWUsIldpZHRoIjowLjAsIkhlaWdodCI6MC4wLCJCb3JkZXJTdHlsZSI6eyIkaWQiOiIzNjEiLCJMaW5lQ29sb3IiOm51bGwsIkxpbmVXZWlnaHQiOjAuMCwiTGluZVR5cGUiOjAsIlBhcmVudFN0eWxlIjpudWxsfSwiUGFyZW50U3R5bGUiOm51bGx9LCJEYXRlRm9ybWF0Ijp7IiRpZCI6IjM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jMiLCJGb3JtYXQiOjAsIklzVmlzaWJsZSI6ZmFsc2UsIkxhc3RLbm93blZpc2liaWxpdHlTdGF0ZSI6ZmFsc2V9LCJJc1Zpc2libGUiOnRydWUsIlBhcmVudFN0eWxlIjpudWxsLCJfZXhwbGljaXRseVNldCI6eyIkaWQiOiIzNj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Y1IiwiU2hhcGUiOjksIkNvbm5lY3Rvck1hcmdpbiI6eyIkaWQiOiIzNjYiLCJUb3AiOjAuMCwiTGVmdCI6Mi4wLCJSaWdodCI6Mi4wLCJCb3R0b20iOjAuMH0sIkNvbm5lY3RvclN0eWxlIjp7IiRpZCI6IjM2NyIsIkxpbmVDb2xvciI6eyIkaWQiOiIzNjgiLCIkdHlwZSI6Ik5MUkUuQ29tbW9uLkRvbS5Tb2xpZENvbG9yQnJ1c2gsIE5MUkUuQ29tbW9uIiwiQ29sb3IiOnsiJGlkIjoiMzY5IiwiQSI6MTI3LCJSIjoxMjksIkciOjk5LCJCIjoxNDh9fSwiTGluZVdlaWdodCI6MS4wLCJMaW5lVHlwZSI6MCwiUGFyZW50U3R5bGUiOm51bGx9LCJJc0JlbG93VGltZWJhbmQiOmZhbHNlLCJQb3NpdGlvbk9uVGFzayI6MSwiSGlkZURhdGUiOmZhbHNlLCJTaGFwZVNpemUiOjAsIlNwYWNpbmciOjAuMCwiUGFkZGluZyI6eyIkaWQiOiIzNzAiLCJUb3AiOjUuMCwiTGVmdCI6My4wLCJSaWdodCI6MC4wLCJCb3R0b20iOjIuMH0sIlNoYXBlU3R5bGUiOnsiJGlkIjoiMzcxIiwiTWFyZ2luIjp7IiRpZCI6IjM3MiIsIlRvcCI6MC4wLCJMZWZ0IjowLjAsIlJpZ2h0IjowLjAsIkJvdHRvbSI6MC4wfSwiUGFkZGluZyI6eyIkaWQiOiIzNzMiLCJUb3AiOjAuMCwiTGVmdCI6MC4wLCJSaWdodCI6MC4wLCJCb3R0b20iOjAuMH0sIkJhY2tncm91bmQiOnsiJGlkIjoiMzc0IiwiQ29sb3IiOnsiJGlkIjoiMzc1IiwiQSI6MjU1LCJSIjoxMjksIkciOjk5LCJCIjoxNDh9fSwiSXNWaXNpYmxlIjp0cnVlLCJXaWR0aCI6MTIuMCwiSGVpZ2h0IjoxNC4wLCJCb3JkZXJTdHlsZSI6eyIkaWQiOiIzNzYiLCJMaW5lQ29sb3IiOnsiJGlkIjoiMzc3IiwiJHR5cGUiOiJOTFJFLkNvbW1vbi5Eb20uU29saWRDb2xvckJydXNoLCBOTFJFLkNvbW1vbiIsIkNvbG9yIjp7IiRpZCI6IjM3OCIsIkEiOjI1NSwiUiI6MjU1LCJHIjowLCJCIjowfX0sIkxpbmVXZWlnaHQiOjAuMCwiTGluZVR5cGUiOjAsIlBhcmVudFN0eWxlIjpudWxsfSwiUGFyZW50U3R5bGUiOm51bGx9LCJUaXRsZVN0eWxlIjp7IiRpZCI6IjM3OSIsIkZvbnRTZXR0aW5ncyI6eyIkaWQiOiIzODAiLCJGb250U2l6ZSI6MTEsIkZvbnROYW1lIjoiQ2FsaWJyaSIsIklzQm9sZCI6ZmFsc2UsIklzSXRhbGljIjpmYWxzZSwiSXNVbmRlcmxpbmVkIjpmYWxzZSwiUGFyZW50U3R5bGUiOm51bGx9LCJBdXRvU2l6ZSI6MCwiRm9yZWdyb3VuZCI6eyIkaWQiOiIzODEiLCJDb2xvciI6eyIkaWQiOiIzOD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zgzIiwiVG9wIjowLjAsIkxlZnQiOjAuMCwiUmlnaHQiOjAuMCwiQm90dG9tIjowLjB9LCJQYWRkaW5nIjp7IiRpZCI6IjM4NCIsIlRvcCI6MC4wLCJMZWZ0IjowLjAsIlJpZ2h0IjowLjAsIkJvdHRvbSI6MC4wfSwiQmFja2dyb3VuZCI6eyIkaWQiOiIzODUiLCJDb2xvciI6eyIkaWQiOiIzODYiLCJBIjoyNTUsIlIiOjAsIkciOjAsIkIiOjB9fSwiSXNWaXNpYmxlIjp0cnVlLCJXaWR0aCI6MC4wLCJIZWlnaHQiOjAuMCwiQm9yZGVyU3R5bGUiOnsiJGlkIjoiMzg3IiwiTGluZUNvbG9yIjpudWxsLCJMaW5lV2VpZ2h0IjowLjAsIkxpbmVUeXBlIjowLCJQYXJlbnRTdHlsZSI6bnVsbH0sIlBhcmVudFN0eWxlIjpudWxsfSwiRGF0ZVN0eWxlIjp7IiRpZCI6IjM4OCIsIkZvbnRTZXR0aW5ncyI6eyIkaWQiOiIzODkiLCJGb250U2l6ZSI6MTAsIkZvbnROYW1lIjoiQ2FsaWJyaSIsIklzQm9sZCI6ZmFsc2UsIklzSXRhbGljIjpmYWxzZSwiSXNVbmRlcmxpbmVkIjpmYWxzZSwiUGFyZW50U3R5bGUiOm51bGx9LCJBdXRvU2l6ZSI6MCwiRm9yZWdyb3VuZCI6eyIkaWQiOiIzOTAiLCJDb2xvciI6eyIkaWQiOiIzOTE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zkyIiwiVG9wIjowLjAsIkxlZnQiOjAuMCwiUmlnaHQiOjAuMCwiQm90dG9tIjowLjB9LCJQYWRkaW5nIjp7IiRpZCI6IjM5MyIsIlRvcCI6MC4wLCJMZWZ0IjowLjAsIlJpZ2h0IjowLjAsIkJvdHRvbSI6MC4wfSwiQmFja2dyb3VuZCI6eyIkaWQiOiIzOTQiLCJDb2xvciI6eyIkaWQiOiIzOTUiLCJBIjoyNTUsIlIiOjU1LCJHIjo1MywiQiI6Njl9fSwiSXNWaXNpYmxlIjp0cnVlLCJXaWR0aCI6MC4wLCJIZWlnaHQiOjAuMCwiQm9yZGVyU3R5bGUiOnsiJGlkIjoiMzk2IiwiTGluZUNvbG9yIjpudWxsLCJMaW5lV2VpZ2h0IjowLjAsIkxpbmVUeXBlIjowLCJQYXJlbnRTdHlsZSI6bnVsbH0sIlBhcmVudFN0eWxlIjpudWxsfSwiRGF0ZUZvcm1hdCI6eyIkaWQiOiIzO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4IiwiRm9ybWF0IjowLCJJc1Zpc2libGUiOmZhbHNlLCJMYXN0S25vd25WaXNpYmlsaXR5U3RhdGUiOmZhbHNlfSwiSXNWaXNpYmxlIjp0cnVlLCJQYXJlbnRTdHlsZSI6bnVsbH0sIkRlZmF1bHRTd2ltbGFuZU1pbGVzdG9uZVN0eWxlIjp7IiRpZCI6IjM5OSIsIlRpdGxlUG9zaXRpb24iOiJMZWZ0IiwiRGF0ZVBvc2l0aW9uIjoiUmlnaHQiLCJTaGFwZVR5cGUiOjksIlNoYXBlU2l6ZSI6MCwiU3BhY2luZyI6NSwiU2hhcGVTdHlsZSI6eyIkaWQiOiI0MDAiLCJNYXJnaW4iOnsiJGlkIjoiNDAxIiwiVG9wIjowLjAsIkxlZnQiOjAuMCwiUmlnaHQiOjAuMCwiQm90dG9tIjowLjB9LCJQYWRkaW5nIjp7IiRpZCI6IjQwMiIsIlRvcCI6MC4wLCJMZWZ0IjowLjAsIlJpZ2h0IjowLjAsIkJvdHRvbSI6MC4wfSwiQmFja2dyb3VuZCI6eyIkaWQiOiI0MDMiLCJDb2xvciI6eyIkaWQiOiI0MDQiLCJBIjoyNTUsIlIiOjE3MywiRyI6MTMyLCJCIjoxOTh9fSwiSXNWaXNpYmxlIjp0cnVlLCJXaWR0aCI6MTIuMCwiSGVpZ2h0IjoxNC4wLCJCb3JkZXJTdHlsZSI6eyIkaWQiOiI0MDUiLCJMaW5lQ29sb3IiOnsiJGlkIjoiNDA2IiwiJHR5cGUiOiJOTFJFLkNvbW1vbi5Eb20uU29saWRDb2xvckJydXNoLCBOTFJFLkNvbW1vbiIsIkNvbG9yIjp7IiRpZCI6IjQwNyIsIkEiOjI1NSwiUiI6MjM0LCJHIjoyMiwiQiI6MzB9fSwiTGluZVdlaWdodCI6MC4wLCJMaW5lVHlwZSI6MCwiUGFyZW50U3R5bGUiOm51bGx9LCJQYXJlbnRTdHlsZSI6bnVsbH0sIlRpdGxlU3R5bGUiOnsiJGlkIjoiNDA4IiwiRm9udFNldHRpbmdzIjp7IiRpZCI6IjQwOSIsIkZvbnRTaXplIjoxMSwiRm9udE5hbWUiOiJDYWxpYnJpIiwiSXNCb2xkIjpmYWxzZSwiSXNJdGFsaWMiOmZhbHNlLCJJc1VuZGVybGluZWQiOmZhbHNlLCJQYXJlbnRTdHlsZSI6bnVsbH0sIkF1dG9TaXplIjowLCJGb3JlZ3JvdW5kIjp7IiRpZCI6IjQxMCIsIkNvbG9yIjp7IiRpZCI6IjQxMS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0MTIiLCJUb3AiOjAuMCwiTGVmdCI6MC4wLCJSaWdodCI6MC4wLCJCb3R0b20iOjAuMH0sIlBhZGRpbmciOnsiJGlkIjoiNDEzIiwiVG9wIjowLjAsIkxlZnQiOjAuMCwiUmlnaHQiOjAuMCwiQm90dG9tIjowLjB9LCJCYWNrZ3JvdW5kIjp7IiRpZCI6IjQxNCIsIkNvbG9yIjp7IiRpZCI6IjQxNSIsIkEiOjI1NSwiUiI6MCwiRyI6MCwiQiI6MH19LCJJc1Zpc2libGUiOnRydWUsIldpZHRoIjowLjAsIkhlaWdodCI6MC4wLCJCb3JkZXJTdHlsZSI6eyIkaWQiOiI0MTYiLCJMaW5lQ29sb3IiOm51bGwsIkxpbmVXZWlnaHQiOjAuMCwiTGluZVR5cGUiOjAsIlBhcmVudFN0eWxlIjpudWxsfSwiUGFyZW50U3R5bGUiOm51bGx9LCJEYXRlU3R5bGUiOnsiJGlkIjoiNDE3IiwiRm9udFNldHRpbmdzIjp7IiRpZCI6IjQxOCIsIkZvbnRTaXplIjoxMCwiRm9udE5hbWUiOiJDYWxpYnJpIiwiSXNCb2xkIjpmYWxzZSwiSXNJdGFsaWMiOmZhbHNlLCJJc1VuZGVybGluZWQiOmZhbHNlLCJQYXJlbnRTdHlsZSI6bnVsbH0sIkF1dG9TaXplIjowLCJGb3JlZ3JvdW5kIjp7IiRpZCI6IjQxOSIsIkNvbG9yIjp7IiRpZCI6IjQyM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0MjEiLCJUb3AiOjAuMCwiTGVmdCI6MC4wLCJSaWdodCI6MC4wLCJCb3R0b20iOjAuMH0sIlBhZGRpbmciOnsiJGlkIjoiNDIyIiwiVG9wIjowLjAsIkxlZnQiOjAuMCwiUmlnaHQiOjAuMCwiQm90dG9tIjowLjB9LCJCYWNrZ3JvdW5kIjp7IiRpZCI6IjQyMyIsIkNvbG9yIjp7IiRpZCI6IjQyNCIsIkEiOjI1NSwiUiI6NTUsIkciOjUzLCJCIjo2OX19LCJJc1Zpc2libGUiOnRydWUsIldpZHRoIjowLjAsIkhlaWdodCI6MC4wLCJCb3JkZXJTdHlsZSI6eyIkaWQiOiI0MjUiLCJMaW5lQ29sb3IiOm51bGwsIkxpbmVXZWlnaHQiOjAuMCwiTGluZVR5cGUiOjAsIlBhcmVudFN0eWxlIjpudWxsfSwiUGFyZW50U3R5bGUiOm51bGx9LCJEYXRlRm9ybWF0Ijp7IiRpZCI6IjQ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jciLCJGb3JtYXQiOjAsIklzVmlzaWJsZSI6ZmFsc2UsIkxhc3RLbm93blZpc2liaWxpdHlTdGF0ZSI6ZmFsc2V9LCJJc1Zpc2libGUiOnRydWUsIlBhcmVudFN0eWxlIjpudWxsfSwiRGVmYXVsdFN3aW1sYW5lQWN0aXZpdHlTdHlsZSI6eyIkaWQiOiI0MjgiLCJIZWFkZXJTdHlsZSI6eyIkaWQiOiI0MjkiLCJUZXh0U3R5bGUiOnsiJGlkIjoiNDMwIiwiRm9udFNldHRpbmdzIjp7IiRpZCI6IjQzMSIsIkZvbnRTaXplIjoxMSwiRm9udE5hbWUiOiJDYWxpYnJpIiwiSXNCb2xkIjpmYWxzZSwiSXNJdGFsaWMiOmZhbHNlLCJJc1VuZGVybGluZWQiOmZhbHNlLCJQYXJlbnRTdHlsZSI6bnVsbH0sIkF1dG9TaXplIjoyLCJGb3JlZ3JvdW5kIjp7IiRpZCI6IjQzMiIsIkNvbG9yIjp7IiRpZCI6IjQz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zNCIsIlRvcCI6MC4wLCJMZWZ0IjowLjAsIlJpZ2h0IjowLjAsIkJvdHRvbSI6MC4wfSwiUGFkZGluZyI6eyIkaWQiOiI0MzUiLCJUb3AiOjAuMCwiTGVmdCI6MC4wLCJSaWdodCI6MC4wLCJCb3R0b20iOjAuMH0sIkJhY2tncm91bmQiOnsiJGlkIjoiNDM2IiwiQ29sb3IiOnsiJGlkIjoiNDM3IiwiQSI6MjU1LCJSIjowLCJHIjowLCJCIjowfX0sIklzVmlzaWJsZSI6dHJ1ZSwiV2lkdGgiOjAuMCwiSGVpZ2h0IjowLjAsIkJvcmRlclN0eWxlIjpudWxsLCJQYXJlbnRTdHlsZSI6bnVsbH0sIlJlY3Rhbmds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EyNywiUiI6MTczLCJHIjoxMzIsIkIiOjE5OH19LCJJc1Zpc2libGUiOnRydWUsIldpZHRoIjowLjAsIkhlaWdodCI6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NYXJnaW4iOnsiJGlkIjoiNDQ2IiwiVG9wIjowLjAsIkxlZnQiOjAuMCwiUmlnaHQiOjAuMCwiQm90dG9tIjowLjB9LCJQYWRkaW5nIjp7IiRpZCI6IjQ0NyIsIlRvcCI6MC4wLCJMZWZ0IjowLjAsIlJpZ2h0IjowLjAsIkJvdHRvbSI6MC4wfSwiQmFja2dyb3VuZCI6bnVsbCwiSXNWaXNpYmxlIjp0cnVlLCJXaWR0aCI6MC4wLCJIZWlnaHQiOjAuMCwiQm9yZGVyU3R5bGUiOm51bGwsIlBhcmVudFN0eWxlIjpudWxsfSwiQmFja2dyb3VuZFN0eWxlIjp7IiRpZCI6IjQ0OCIsIk1hcmdpbiI6eyIkaWQiOiI0NDkiLCJUb3AiOjAuMCwiTGVmdCI6MC4wLCJSaWdodCI6MC4wLCJCb3R0b20iOjAuMH0sIlBhZGRpbmciOnsiJGlkIjoiNDUwIiwiVG9wIjowLjAsIkxlZnQiOjAuMCwiUmlnaHQiOjAuMCwiQm90dG9tIjowLjB9LCJCYWNrZ3JvdW5kIjp7IiRpZCI6IjQ1MSIsIkNvbG9yIjp7IiRpZCI6IjQ1MiIsIkEiOjUxLCJSIjoyMDAsIkciOjIwMCwiQiI6MjAwfX0sIklzVmlzaWJsZSI6dHJ1ZSwiV2lkdGgiOjAuMCwiSGVpZ2h0IjowLjAsIkJvcmRlclN0eWxlIjp7IiRpZCI6IjQ1MyIsIkxpbmVDb2xvciI6eyIkaWQiOiI0NTQiLCIkdHlwZSI6Ik5MUkUuQ29tbW9uLkRvbS5Tb2xpZENvbG9yQnJ1c2gsIE5MUkUuQ29tbW9uIiwiQ29sb3IiOnsiJGlkIjoiNDU1IiwiQSI6MjU1LCJSIjoyMzQsIkciOjIyLCJCIjozMH19LCJMaW5lV2VpZ2h0IjowLjAsIkxpbmVUeXBlIjowLCJQYXJlbnRTdHlsZSI6bnVsbH0sIlBhcmVudFN0eWxlIjpudWxsfSwiTWFyZ2luIjp7IiRpZCI6IjQ1NiIsIlRvcCI6MC4wLCJMZWZ0IjowLjAsIlJpZ2h0IjowLjAsIkJvdHRvbSI6MC4wfSwiUGFkZGluZyI6eyIkaWQiOiI0NTciLCJUb3AiOjAuMCwiTGVmdCI6MC4wLCJSaWdodCI6MC4wLCJCb3R0b20iOjAuMH0sIklzVmlzaWJsZSI6dHJ1ZSwiV2lkdGgiOjAuMCwiSGVpZ2h0IjowLjAsIkJvcmRlclN0eWxlIjp7IiRpZCI6IjQ1OCIsIkxpbmVDb2xvciI6bnVsbCwiTGluZVdlaWdodCI6MC4wLCJMaW5lVHlwZSI6MCwiUGFyZW50U3R5bGUiOm51bGx9LCJQYXJlbnRTdHlsZSI6bnVsbH0sIk1hcmdpbiI6eyIkaWQiOiI0NTkiLCJUb3AiOjAuMCwiTGVmdCI6MC4wLCJSaWdodCI6MC4wLCJCb3R0b20iOjAuMH0sIlBhZGRpbmciOnsiJGlkIjoiNDYwIiwiVG9wIjowLjAsIkxlZnQiOjAuMCwiUmlnaHQiOjAuMCwiQm90dG9tIjowLjB9LCJJc1Zpc2libGUiOnRydWUsIldpZHRoIjowLjAsIkhlaWdodCI6MC4wLCJCb3JkZXJTdHlsZSI6eyIkaWQiOiI0NjEiLCJMaW5lQ29sb3IiOm51bGwsIkxpbmVXZWlnaHQiOjAuMCwiTGluZVR5cGUiOjAsIlBhcmVudFN0eWxlIjpudWxsfSwiUGFyZW50U3R5bGUiOm51bGx9LCJfYWRkaXRpb25hbFN3aW1sYW5lVjJTdHlsZXMiOlt7IiRpZCI6IjQ2MiIsIlN0eWxlSWQiOiI5ODUxM2UxMC01NTFjLTRmMzAtYWMxMS1hMDY5MGU5MDMxMzQiLCJIZWFkZXJTdHlsZSI6eyIkaWQiOiI0NjMiLCJUZXh0SXNWZXJ0aWNhbCI6ZmFsc2UsIlRleHRTdHlsZSI6eyIkaWQiOiI0NjQiLCJGb250U2V0dGluZ3MiOnsiJGlkIjoiNDY1IiwiRm9udFNpemUiOjExLCJGb250TmFtZSI6IkNhbGlicmkiLCJJc0JvbGQiOmZhbHNlLCJJc0l0YWxpYyI6ZmFsc2UsIklzVW5kZXJsaW5lZCI6ZmFsc2UsIlBhcmVudFN0eWxlIjpudWxsfSwiQXV0b1NpemUiOjIsIkZvcmVncm91bmQiOnsiJGlkIjoiNDY2IiwiQ29sb3IiOnsiJGlkIjoiNDY3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DY4IiwiVG9wIjowLjAsIkxlZnQiOjAuMCwiUmlnaHQiOjAuMCwiQm90dG9tIjowLjB9LCJQYWRkaW5nIjp7IiRpZCI6IjQ2OSIsIlRvcCI6MC4wLCJMZWZ0IjowLjAsIlJpZ2h0IjowLjAsIkJvdHRvbSI6MC4wfSwiQmFja2dyb3VuZCI6eyIkaWQiOiI0NzAiLCJDb2xvciI6eyIkaWQiOiI0NzEiLCJBIjoyNTUsIlIiOjI1NSwiRyI6MjU1LCJCIjoyNTV9fSwiSXNWaXNpYmxlIjp0cnVlLCJXaWR0aCI6MC4wLCJIZWlnaHQiOjAuMCwiQm9yZGVyU3R5bGUiOm51bGwsIlBhcmVudFN0eWxlIjpudWxsfSwiUmVjdGFuZ2xlU3R5bGUiOnsiJGlkIjoiNDcyIiwiTWFyZ2luIjp7IiRpZCI6IjQ3MyIsIlRvcCI6MC4wLCJMZWZ0IjowLjAsIlJpZ2h0IjowLjAsIkJvdHRvbSI6MC4wfSwiUGFkZGluZyI6eyIkaWQiOiI0NzQiLCJUb3AiOjAuMCwiTGVmdCI6MC4wLCJSaWdodCI6MC4wLCJCb3R0b20iOjAuMH0sIkJhY2tncm91bmQiOnsiJGlkIjoiNDc1IiwiQ29sb3IiOnsiJGlkIjoiNDc2IiwiQSI6MjU1LCJSIjoxMzUsIkciOjEzMiwiQiI6MTk5fX0sIklzVmlzaWJsZSI6dHJ1ZSwiV2lkdGgiOjAuMCwiSGVpZ2h0IjowLjAsIkJvcmRlclN0eWxlIjp7IiRpZCI6IjQ3NyIsIkxpbmVDb2xvciI6eyIkaWQiOiI0NzgiLCIkdHlwZSI6Ik5MUkUuQ29tbW9uLkRvbS5Tb2xpZENvbG9yQnJ1c2gsIE5MUkUuQ29tbW9uIiwiQ29sb3IiOnsiJGlkIjoiNDc5IiwiQSI6MjU1LCJSIjoyNTUsIkciOjI1NSwiQiI6MjU1fX0sIkxpbmVXZWlnaHQiOjAuMCwiTGluZVR5cGUiOjAsIlBhcmVudFN0eWxlIjpudWxsfSwiUGFyZW50U3R5bGUiOm51bGx9LCJNYXJnaW4iOnsiJGlkIjoiNDgwIiwiVG9wIjowLjAsIkxlZnQiOjAuMCwiUmlnaHQiOjAuMCwiQm90dG9tIjowLjB9LCJQYWRkaW5nIjp7IiRpZCI6IjQ4MSIsIlRvcCI6MC4wLCJMZWZ0IjowLjAsIlJpZ2h0IjowLjAsIkJvdHRvbSI6MC4wfSwiQmFja2dyb3VuZCI6bnVsbCwiSXNWaXNpYmxlIjp0cnVlLCJXaWR0aCI6MC4wLCJIZWlnaHQiOjAuMCwiQm9yZGVyU3R5bGUiOm51bGwsIlBhcmVudFN0eWxlIjpudWxsfSwiQmFja2dyb3VuZFN0eWxlIjp7IiRpZCI6IjQ4MiIsIk1hcmdpbiI6eyIkaWQiOiI0ODMiLCJUb3AiOjAuMCwiTGVmdCI6MC4wLCJSaWdodCI6MC4wLCJCb3R0b20iOjAuMH0sIlBhZGRpbmciOnsiJGlkIjoiNDg0IiwiVG9wIjowLjAsIkxlZnQiOjAuMCwiUmlnaHQiOjAuMCwiQm90dG9tIjowLjB9LCJCYWNrZ3JvdW5kIjp7IiRpZCI6IjQ4NSIsIkNvbG9yIjp7IiRpZCI6IjQ4NiIsIkEiOjUxLCJSIjoyMDAsIkciOjIwMCwiQiI6MjAwfX0sIklzVmlzaWJsZSI6dHJ1ZSwiV2lkdGgiOjAuMCwiSGVpZ2h0IjowLjAsIkJvcmRlclN0eWxlIjp7IiRpZCI6IjQ4NyIsIkxpbmVDb2xvciI6eyIkaWQiOiI0ODgiLCIkdHlwZSI6Ik5MUkUuQ29tbW9uLkRvbS5Tb2xpZENvbG9yQnJ1c2gsIE5MUkUuQ29tbW9uIiwiQ29sb3IiOnsiJGlkIjoiNDg5IiwiQSI6MjU1LCJSIjoyMzQsIkciOjIyLCJCIjozMH19LCJMaW5lV2VpZ2h0IjowLjAsIkxpbmVUeXBlIjowLCJQYXJlbnRTdHlsZSI6bnVsbH0sIlBhcmVudFN0eWxlIjpudWxsfSwiSXNBYm92ZVRpbWViYW5kIjpmYWxzZSwiU3BhY2luZyI6MiwiRGVmYXVsdFN3aW1sYW5lVGFza1N0eWxlIjp7IiRpZCI6IjQ5MCIsIiR0eXBlIjoiTkxSRS5Db21tb24uRG9tLlN0eWxlcy5FeHBsaWNpdFNldGFibGVUYXNrU3R5bGUsIE5MUkUuQ29tbW9uIiwiU2hhcGUiOjgsIlNoYXBlVGhpY2tuZXNzIjowLCJEdXJhdGlvbkZvcm1hdCI6MCwiSW5jbHVkZU5vbldvcmtpbmdEYXlzSW5EdXJhdGlvbiI6ZmFsc2UsIlBlcmNlbnRhZ2VDb21wbGV0ZVN0eWxlIjp7IiRpZCI6IjQ5MSIsIkZvbnRTZXR0aW5ncyI6eyIkaWQiOiI0OTIiLCJGb250U2l6ZSI6MTAsIkZvbnROYW1lIjoiQ2FsaWJyaSIsIklzQm9sZCI6ZmFsc2UsIklzSXRhbGljIjpmYWxzZSwiSXNVbmRlcmxpbmVkIjpmYWxzZSwiUGFyZW50U3R5bGUiOm51bGx9LCJBdXRvU2l6ZSI6MCwiRm9yZWdyb3VuZCI6eyIkaWQiOiI0OTMiLCJDb2xvciI6eyIkaWQiOiI0OTQ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Dk1IiwiVG9wIjowLjAsIkxlZnQiOjAuMCwiUmlnaHQiOjAuMCwiQm90dG9tIjowLjB9LCJQYWRkaW5nIjp7IiRpZCI6IjQ5NiIsIlRvcCI6MC4wLCJMZWZ0IjowLjAsIlJpZ2h0IjowLjAsIkJvdHRvbSI6MC4wfSwiQmFja2dyb3VuZCI6eyIkaWQiOiI0OTciLCJDb2xvciI6eyIkaWQiOiI0OTgiLCJBIjo4OSwiUiI6MCwiRyI6MCwiQiI6MH19LCJJc1Zpc2libGUiOnRydWUsIldpZHRoIjowLjAsIkhlaWdodCI6MC4wLCJCb3JkZXJTdHlsZSI6eyIkaWQiOiI0OTkiLCJMaW5lQ29sb3IiOm51bGwsIkxpbmVXZWlnaHQiOjAuMCwiTGluZVR5cGUiOjAsIlBhcmVudFN0eWxlIjpudWxsfSwiUGFyZW50U3R5bGUiOm51bGx9LCJEdXJhdGlvblN0eWxlIjp7IiRpZCI6IjUwMCIsIkZvbnRTZXR0aW5ncyI6eyIkaWQiOiI1MDEiLCJGb250U2l6ZSI6MTAsIkZvbnROYW1lIjoiQ2FsaWJyaSIsIklzQm9sZCI6ZmFsc2UsIklzSXRhbGljIjpmYWxzZSwiSXNVbmRlcmxpbmVkIjpmYWxzZSwiUGFyZW50U3R5bGUiOm51bGx9LCJBdXRvU2l6ZSI6MCwiRm9yZWdyb3VuZCI6eyIkaWQiOiI1MDIiLCJDb2xvciI6eyIkaWQiOiI1MDM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NTA0IiwiVG9wIjowLjAsIkxlZnQiOjAuMCwiUmlnaHQiOjAuMCwiQm90dG9tIjowLjB9LCJQYWRkaW5nIjp7IiRpZCI6IjUwNSIsIlRvcCI6MC4wLCJMZWZ0IjowLjAsIlJpZ2h0IjowLjAsIkJvdHRvbSI6MC4wfSwiQmFja2dyb3VuZCI6eyIkaWQiOiI1MDYiLCJDb2xvciI6eyIkaWQiOiI1MDciLCJBIjoyNTUsIlIiOjU1LCJHIjo1MywiQiI6Njl9fSwiSXNWaXNpYmxlIjp0cnVlLCJXaWR0aCI6MC4wLCJIZWlnaHQiOjAuMCwiQm9yZGVyU3R5bGUiOnsiJGlkIjoiNTA4IiwiTGluZUNvbG9yIjpudWxsLCJMaW5lV2VpZ2h0IjowLjAsIkxpbmVUeXBlIjowLCJQYXJlbnRTdHlsZSI6bnVsbH0sIlBhcmVudFN0eWxlIjpudWxsfSwiSG9yaXpvbnRhbENvbm5lY3RvclN0eWxlIjp7IiRpZCI6IjUwOSIsIkxpbmVDb2xvciI6eyIkaWQiOiI1MTAiLCIkdHlwZSI6Ik5MUkUuQ29tbW9uLkRvbS5Tb2xpZENvbG9yQnJ1c2gsIE5MUkUuQ29tbW9uIiwiQ29sb3IiOnsiJGlkIjoiNTExIiwiQSI6MjU1LCJSIjowLCJHIjowLCJCIjowfX0sIkxpbmVXZWlnaHQiOjAuMCwiTGluZVR5cGUiOjAsIlBhcmVudFN0eWxlIjpudWxsfSwiVmVydGljYWxDb25uZWN0b3JTdHlsZSI6eyIkaWQiOiI1MTIiLCJMaW5lQ29sb3IiOnsiJGlkIjoiNTEzIiwiJHR5cGUiOiJOTFJFLkNvbW1vbi5Eb20uU29saWRDb2xvckJydXNoLCBOTFJFLkNvbW1vbiIsIkNvbG9yIjp7IiRpZCI6IjUx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QmFzZWxpbmVTdHlsZSI6eyIkaWQiOiI1MTUiLCJTaGFwZVN0eWxlIjp7IiRpZCI6IjUxNiIsIk1hcmdpbiI6eyIkaWQiOiI1MTciLCJUb3AiOjAuMCwiTGVmdCI6MC4wLCJSaWdodCI6MC4wLCJCb3R0b20iOjAuMH0sIlBhZGRpbmciOnsiJGlkIjoiNTE4IiwiVG9wIjowLjAsIkxlZnQiOjAuMCwiUmlnaHQiOjAuMCwiQm90dG9tIjowLjB9LCJCYWNrZ3JvdW5kIjp7IiRpZCI6IjUxOSIsIkNvbG9yIjp7IiRpZCI6IjUyMCIsIkEiOjE1MywiUiI6MCwiRyI6MCwiQiI6MH19LCJJc1Zpc2libGUiOnRydWUsIldpZHRoIjowLjAsIkhlaWdodCI6MC4wLCJCb3JkZXJTdHlsZSI6eyIkaWQiOiI1MjEiLCJMaW5lQ29sb3IiOnsiJGlkIjoiNTIyIiwiJHR5cGUiOiJOTFJFLkNvbW1vbi5Eb20uU29saWRDb2xvckJydXNoLCBOTFJFLkNvbW1vbiIsIkNvbG9yIjp7IiRpZCI6IjUyMyIsIkEiOjI1NSwiUiI6MjU1LCJHIjowLCJCIjowfX0sIkxpbmVXZWlnaHQiOjAuMCwiTGluZVR5cGUiOjAsIlBhcmVudFN0eWxlIjpudWxsfSwiUGFyZW50U3R5bGUiOm51bGx9LCJNYXJnaW4iOnsiJGlkIjoiNTI0IiwiVG9wIjowLjAsIkxlZnQiOjAuMCwiUmlnaHQiOjAuMCwiQm90dG9tIjowLjB9LCJQYWRkaW5nIjp7IiRpZCI6IjUyNSIsIlRvcCI6MC4wLCJMZWZ0IjowLjAsIlJpZ2h0IjowLjAsIkJvdHRvbSI6MC4wfSwiQmFja2dyb3VuZCI6bnVsbCwiSXNWaXNpYmxlIjp0cnVlLCJXaWR0aCI6MC4wLCJIZWlnaHQiOjAuMCwiQm9yZGVyU3R5bGUiOm51bGwsIlBhcmVudFN0eWxlIjpudWxsfSwiU2hhcGVTdHlsZSI6eyIkaWQiOiI1MjYiLCJNYXJnaW4iOnsiJGlkIjoiNTI3IiwiVG9wIjowLjAsIkxlZnQiOjQuMCwiUmlnaHQiOjQuMCwiQm90dG9tIjowLjB9LCJQYWRkaW5nIjp7IiRpZCI6IjUyOCIsIlRvcCI6MC4wLCJMZWZ0IjowLjAsIlJpZ2h0IjowLjAsIkJvdHRvbSI6MC4wfSwiQmFja2dyb3VuZCI6eyIkaWQiOiI1MjkiLCJDb2xvciI6eyIkaWQiOiI1MzAiLCJBIjoyNTUsIlIiOjEzNSwiRyI6MTMyLCJCIjoxOTl9fSwiSXNWaXNpYmxlIjp0cnVlLCJXaWR0aCI6MC4wLCJIZWlnaHQiOjEwLjAsIkJvcmRlclN0eWxlIjp7IiRpZCI6IjUzMSIsIkxpbmVDb2xvciI6eyIkaWQiOiI1MzIiLCIkdHlwZSI6Ik5MUkUuQ29tbW9uLkRvbS5Tb2xpZENvbG9yQnJ1c2gsIE5MUkUuQ29tbW9uIiwiQ29sb3IiOnsiJGlkIjoiNTMzIiwiQSI6MjU1LCJSIjoyMzQsIkciOjIyLCJCIjozMH19LCJMaW5lV2VpZ2h0IjowLjAsIkxpbmVUeXBlIjowLCJQYXJlbnRTdHlsZSI6bnVsbH0sIlBhcmVudFN0eWxlIjpudWxsfSwiVGl0bGVTdHlsZSI6eyIkaWQiOiI1MzQiLCJGb250U2V0dGluZ3MiOnsiJGlkIjoiNTM1IiwiRm9udFNpemUiOjExLCJGb250TmFtZSI6IkNhbGlicmkiLCJJc0JvbGQiOmZhbHNlLCJJc0l0YWxpYyI6ZmFsc2UsIklzVW5kZXJsaW5lZCI6ZmFsc2UsIlBhcmVudFN0eWxlIjpudWxsfSwiQXV0b1NpemUiOjAsIkZvcmVncm91bmQiOnsiJGlkIjoiNTM2IiwiQ29sb3IiOnsiJGlkIjoiNTM3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UzOCIsIlRvcCI6MC4wLCJMZWZ0IjowLjAsIlJpZ2h0IjowLjAsIkJvdHRvbSI6MC4wfSwiUGFkZGluZyI6eyIkaWQiOiI1MzkiLCJUb3AiOjAuMCwiTGVmdCI6MC4wLCJSaWdodCI6MC4wLCJCb3R0b20iOjAuMH0sIkJhY2tncm91bmQiOnsiJGlkIjoiNTQwIiwiQ29sb3IiOnsiJGlkIjoiNTQxIiwiQSI6MjU1LCJSIjowLCJHIjowLCJCIjowfX0sIklzVmlzaWJsZSI6dHJ1ZSwiV2lkdGgiOjAuMCwiSGVpZ2h0IjowLjAsIkJvcmRlclN0eWxlIjp7IiRpZCI6IjU0MiIsIkxpbmVDb2xvciI6bnVsbCwiTGluZVdlaWdodCI6MC4wLCJMaW5lVHlwZSI6MCwiUGFyZW50U3R5bGUiOm51bGx9LCJQYXJlbnRTdHlsZSI6bnVsbH0sIkRhdGVTdHlsZSI6eyIkaWQiOiI1NDMiLCJGb250U2V0dGluZ3MiOnsiJGlkIjoiNTQ0IiwiRm9udFNpemUiOjEwLCJGb250TmFtZSI6IkNhbGlicmkiLCJJc0JvbGQiOmZhbHNlLCJJc0l0YWxpYyI6ZmFsc2UsIklzVW5kZXJsaW5lZCI6ZmFsc2UsIlBhcmVudFN0eWxlIjpudWxsfSwiQXV0b1NpemUiOjAsIkZvcmVncm91bmQiOnsiJGlkIjoiNTQ1IiwiQ29sb3IiOnsiJGlkIjoiNTQ2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U0NyIsIlRvcCI6MC4wLCJMZWZ0IjowLjAsIlJpZ2h0IjowLjAsIkJvdHRvbSI6MC4wfSwiUGFkZGluZyI6eyIkaWQiOiI1NDgiLCJUb3AiOjAuMCwiTGVmdCI6MC4wLCJSaWdodCI6MC4wLCJCb3R0b20iOjAuMH0sIkJhY2tncm91bmQiOnsiJGlkIjoiNTQ5IiwiQ29sb3IiOnsiJGlkIjoiNTUwIiwiQSI6MjU1LCJSIjo1NSwiRyI6NTMsIkIiOjY5fX0sIklzVmlzaWJsZSI6dHJ1ZSwiV2lkdGgiOjAuMCwiSGVpZ2h0IjowLjAsIkJvcmRlclN0eWxlIjp7IiRpZCI6IjU1MSIsIkxpbmVDb2xvciI6bnVsbCwiTGluZVdlaWdodCI6MC4wLCJMaW5lVHlwZSI6MCwiUGFyZW50U3R5bGUiOm51bGx9LCJQYXJlbnRTdHlsZSI6bnVsbH0sIkRhdGVGb3JtYXQiOnsiJGlkIjoiNTU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1MyIsIkZvcm1hdCI6MCwiSXNWaXNpYmxlIjpmYWxzZSwiTGFzdEtub3duVmlzaWJpbGl0eVN0YXRlIjpmYWxzZX0sIklzVmlzaWJsZSI6dHJ1ZSwiUGFyZW50U3R5bGUiOm51bGwsIl9leHBsaWNpdGx5U2V0Ijp7IiRpZCI6IjU1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1NTUiLCJTaGFwZSI6OSwiQ29ubmVjdG9yTWFyZ2luIjp7IiRpZCI6IjU1NiIsIlRvcCI6MC4wLCJMZWZ0IjoyLjAsIlJpZ2h0IjoyLjAsIkJvdHRvbSI6MC4wfSwiQ29ubmVjdG9yU3R5bGUiOnsiJGlkIjoiNTU3IiwiTGluZUNvbG9yIjp7IiRpZCI6IjU1OCIsIiR0eXBlIjoiTkxSRS5Db21tb24uRG9tLlNvbGlkQ29sb3JCcnVzaCwgTkxSRS5Db21tb24iLCJDb2xvciI6eyIkaWQiOiI1NTkiLCJBIjoxMjcsIlIiOjE1OSwiRyI6MTU2LCJCIjoyMTB9fSwiTGluZVdlaWdodCI6MS4wLCJMaW5lVHlwZSI6MCwiUGFyZW50U3R5bGUiOm51bGx9LCJJc0JlbG93VGltZWJhbmQiOmZhbHNlLCJQb3NpdGlvbk9uVGFzayI6MSwiSGlkZURhdGUiOmZhbHNlLCJTaGFwZVNpemUiOjAsIlNwYWNpbmciOjAuMCwiUGFkZGluZyI6eyIkaWQiOiI1NjAiLCJUb3AiOjUuMCwiTGVmdCI6My4wLCJSaWdodCI6MC4wLCJCb3R0b20iOjIuMH0sIlNoYXB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NTksIkciOjE1NiwiQiI6MjEwfX0sIklzVmlzaWJsZSI6dHJ1ZSwiV2lkdGgiOjEyLjAsIkhlaWdodCI6MTQuMCwiQm9yZGVyU3R5bGUiOnsiJGlkIjoiNTY2IiwiTGluZUNvbG9yIjp7IiRpZCI6IjU2NyIsIiR0eXBlIjoiTkxSRS5Db21tb24uRG9tLlNvbGlkQ29sb3JCcnVzaCwgTkxSRS5Db21tb24iLCJDb2xvciI6eyIkaWQiOiI1NjgiLCJBIjoyNTUsIlIiOjI1NSwiRyI6MjU1LCJCIjoyNTV9fSwiTGluZVdlaWdodCI6MC4wLCJMaW5lVHlwZSI6MCwiUGFyZW50U3R5bGUiOm51bGx9LCJQYXJlbnRTdHlsZSI6bnVsbH0sIlRpdGxlU3R5bGUiOnsiJGlkIjoiNTY5IiwiRm9udFNldHRpbmdzIjp7IiRpZCI6IjU3MCIsIkZvbnRTaXplIjoxMSwiRm9udE5hbWUiOiJDYWxpYnJpIiwiSXNCb2xkIjpmYWxzZSwiSXNJdGFsaWMiOmZhbHNlLCJJc1VuZGVybGluZWQiOmZhbHNlLCJQYXJlbnRTdHlsZSI6bnVsbH0sIkF1dG9TaXplIjowLCJGb3JlZ3JvdW5kIjp7IiRpZCI6IjU3MSIsIkNvbG9yIjp7IiRpZCI6IjU3M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1NzMiLCJUb3AiOjAuMCwiTGVmdCI6MC4wLCJSaWdodCI6MC4wLCJCb3R0b20iOjAuMH0sIlBhZGRpbmciOnsiJGlkIjoiNTc0IiwiVG9wIjowLjAsIkxlZnQiOjAuMCwiUmlnaHQiOjAuMCwiQm90dG9tIjowLjB9LCJCYWNrZ3JvdW5kIjp7IiRpZCI6IjU3NSIsIkNvbG9yIjp7IiRpZCI6IjU3NiIsIkEiOjI1NSwiUiI6MCwiRyI6MCwiQiI6MH19LCJJc1Zpc2libGUiOnRydWUsIldpZHRoIjowLjAsIkhlaWdodCI6MC4wLCJCb3JkZXJTdHlsZSI6eyIkaWQiOiI1NzciLCJMaW5lQ29sb3IiOm51bGwsIkxpbmVXZWlnaHQiOjAuMCwiTGluZVR5cGUiOjAsIlBhcmVudFN0eWxlIjpudWxsfSwiUGFyZW50U3R5bGUiOm51bGx9LCJEYXRlU3R5bGUiOnsiJGlkIjoiNTc4IiwiRm9udFNldHRpbmdzIjp7IiRpZCI6IjU3OSIsIkZvbnRTaXplIjoxMCwiRm9udE5hbWUiOiJDYWxpYnJpIiwiSXNCb2xkIjpmYWxzZSwiSXNJdGFsaWMiOmZhbHNlLCJJc1VuZGVybGluZWQiOmZhbHNlLCJQYXJlbnRTdHlsZSI6bnVsbH0sIkF1dG9TaXplIjowLCJGb3JlZ3JvdW5kIjp7IiRpZCI6IjU4MCIsIkNvbG9yIjp7IiRpZCI6IjU4M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1ODIiLCJUb3AiOjAuMCwiTGVmdCI6MC4wLCJSaWdodCI6MC4wLCJCb3R0b20iOjAuMH0sIlBhZGRpbmciOnsiJGlkIjoiNTgzIiwiVG9wIjowLjAsIkxlZnQiOjAuMCwiUmlnaHQiOjAuMCwiQm90dG9tIjowLjB9LCJCYWNrZ3JvdW5kIjp7IiRpZCI6IjU4NCIsIkNvbG9yIjp7IiRpZCI6IjU4NSIsIkEiOjI1NSwiUiI6NTUsIkciOjUzLCJCIjo2OX19LCJJc1Zpc2libGUiOnRydWUsIldpZHRoIjowLjAsIkhlaWdodCI6MC4wLCJCb3JkZXJTdHlsZSI6eyIkaWQiOiI1ODYiLCJMaW5lQ29sb3IiOm51bGwsIkxpbmVXZWlnaHQiOjAuMCwiTGluZVR5cGUiOjAsIlBhcmVudFN0eWxlIjpudWxsfSwiUGFyZW50U3R5bGUiOm51bGx9LCJEYXRlRm9ybWF0Ijp7IiRpZCI6IjU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giLCJGb3JtYXQiOjAsIklzVmlzaWJsZSI6ZmFsc2UsIkxhc3RLbm93blZpc2liaWxpdHlTdGF0ZSI6ZmFsc2V9LCJJc1Zpc2libGUiOmZhbHNlLCJQYXJlbnRTdHlsZSI6bnVsbH0sIkRlZmF1bHRTd2ltbGFuZU1pbGVzdG9uZVN0eWxlIjp7IiRpZCI6IjU4OSIsIlRpdGxlUG9zaXRpb24iOiJMZWZ0IiwiRGF0ZVBvc2l0aW9uIjoiUmlnaHQiLCJTaGFwZVR5cGUiOjksIlNoYXBlU2l6ZSI6MCwiU3BhY2luZyI6NSwiU2hhcGVTdHlsZSI6eyIkaWQiOiI1OTAiLCJNYXJnaW4iOnsiJGlkIjoiNTkxIiwiVG9wIjowLjAsIkxlZnQiOjAuMCwiUmlnaHQiOjAuMCwiQm90dG9tIjowLjB9LCJQYWRkaW5nIjp7IiRpZCI6IjU5MiIsIlRvcCI6MC4wLCJMZWZ0IjowLjAsIlJpZ2h0IjowLjAsIkJvdHRvbSI6MC4wfSwiQmFja2dyb3VuZCI6eyIkaWQiOiI1OTMiLCJDb2xvciI6eyIkaWQiOiI1OTQiLCJBIjoyNTUsIlIiOjEzNSwiRyI6MTMyLCJCIjoxOTl9fSwiSXNWaXNpYmxlIjp0cnVlLCJXaWR0aCI6MTIuMCwiSGVpZ2h0IjoxNC4wLCJCb3JkZXJTdHlsZSI6eyIkaWQiOiI1OTUiLCJMaW5lQ29sb3IiOnsiJGlkIjoiNTk2IiwiJHR5cGUiOiJOTFJFLkNvbW1vbi5Eb20uU29saWRDb2xvckJydXNoLCBOTFJFLkNvbW1vbiIsIkNvbG9yIjp7IiRpZCI6IjU5NyIsIkEiOjI1NSwiUiI6MjM0LCJHIjoyMiwiQiI6MzB9fSwiTGluZVdlaWdodCI6MC4wLCJMaW5lVHlwZSI6MCwiUGFyZW50U3R5bGUiOm51bGx9LCJQYXJlbnRTdHlsZSI6bnVsbH0sIlRpdGxlU3R5bGUiOnsiJGlkIjoiNTk4IiwiRm9udFNldHRpbmdzIjp7IiRpZCI6IjU5OSIsIkZvbnRTaXplIjoxMSwiRm9udE5hbWUiOiJDYWxpYnJpIiwiSXNCb2xkIjpmYWxzZSwiSXNJdGFsaWMiOmZhbHNlLCJJc1VuZGVybGluZWQiOmZhbHNlLCJQYXJlbnRTdHlsZSI6bnVsbH0sIkF1dG9TaXplIjowLCJGb3JlZ3JvdW5kIjp7IiRpZCI6IjYwMCIsIkNvbG9yIjp7IiRpZCI6IjYwMS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2MDIiLCJUb3AiOjAuMCwiTGVmdCI6MC4wLCJSaWdodCI6MC4wLCJCb3R0b20iOjAuMH0sIlBhZGRpbmciOnsiJGlkIjoiNjAzIiwiVG9wIjowLjAsIkxlZnQiOjAuMCwiUmlnaHQiOjAuMCwiQm90dG9tIjowLjB9LCJCYWNrZ3JvdW5kIjp7IiRpZCI6IjYwNCIsIkNvbG9yIjp7IiRpZCI6IjYwNSIsIkEiOjI1NSwiUiI6MCwiRyI6MCwiQiI6MH19LCJJc1Zpc2libGUiOnRydWUsIldpZHRoIjowLjAsIkhlaWdodCI6MC4wLCJCb3JkZXJTdHlsZSI6eyIkaWQiOiI2MDYiLCJMaW5lQ29sb3IiOm51bGwsIkxpbmVXZWlnaHQiOjAuMCwiTGluZVR5cGUiOjAsIlBhcmVudFN0eWxlIjpudWxsfSwiUGFyZW50U3R5bGUiOm51bGx9LCJEYXRlU3R5bGUiOnsiJGlkIjoiNjA3IiwiRm9udFNldHRpbmdzIjp7IiRpZCI6IjYwOCIsIkZvbnRTaXplIjoxMCwiRm9udE5hbWUiOiJDYWxpYnJpIiwiSXNCb2xkIjpmYWxzZSwiSXNJdGFsaWMiOmZhbHNlLCJJc1VuZGVybGluZWQiOmZhbHNlLCJQYXJlbnRTdHlsZSI6bnVsbH0sIkF1dG9TaXplIjowLCJGb3JlZ3JvdW5kIjp7IiRpZCI6IjYwOSIsIkNvbG9yIjp7IiRpZCI6IjYxM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MTEiLCJUb3AiOjAuMCwiTGVmdCI6MC4wLCJSaWdodCI6MC4wLCJCb3R0b20iOjAuMH0sIlBhZGRpbmciOnsiJGlkIjoiNjEyIiwiVG9wIjowLjAsIkxlZnQiOjAuMCwiUmlnaHQiOjAuMCwiQm90dG9tIjowLjB9LCJCYWNrZ3JvdW5kIjp7IiRpZCI6IjYxMyIsIkNvbG9yIjp7IiRpZCI6IjYxNCIsIkEiOjI1NSwiUiI6NTUsIkciOjUzLCJCIjo2OX19LCJJc1Zpc2libGUiOnRydWUsIldpZHRoIjowLjAsIkhlaWdodCI6MC4wLCJCb3JkZXJTdHlsZSI6eyIkaWQiOiI2MTUiLCJMaW5lQ29sb3IiOm51bGwsIkxpbmVXZWlnaHQiOjAuMCwiTGluZVR5cGUiOjAsIlBhcmVudFN0eWxlIjpudWxsfSwiUGFyZW50U3R5bGUiOm51bGx9LCJEYXRlRm9ybWF0Ijp7IiRpZCI6IjY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TciLCJGb3JtYXQiOjAsIklzVmlzaWJsZSI6ZmFsc2UsIkxhc3RLbm93blZpc2liaWxpdHlTdGF0ZSI6ZmFsc2V9LCJJc1Zpc2libGUiOnRydWUsIlBhcmVudFN0eWxlIjpudWxsfSwiRGVmYXVsdFN3aW1sYW5lQWN0aXZpdHlTdHlsZSI6eyIkaWQiOiI2MTgiLCJIZWFkZXJTdHlsZSI6eyIkaWQiOiI2MTkiLCJUZXh0U3R5bGUiOnsiJGlkIjoiNjIwIiwiRm9udFNldHRpbmdzIjp7IiRpZCI6IjYyMSIsIkZvbnRTaXplIjoxMSwiRm9udE5hbWUiOiJDYWxpYnJpIiwiSXNCb2xkIjpmYWxzZSwiSXNJdGFsaWMiOmZhbHNlLCJJc1VuZGVybGluZWQiOmZhbHNlLCJQYXJlbnRTdHlsZSI6bnVsbH0sIkF1dG9TaXplIjoyLCJGb3JlZ3JvdW5kIjp7IiRpZCI6IjYyMiIsIkNvbG9yIjp7IiRpZCI6IjYy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yNCIsIlRvcCI6MC4wLCJMZWZ0IjowLjAsIlJpZ2h0IjowLjAsIkJvdHRvbSI6MC4wfSwiUGFkZGluZyI6eyIkaWQiOiI2MjUiLCJUb3AiOjAuMCwiTGVmdCI6MC4wLCJSaWdodCI6MC4wLCJCb3R0b20iOjAuMH0sIkJhY2tncm91bmQiOnsiJGlkIjoiNjI2IiwiQ29sb3IiOnsiJGlkIjoiNjI3IiwiQSI6MjU1LCJSIjowLCJHIjowLCJCIjowfX0sIklzVmlzaWJsZSI6dHJ1ZSwiV2lkdGgiOjAuMCwiSGVpZ2h0IjowLjAsIkJvcmRlclN0eWxlIjpudWxsLCJQYXJlbnRTdHlsZSI6bnVsbH0sIlJlY3RhbmdsZVN0eWxlIjp7IiRpZCI6IjYyOCIsIk1hcmdpbiI6eyIkaWQiOiI2MjkiLCJUb3AiOjAuMCwiTGVmdCI6MC4wLCJSaWdodCI6MC4wLCJCb3R0b20iOjAuMH0sIlBhZGRpbmciOnsiJGlkIjoiNjMwIiwiVG9wIjowLjAsIkxlZnQiOjAuMCwiUmlnaHQiOjAuMCwiQm90dG9tIjowLjB9LCJCYWNrZ3JvdW5kIjp7IiRpZCI6IjYzMSIsIkNvbG9yIjp7IiRpZCI6IjYzMiIsIkEiOjEyNywiUiI6MTM1LCJHIjoxMzIsIkIiOjE5OX19LCJJc1Zpc2libGUiOnRydWUsIldpZHRoIjowLjAsIkhlaWdodCI6MC4wLCJCb3JkZXJTdHlsZSI6eyIkaWQiOiI2MzMiLCJMaW5lQ29sb3IiOnsiJGlkIjoiNjM0IiwiJHR5cGUiOiJOTFJFLkNvbW1vbi5Eb20uU29saWRDb2xvckJydXNoLCBOTFJFLkNvbW1vbiIsIkNvbG9yIjp7IiRpZCI6IjYzNSIsIkEiOjI1NSwiUiI6MjU1LCJHIjoyNTUsIkIiOjI1NX19LCJMaW5lV2VpZ2h0IjowLjAsIkxpbmVUeXBlIjowLCJQYXJlbnRTdHlsZSI6bnVsbH0sIlBhcmVudFN0eWxlIjpudWxsfSwiTWFyZ2luIjp7IiRpZCI6IjYzNiIsIlRvcCI6MC4wLCJMZWZ0IjowLjAsIlJpZ2h0IjowLjAsIkJvdHRvbSI6MC4wfSwiUGFkZGluZyI6eyIkaWQiOiI2MzciLCJUb3AiOjAuMCwiTGVmdCI6MC4wLCJSaWdodCI6MC4wLCJCb3R0b20iOjAuMH0sIkJhY2tncm91bmQiOm51bGwsIklzVmlzaWJsZSI6dHJ1ZSwiV2lkdGgiOjAuMCwiSGVpZ2h0IjowLjAsIkJvcmRlclN0eWxlIjpudWxsLCJQYXJlbnRTdHlsZSI6bnVsbH0sIkJhY2tncm91bmRTdHlsZSI6eyIkaWQiOiI2MzgiLCJNYXJnaW4iOnsiJGlkIjoiNjM5IiwiVG9wIjowLjAsIkxlZnQiOjAuMCwiUmlnaHQiOjAuMCwiQm90dG9tIjowLjB9LCJQYWRkaW5nIjp7IiRpZCI6IjY0MCIsIlRvcCI6MC4wLCJMZWZ0IjowLjAsIlJpZ2h0IjowLjAsIkJvdHRvbSI6MC4wfSwiQmFja2dyb3VuZCI6eyIkaWQiOiI2NDEiLCJDb2xvciI6eyIkaWQiOiI2NDIiLCJBIjo1MSwiUiI6MjAwLCJHIjoyMDAsIkIiOjIwMH19LCJJc1Zpc2libGUiOnRydWUsIldpZHRoIjowLjAsIkhlaWdodCI6MC4wLCJCb3JkZXJTdHlsZSI6eyIkaWQiOiI2NDMiLCJMaW5lQ29sb3IiOnsiJGlkIjoiNjQ0IiwiJHR5cGUiOiJOTFJFLkNvbW1vbi5Eb20uU29saWRDb2xvckJydXNoLCBOTFJFLkNvbW1vbiIsIkNvbG9yIjp7IiRpZCI6IjY0NSIsIkEiOjI1NSwiUiI6MjM0LCJHIjoyMiwiQiI6MzB9fSwiTGluZVdlaWdodCI6MC4wLCJMaW5lVHlwZSI6MCwiUGFyZW50U3R5bGUiOm51bGx9LCJQYXJlbnRTdHlsZSI6bnVsbH0sIk1hcmdpbiI6eyIkaWQiOiI2NDYiLCJUb3AiOjAuMCwiTGVmdCI6MC4wLCJSaWdodCI6MC4wLCJCb3R0b20iOjAuMH0sIlBhZGRpbmciOnsiJGlkIjoiNjQ3IiwiVG9wIjowLjAsIkxlZnQiOjAuMCwiUmlnaHQiOjAuMCwiQm90dG9tIjowLjB9LCJJc1Zpc2libGUiOnRydWUsIldpZHRoIjowLjAsIkhlaWdodCI6MC4wLCJCb3JkZXJTdHlsZSI6eyIkaWQiOiI2NDgiLCJMaW5lQ29sb3IiOm51bGwsIkxpbmVXZWlnaHQiOjAuMCwiTGluZVR5cGUiOjAsIlBhcmVudFN0eWxlIjpudWxsfSwiUGFyZW50U3R5bGUiOm51bGx9LCJNYXJnaW4iOnsiJGlkIjoiNjQ5IiwiVG9wIjowLjAsIkxlZnQiOjAuMCwiUmlnaHQiOjAuMCwiQm90dG9tIjowLjB9LCJQYWRkaW5nIjp7IiRpZCI6IjY1MCIsIlRvcCI6MC4wLCJMZWZ0IjowLjAsIlJpZ2h0IjowLjAsIkJvdHRvbSI6MC4wfSwiSXNWaXNpYmxlIjp0cnVlLCJXaWR0aCI6MC4wLCJIZWlnaHQiOjAuMCwiQm9yZGVyU3R5bGUiOnsiJGlkIjoiNjUxIiwiTGluZUNvbG9yIjpudWxsLCJMaW5lV2VpZ2h0IjowLjAsIkxpbmVUeXBlIjowLCJQYXJlbnRTdHlsZSI6bnVsbH0sIlBhcmVudFN0eWxlIjpudWxsfSx7IiRpZCI6IjY1MiIsIlN0eWxlSWQiOiJiMjRmODA0NS1mNjliLTRhNDMtODI5Zi1hNTY1MDNmZGNkNjkiLCJIZWFkZXJTdHlsZSI6eyIkaWQiOiI2NTMiLCJUZXh0SXNWZXJ0aWNhbCI6ZmFsc2UsIlRleHRTdHlsZSI6eyIkaWQiOiI2NTQiLCJGb250U2V0dGluZ3MiOnsiJGlkIjoiNjU1IiwiRm9udFNpemUiOjExLCJGb250TmFtZSI6IkNhbGlicmkiLCJJc0JvbGQiOmZhbHNlLCJJc0l0YWxpYyI6ZmFsc2UsIklzVW5kZXJsaW5lZCI6ZmFsc2UsIlBhcmVudFN0eWxlIjpudWxsfSwiQXV0b1NpemUiOjIsIkZvcmVncm91bmQiOnsiJGlkIjoiNjU2IiwiQ29sb3IiOnsiJGlkIjoiNjU3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jU4IiwiVG9wIjowLjAsIkxlZnQiOjAuMCwiUmlnaHQiOjAuMCwiQm90dG9tIjowLjB9LCJQYWRkaW5nIjp7IiRpZCI6IjY1OSIsIlRvcCI6MC4wLCJMZWZ0IjowLjAsIlJpZ2h0IjowLjAsIkJvdHRvbSI6MC4wfSwiQmFja2dyb3VuZCI6eyIkaWQiOiI2NjAiLCJDb2xvciI6eyIkaWQiOiI2NjEiLCJBIjoyNTUsIlIiOjI1NSwiRyI6MjU1LCJCIjoyNTV9fSwiSXNWaXNpYmxlIjp0cnVlLCJXaWR0aCI6MC4wLCJIZWlnaHQiOjAuMCwiQm9yZGVyU3R5bGUiOm51bGwsIlBhcmVudFN0eWxlIjpudWxsfSwiUmVjdGFuZ2xlU3R5bGUiOnsiJGlkIjoiNjYyIiwiTWFyZ2luIjp7IiRpZCI6IjY2MyIsIlRvcCI6MC4wLCJMZWZ0IjowLjAsIlJpZ2h0IjowLjAsIkJvdHRvbSI6MC4wfSwiUGFkZGluZyI6eyIkaWQiOiI2NjQiLCJUb3AiOjAuMCwiTGVmdCI6MC4wLCJSaWdodCI6MC4wLCJCb3R0b20iOjAuMH0sIkJhY2tncm91bmQiOnsiJGlkIjoiNjY1IiwiQ29sb3IiOnsiJGlkIjoiNjY2IiwiQSI6MjU1LCJSIjo5MywiRyI6MTE1LCJCIjoxNTR9fSwiSXNWaXNpYmxlIjp0cnVlLCJXaWR0aCI6MC4wLCJIZWlnaHQiOjAuMCwiQm9yZGVyU3R5bGUiOnsiJGlkIjoiNjY3IiwiTGluZUNvbG9yIjp7IiRpZCI6IjY2OCIsIiR0eXBlIjoiTkxSRS5Db21tb24uRG9tLlNvbGlkQ29sb3JCcnVzaCwgTkxSRS5Db21tb24iLCJDb2xvciI6eyIkaWQiOiI2NjkiLCJBIjoyNTUsIlIiOjI1NSwiRyI6MjU1LCJCIjoyNTV9fSwiTGluZVdlaWdodCI6MC4wLCJMaW5lVHlwZSI6MCwiUGFyZW50U3R5bGUiOm51bGx9LCJQYXJlbnRTdHlsZSI6bnVsbH0sIk1hcmdpbiI6eyIkaWQiOiI2NzAiLCJUb3AiOjAuMCwiTGVmdCI6MC4wLCJSaWdodCI6MC4wLCJCb3R0b20iOjAuMH0sIlBhZGRpbmciOnsiJGlkIjoiNjcxIiwiVG9wIjowLjAsIkxlZnQiOjAuMCwiUmlnaHQiOjAuMCwiQm90dG9tIjowLjB9LCJCYWNrZ3JvdW5kIjpudWxsLCJJc1Zpc2libGUiOnRydWUsIldpZHRoIjowLjAsIkhlaWdodCI6MC4wLCJCb3JkZXJTdHlsZSI6bnVsbCwiUGFyZW50U3R5bGUiOm51bGx9LCJCYWNrZ3JvdW5kU3R5bGUiOnsiJGlkIjoiNjcyIiwiTWFyZ2luIjp7IiRpZCI6IjY3MyIsIlRvcCI6MC4wLCJMZWZ0IjowLjAsIlJpZ2h0IjowLjAsIkJvdHRvbSI6MC4wfSwiUGFkZGluZyI6eyIkaWQiOiI2NzQiLCJUb3AiOjAuMCwiTGVmdCI6MC4wLCJSaWdodCI6MC4wLCJCb3R0b20iOjAuMH0sIkJhY2tncm91bmQiOnsiJGlkIjoiNjc1IiwiQ29sb3IiOnsiJGlkIjoiNjc2IiwiQSI6NTEsIlIiOjIwMCwiRyI6MjAwLCJCIjoyMDB9fSwiSXNWaXNpYmxlIjp0cnVlLCJXaWR0aCI6MC4wLCJIZWlnaHQiOjAuMCwiQm9yZGVyU3R5bGUiOnsiJGlkIjoiNjc3IiwiTGluZUNvbG9yIjp7IiRpZCI6IjY3OCIsIiR0eXBlIjoiTkxSRS5Db21tb24uRG9tLlNvbGlkQ29sb3JCcnVzaCwgTkxSRS5Db21tb24iLCJDb2xvciI6eyIkaWQiOiI2NzkiLCJBIjoyNTUsIlIiOjIzNCwiRyI6MjIsIkIiOjMwfX0sIkxpbmVXZWlnaHQiOjAuMCwiTGluZVR5cGUiOjAsIlBhcmVudFN0eWxlIjpudWxsfSwiUGFyZW50U3R5bGUiOm51bGx9LCJJc0Fib3ZlVGltZWJhbmQiOmZhbHNlLCJTcGFjaW5nIjoyLCJEZWZhdWx0U3dpbWxhbmVUYXNrU3R5bGUiOnsiJGlkIjoiNjgwIiwiJHR5cGUiOiJOTFJFLkNvbW1vbi5Eb20uU3R5bGVzLkV4cGxpY2l0U2V0YWJsZVRhc2tTdHlsZSwgTkxSRS5Db21tb24iLCJTaGFwZSI6OCwiU2hhcGVUaGlja25lc3MiOjAsIkR1cmF0aW9uRm9ybWF0IjowLCJJbmNsdWRlTm9uV29ya2luZ0RheXNJbkR1cmF0aW9uIjpmYWxzZSwiUGVyY2VudGFnZUNvbXBsZXRlU3R5bGUiOnsiJGlkIjoiNjgxIiwiRm9udFNldHRpbmdzIjp7IiRpZCI6IjY4MiIsIkZvbnRTaXplIjoxMCwiRm9udE5hbWUiOiJDYWxpYnJpIiwiSXNCb2xkIjpmYWxzZSwiSXNJdGFsaWMiOmZhbHNlLCJJc1VuZGVybGluZWQiOmZhbHNlLCJQYXJlbnRTdHlsZSI6bnVsbH0sIkF1dG9TaXplIjowLCJGb3JlZ3JvdW5kIjp7IiRpZCI6IjY4MyIsIkNvbG9yIjp7IiRpZCI6IjY4N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2ODUiLCJUb3AiOjAuMCwiTGVmdCI6MC4wLCJSaWdodCI6MC4wLCJCb3R0b20iOjAuMH0sIlBhZGRpbmciOnsiJGlkIjoiNjg2IiwiVG9wIjowLjAsIkxlZnQiOjAuMCwiUmlnaHQiOjAuMCwiQm90dG9tIjowLjB9LCJCYWNrZ3JvdW5kIjp7IiRpZCI6IjY4NyIsIkNvbG9yIjp7IiRpZCI6IjY4OCIsIkEiOjg5LCJSIjowLCJHIjowLCJCIjowfX0sIklzVmlzaWJsZSI6dHJ1ZSwiV2lkdGgiOjAuMCwiSGVpZ2h0IjowLjAsIkJvcmRlclN0eWxlIjp7IiRpZCI6IjY4OSIsIkxpbmVDb2xvciI6bnVsbCwiTGluZVdlaWdodCI6MC4wLCJMaW5lVHlwZSI6MCwiUGFyZW50U3R5bGUiOm51bGx9LCJQYXJlbnRTdHlsZSI6bnVsbH0sIkR1cmF0aW9uU3R5bGUiOnsiJGlkIjoiNjkwIiwiRm9udFNldHRpbmdzIjp7IiRpZCI6IjY5MSIsIkZvbnRTaXplIjoxMCwiRm9udE5hbWUiOiJDYWxpYnJpIiwiSXNCb2xkIjpmYWxzZSwiSXNJdGFsaWMiOmZhbHNlLCJJc1VuZGVybGluZWQiOmZhbHNlLCJQYXJlbnRTdHlsZSI6bnVsbH0sIkF1dG9TaXplIjowLCJGb3JlZ3JvdW5kIjp7IiRpZCI6IjY5MiIsIkNvbG9yIjp7IiRpZCI6IjY5M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OTQiLCJUb3AiOjAuMCwiTGVmdCI6MC4wLCJSaWdodCI6MC4wLCJCb3R0b20iOjAuMH0sIlBhZGRpbmciOnsiJGlkIjoiNjk1IiwiVG9wIjowLjAsIkxlZnQiOjAuMCwiUmlnaHQiOjAuMCwiQm90dG9tIjowLjB9LCJCYWNrZ3JvdW5kIjp7IiRpZCI6IjY5NiIsIkNvbG9yIjp7IiRpZCI6IjY5NyIsIkEiOjI1NSwiUiI6NTUsIkciOjUzLCJCIjo2OX19LCJJc1Zpc2libGUiOnRydWUsIldpZHRoIjowLjAsIkhlaWdodCI6MC4wLCJCb3JkZXJTdHlsZSI6eyIkaWQiOiI2OTgiLCJMaW5lQ29sb3IiOm51bGwsIkxpbmVXZWlnaHQiOjAuMCwiTGluZVR5cGUiOjAsIlBhcmVudFN0eWxlIjpudWxsfSwiUGFyZW50U3R5bGUiOm51bGx9LCJIb3Jpem9udGFsQ29ubmVjdG9yU3R5bGUiOnsiJGlkIjoiNjk5IiwiTGluZUNvbG9yIjp7IiRpZCI6IjcwMCIsIiR0eXBlIjoiTkxSRS5Db21tb24uRG9tLlNvbGlkQ29sb3JCcnVzaCwgTkxSRS5Db21tb24iLCJDb2xvciI6eyIkaWQiOiI3MDEiLCJBIjoyNTUsIlIiOjAsIkciOjAsIkIiOjB9fSwiTGluZVdlaWdodCI6MC4wLCJMaW5lVHlwZSI6MCwiUGFyZW50U3R5bGUiOm51bGx9LCJWZXJ0aWNhbENvbm5lY3RvclN0eWxlIjp7IiRpZCI6IjcwMiIsIkxpbmVDb2xvciI6eyIkaWQiOiI3MDMiLCIkdHlwZSI6Ik5MUkUuQ29tbW9uLkRvbS5Tb2xpZENvbG9yQnJ1c2gsIE5MUkUuQ29tbW9uIiwiQ29sb3IiOnsiJGlkIjoiNzA0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CYXNlbGluZVN0eWxlIjp7IiRpZCI6IjcwNSIsIlNoYXBlU3R5bGUiOnsiJGlkIjoiNzA2IiwiTWFyZ2luIjp7IiRpZCI6IjcwNyIsIlRvcCI6MC4wLCJMZWZ0IjowLjAsIlJpZ2h0IjowLjAsIkJvdHRvbSI6MC4wfSwiUGFkZGluZyI6eyIkaWQiOiI3MDgiLCJUb3AiOjAuMCwiTGVmdCI6MC4wLCJSaWdodCI6MC4wLCJCb3R0b20iOjAuMH0sIkJhY2tncm91bmQiOnsiJGlkIjoiNzA5IiwiQ29sb3IiOnsiJGlkIjoiNzEwIiwiQSI6MTUzLCJSIjowLCJHIjowLCJCIjowfX0sIklzVmlzaWJsZSI6dHJ1ZSwiV2lkdGgiOjAuMCwiSGVpZ2h0IjowLjAsIkJvcmRlclN0eWxlIjp7IiRpZCI6IjcxMSIsIkxpbmVDb2xvciI6eyIkaWQiOiI3MTIiLCIkdHlwZSI6Ik5MUkUuQ29tbW9uLkRvbS5Tb2xpZENvbG9yQnJ1c2gsIE5MUkUuQ29tbW9uIiwiQ29sb3IiOnsiJGlkIjoiNzEzIiwiQSI6MjU1LCJSIjoyNTUsIkciOjAsIkIiOjB9fSwiTGluZVdlaWdodCI6MC4wLCJMaW5lVHlwZSI6MCwiUGFyZW50U3R5bGUiOm51bGx9LCJQYXJlbnRTdHlsZSI6bnVsbH0sIk1hcmdpbiI6eyIkaWQiOiI3MTQiLCJUb3AiOjAuMCwiTGVmdCI6MC4wLCJSaWdodCI6MC4wLCJCb3R0b20iOjAuMH0sIlBhZGRpbmciOnsiJGlkIjoiNzE1IiwiVG9wIjowLjAsIkxlZnQiOjAuMCwiUmlnaHQiOjAuMCwiQm90dG9tIjowLjB9LCJCYWNrZ3JvdW5kIjpudWxsLCJJc1Zpc2libGUiOnRydWUsIldpZHRoIjowLjAsIkhlaWdodCI6MC4wLCJCb3JkZXJTdHlsZSI6bnVsbCwiUGFyZW50U3R5bGUiOm51bGx9LCJTaGFwZVN0eWxlIjp7IiRpZCI6IjcxNiIsIk1hcmdpbiI6eyIkaWQiOiI3MTciLCJUb3AiOjAuMCwiTGVmdCI6NC4wLCJSaWdodCI6NC4wLCJCb3R0b20iOjAuMH0sIlBhZGRpbmciOnsiJGlkIjoiNzE4IiwiVG9wIjowLjAsIkxlZnQiOjAuMCwiUmlnaHQiOjAuMCwiQm90dG9tIjowLjB9LCJCYWNrZ3JvdW5kIjp7IiRpZCI6IjcxOSIsIkNvbG9yIjp7IiRpZCI6IjcyMCIsIkEiOjI1NSwiUiI6OTMsIkciOjExNSwiQiI6MTU0fX0sIklzVmlzaWJsZSI6dHJ1ZSwiV2lkdGgiOjAuMCwiSGVpZ2h0IjoxMC4wLCJCb3JkZXJTdHlsZSI6eyIkaWQiOiI3MjEiLCJMaW5lQ29sb3IiOnsiJGlkIjoiNzIyIiwiJHR5cGUiOiJOTFJFLkNvbW1vbi5Eb20uU29saWRDb2xvckJydXNoLCBOTFJFLkNvbW1vbiIsIkNvbG9yIjp7IiRpZCI6IjcyMyIsIkEiOjI1NSwiUiI6MjM0LCJHIjoyMiwiQiI6MzB9fSwiTGluZVdlaWdodCI6MC4wLCJMaW5lVHlwZSI6MCwiUGFyZW50U3R5bGUiOm51bGx9LCJQYXJlbnRTdHlsZSI6bnVsbH0sIlRpdGxlU3R5bGUiOnsiJGlkIjoiNzI0IiwiRm9udFNldHRpbmdzIjp7IiRpZCI6IjcyNSIsIkZvbnRTaXplIjoxMSwiRm9udE5hbWUiOiJDYWxpYnJpIiwiSXNCb2xkIjpmYWxzZSwiSXNJdGFsaWMiOmZhbHNlLCJJc1VuZGVybGluZWQiOmZhbHNlLCJQYXJlbnRTdHlsZSI6bnVsbH0sIkF1dG9TaXplIjowLCJGb3JlZ3JvdW5kIjp7IiRpZCI6IjcyNiIsIkNvbG9yIjp7IiRpZCI6Ijcy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3MjgiLCJUb3AiOjAuMCwiTGVmdCI6MC4wLCJSaWdodCI6MC4wLCJCb3R0b20iOjAuMH0sIlBhZGRpbmciOnsiJGlkIjoiNzI5IiwiVG9wIjowLjAsIkxlZnQiOjAuMCwiUmlnaHQiOjAuMCwiQm90dG9tIjowLjB9LCJCYWNrZ3JvdW5kIjp7IiRpZCI6IjczMCIsIkNvbG9yIjp7IiRpZCI6IjczMSIsIkEiOjI1NSwiUiI6MCwiRyI6MCwiQiI6MH19LCJJc1Zpc2libGUiOnRydWUsIldpZHRoIjowLjAsIkhlaWdodCI6MC4wLCJCb3JkZXJTdHlsZSI6eyIkaWQiOiI3MzIiLCJMaW5lQ29sb3IiOm51bGwsIkxpbmVXZWlnaHQiOjAuMCwiTGluZVR5cGUiOjAsIlBhcmVudFN0eWxlIjpudWxsfSwiUGFyZW50U3R5bGUiOm51bGx9LCJEYXRlU3R5bGUiOnsiJGlkIjoiNzMzIiwiRm9udFNldHRpbmdzIjp7IiRpZCI6IjczNCIsIkZvbnRTaXplIjoxMCwiRm9udE5hbWUiOiJDYWxpYnJpIiwiSXNCb2xkIjpmYWxzZSwiSXNJdGFsaWMiOmZhbHNlLCJJc1VuZGVybGluZWQiOmZhbHNlLCJQYXJlbnRTdHlsZSI6bnVsbH0sIkF1dG9TaXplIjowLCJGb3JlZ3JvdW5kIjp7IiRpZCI6IjczNSIsIkNvbG9yIjp7IiRpZCI6IjczNi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I1NSwiUiI6NTUsIkciOjUzLCJCIjo2OX19LCJJc1Zpc2libGUiOnRydWUsIldpZHRoIjowLjAsIkhlaWdodCI6MC4wLCJCb3JkZXJTdHlsZSI6eyIkaWQiOiI3NDEiLCJMaW5lQ29sb3IiOm51bGwsIkxpbmVXZWlnaHQiOjAuMCwiTGluZVR5cGUiOjAsIlBhcmVudFN0eWxlIjpudWxsfSwiUGFyZW50U3R5bGUiOm51bGx9LCJEYXRlRm9ybWF0Ijp7IiRpZCI6Ijc0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DMiLCJGb3JtYXQiOjAsIklzVmlzaWJsZSI6ZmFsc2UsIkxhc3RLbm93blZpc2liaWxpdHlTdGF0ZSI6ZmFsc2V9LCJJc1Zpc2libGUiOnRydWUsIlBhcmVudFN0eWxlIjpudWxsLCJfZXhwbGljaXRseVNldCI6eyIkaWQiOiI3N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Q1IiwiU2hhcGUiOjksIkNvbm5lY3Rvck1hcmdpbiI6eyIkaWQiOiI3NDYiLCJUb3AiOjAuMCwiTGVmdCI6Mi4wLCJSaWdodCI6Mi4wLCJCb3R0b20iOjAuMH0sIkNvbm5lY3RvclN0eWxlIjp7IiRpZCI6Ijc0NyIsIkxpbmVDb2xvciI6eyIkaWQiOiI3NDgiLCIkdHlwZSI6Ik5MUkUuQ29tbW9uLkRvbS5Tb2xpZENvbG9yQnJ1c2gsIE5MUkUuQ29tbW9uIiwiQ29sb3IiOnsiJGlkIjoiNzQ5IiwiQSI6MTI3LCJSIjo3NCwiRyI6OTIsIkIiOjEyM319LCJMaW5lV2VpZ2h0IjoxLjAsIkxpbmVUeXBlIjowLCJQYXJlbnRTdHlsZSI6bnVsbH0sIklzQmVsb3dUaW1lYmFuZCI6ZmFsc2UsIlBvc2l0aW9uT25UYXNrIjoxLCJIaWRlRGF0ZSI6ZmFsc2UsIlNoYXBlU2l6ZSI6MCwiU3BhY2luZyI6MC4wLCJQYWRkaW5nIjp7IiRpZCI6Ijc1MCIsIlRvcCI6NS4wLCJMZWZ0IjozLjAsIlJpZ2h0IjowLjAsIkJvdHRvbSI6Mi4wfSwiU2hhcGVTdHlsZSI6eyIkaWQiOiI3NTEiLCJNYXJnaW4iOnsiJGlkIjoiNzUyIiwiVG9wIjowLjAsIkxlZnQiOjAuMCwiUmlnaHQiOjAuMCwiQm90dG9tIjowLjB9LCJQYWRkaW5nIjp7IiRpZCI6Ijc1MyIsIlRvcCI6MC4wLCJMZWZ0IjowLjAsIlJpZ2h0IjowLjAsIkJvdHRvbSI6MC4wfSwiQmFja2dyb3VuZCI6eyIkaWQiOiI3NTQiLCJDb2xvciI6eyIkaWQiOiI3NTUiLCJBIjoyNTUsIlIiOjc0LCJHIjo5MiwiQiI6MTIzfX0sIklzVmlzaWJsZSI6dHJ1ZSwiV2lkdGgiOjEyLjAsIkhlaWdodCI6MTQuMCwiQm9yZGVyU3R5bGUiOnsiJGlkIjoiNzU2IiwiTGluZUNvbG9yIjp7IiRpZCI6Ijc1NyIsIiR0eXBlIjoiTkxSRS5Db21tb24uRG9tLlNvbGlkQ29sb3JCcnVzaCwgTkxSRS5Db21tb24iLCJDb2xvciI6eyIkaWQiOiI3NTgiLCJBIjoyNTUsIlIiOjI1NSwiRyI6MjU1LCJCIjoyNTV9fSwiTGluZVdlaWdodCI6MC4wLCJMaW5lVHlwZSI6MCwiUGFyZW50U3R5bGUiOm51bGx9LCJQYXJlbnRTdHlsZSI6bnVsbH0sIlRpdGxlU3R5bGUiOnsiJGlkIjoiNzU5IiwiRm9udFNldHRpbmdzIjp7IiRpZCI6Ijc2MCIsIkZvbnRTaXplIjoxMSwiRm9udE5hbWUiOiJDYWxpYnJpIiwiSXNCb2xkIjpmYWxzZSwiSXNJdGFsaWMiOmZhbHNlLCJJc1VuZGVybGluZWQiOmZhbHNlLCJQYXJlbnRTdHlsZSI6bnVsbH0sIkF1dG9TaXplIjowLCJGb3JlZ3JvdW5kIjp7IiRpZCI6Ijc2MSIsIkNvbG9yIjp7IiRpZCI6Ijc2M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3NjMiLCJUb3AiOjAuMCwiTGVmdCI6MC4wLCJSaWdodCI6MC4wLCJCb3R0b20iOjAuMH0sIlBhZGRpbmciOnsiJGlkIjoiNzY0IiwiVG9wIjowLjAsIkxlZnQiOjAuMCwiUmlnaHQiOjAuMCwiQm90dG9tIjowLjB9LCJCYWNrZ3JvdW5kIjp7IiRpZCI6Ijc2NSIsIkNvbG9yIjp7IiRpZCI6Ijc2NiIsIkEiOjI1NSwiUiI6MCwiRyI6MCwiQiI6MH19LCJJc1Zpc2libGUiOnRydWUsIldpZHRoIjowLjAsIkhlaWdodCI6MC4wLCJCb3JkZXJTdHlsZSI6eyIkaWQiOiI3NjciLCJMaW5lQ29sb3IiOm51bGwsIkxpbmVXZWlnaHQiOjAuMCwiTGluZVR5cGUiOjAsIlBhcmVudFN0eWxlIjpudWxsfSwiUGFyZW50U3R5bGUiOm51bGx9LCJEYXRlU3R5bGUiOnsiJGlkIjoiNzY4IiwiRm9udFNldHRpbmdzIjp7IiRpZCI6Ijc2OSIsIkZvbnRTaXplIjoxMCwiRm9udE5hbWUiOiJDYWxpYnJpIiwiSXNCb2xkIjpmYWxzZSwiSXNJdGFsaWMiOmZhbHNlLCJJc1VuZGVybGluZWQiOmZhbHNlLCJQYXJlbnRTdHlsZSI6bnVsbH0sIkF1dG9TaXplIjowLCJGb3JlZ3JvdW5kIjp7IiRpZCI6Ijc3MCIsIkNvbG9yIjp7IiRpZCI6Ijc3M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3NzIiLCJUb3AiOjAuMCwiTGVmdCI6MC4wLCJSaWdodCI6MC4wLCJCb3R0b20iOjAuMH0sIlBhZGRpbmciOnsiJGlkIjoiNzczIiwiVG9wIjowLjAsIkxlZnQiOjAuMCwiUmlnaHQiOjAuMCwiQm90dG9tIjowLjB9LCJCYWNrZ3JvdW5kIjp7IiRpZCI6Ijc3NCIsIkNvbG9yIjp7IiRpZCI6Ijc3NSIsIkEiOjI1NSwiUiI6NTUsIkciOjUzLCJCIjo2OX19LCJJc1Zpc2libGUiOnRydWUsIldpZHRoIjowLjAsIkhlaWdodCI6MC4wLCJCb3JkZXJTdHlsZSI6eyIkaWQiOiI3NzYiLCJMaW5lQ29sb3IiOm51bGwsIkxpbmVXZWlnaHQiOjAuMCwiTGluZVR5cGUiOjAsIlBhcmVudFN0eWxlIjpudWxsfSwiUGFyZW50U3R5bGUiOm51bGx9LCJEYXRlRm9ybWF0Ijp7IiRpZCI6Ijc3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zgiLCJGb3JtYXQiOjAsIklzVmlzaWJsZSI6ZmFsc2UsIkxhc3RLbm93blZpc2liaWxpdHlTdGF0ZSI6ZmFsc2V9LCJJc1Zpc2libGUiOmZhbHNlLCJQYXJlbnRTdHlsZSI6bnVsbH0sIkRlZmF1bHRTd2ltbGFuZU1pbGVzdG9uZVN0eWxlIjp7IiRpZCI6Ijc3OSIsIlRpdGxlUG9zaXRpb24iOiJMZWZ0IiwiRGF0ZVBvc2l0aW9uIjoiUmlnaHQiLCJTaGFwZVR5cGUiOjksIlNoYXBlU2l6ZSI6MCwiU3BhY2luZyI6NSwiU2hhcGVTdHlsZSI6eyIkaWQiOiI3ODAiLCJNYXJnaW4iOnsiJGlkIjoiNzgxIiwiVG9wIjowLjAsIkxlZnQiOjAuMCwiUmlnaHQiOjAuMCwiQm90dG9tIjowLjB9LCJQYWRkaW5nIjp7IiRpZCI6Ijc4MiIsIlRvcCI6MC4wLCJMZWZ0IjowLjAsIlJpZ2h0IjowLjAsIkJvdHRvbSI6MC4wfSwiQmFja2dyb3VuZCI6eyIkaWQiOiI3ODMiLCJDb2xvciI6eyIkaWQiOiI3ODQiLCJBIjoyNTUsIlIiOjkzLCJHIjoxMTUsIkIiOjE1NH19LCJJc1Zpc2libGUiOnRydWUsIldpZHRoIjoxMi4wLCJIZWlnaHQiOjE0LjAsIkJvcmRlclN0eWxlIjp7IiRpZCI6Ijc4NSIsIkxpbmVDb2xvciI6eyIkaWQiOiI3ODYiLCIkdHlwZSI6Ik5MUkUuQ29tbW9uLkRvbS5Tb2xpZENvbG9yQnJ1c2gsIE5MUkUuQ29tbW9uIiwiQ29sb3IiOnsiJGlkIjoiNzg3IiwiQSI6MjU1LCJSIjoyMzQsIkciOjIyLCJCIjozMH19LCJMaW5lV2VpZ2h0IjowLjAsIkxpbmVUeXBlIjowLCJQYXJlbnRTdHlsZSI6bnVsbH0sIlBhcmVudFN0eWxlIjpudWxsfSwiVGl0bGVTdHlsZSI6eyIkaWQiOiI3ODgiLCJGb250U2V0dGluZ3MiOnsiJGlkIjoiNzg5IiwiRm9udFNpemUiOjExLCJGb250TmFtZSI6IkNhbGlicmkiLCJJc0JvbGQiOmZhbHNlLCJJc0l0YWxpYyI6ZmFsc2UsIklzVW5kZXJsaW5lZCI6ZmFsc2UsIlBhcmVudFN0eWxlIjpudWxsfSwiQXV0b1NpemUiOjAsIkZvcmVncm91bmQiOnsiJGlkIjoiNzkwIiwiQ29sb3IiOnsiJGlkIjoiNzk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c5MiIsIlRvcCI6MC4wLCJMZWZ0IjowLjAsIlJpZ2h0IjowLjAsIkJvdHRvbSI6MC4wfSwiUGFkZGluZyI6eyIkaWQiOiI3OTMiLCJUb3AiOjAuMCwiTGVmdCI6MC4wLCJSaWdodCI6MC4wLCJCb3R0b20iOjAuMH0sIkJhY2tncm91bmQiOnsiJGlkIjoiNzk0IiwiQ29sb3IiOnsiJGlkIjoiNzk1IiwiQSI6MjU1LCJSIjowLCJHIjowLCJCIjowfX0sIklzVmlzaWJsZSI6dHJ1ZSwiV2lkdGgiOjAuMCwiSGVpZ2h0IjowLjAsIkJvcmRlclN0eWxlIjp7IiRpZCI6Ijc5NiIsIkxpbmVDb2xvciI6bnVsbCwiTGluZVdlaWdodCI6MC4wLCJMaW5lVHlwZSI6MCwiUGFyZW50U3R5bGUiOm51bGx9LCJQYXJlbnRTdHlsZSI6bnVsbH0sIkRhdGVTdHlsZSI6eyIkaWQiOiI3OTciLCJGb250U2V0dGluZ3MiOnsiJGlkIjoiNzk4IiwiRm9udFNpemUiOjEwLCJGb250TmFtZSI6IkNhbGlicmkiLCJJc0JvbGQiOmZhbHNlLCJJc0l0YWxpYyI6ZmFsc2UsIklzVW5kZXJsaW5lZCI6ZmFsc2UsIlBhcmVudFN0eWxlIjpudWxsfSwiQXV0b1NpemUiOjAsIkZvcmVncm91bmQiOnsiJGlkIjoiNzk5IiwiQ29sb3IiOnsiJGlkIjoiODA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wMSIsIlRvcCI6MC4wLCJMZWZ0IjowLjAsIlJpZ2h0IjowLjAsIkJvdHRvbSI6MC4wfSwiUGFkZGluZyI6eyIkaWQiOiI4MDIiLCJUb3AiOjAuMCwiTGVmdCI6MC4wLCJSaWdodCI6MC4wLCJCb3R0b20iOjAuMH0sIkJhY2tncm91bmQiOnsiJGlkIjoiODAzIiwiQ29sb3IiOnsiJGlkIjoiODA0IiwiQSI6MjU1LCJSIjo1NSwiRyI6NTMsIkIiOjY5fX0sIklzVmlzaWJsZSI6dHJ1ZSwiV2lkdGgiOjAuMCwiSGVpZ2h0IjowLjAsIkJvcmRlclN0eWxlIjp7IiRpZCI6IjgwNSIsIkxpbmVDb2xvciI6bnVsbCwiTGluZVdlaWdodCI6MC4wLCJMaW5lVHlwZSI6MCwiUGFyZW50U3R5bGUiOm51bGx9LCJQYXJlbnRTdHlsZSI6bnVsbH0sIkRhdGVGb3JtYXQiOnsiJGlkIjoiO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NyIsIkZvcm1hdCI6MCwiSXNWaXNpYmxlIjpmYWxzZSwiTGFzdEtub3duVmlzaWJpbGl0eVN0YXRlIjpmYWxzZX0sIklzVmlzaWJsZSI6dHJ1ZSwiUGFyZW50U3R5bGUiOm51bGx9LCJEZWZhdWx0U3dpbWxhbmVBY3Rpdml0eVN0eWxlIjp7IiRpZCI6IjgwOCIsIkhlYWRlclN0eWxlIjp7IiRpZCI6IjgwOSIsIlRleHRTdHlsZSI6eyIkaWQiOiI4MTAiLCJGb250U2V0dGluZ3MiOnsiJGlkIjoiODExIiwiRm9udFNpemUiOjExLCJGb250TmFtZSI6IkNhbGlicmkiLCJJc0JvbGQiOmZhbHNlLCJJc0l0YWxpYyI6ZmFsc2UsIklzVW5kZXJsaW5lZCI6ZmFsc2UsIlBhcmVudFN0eWxlIjpudWxsfSwiQXV0b1NpemUiOjIsIkZvcmVncm91bmQiOnsiJGlkIjoiODEyIiwiQ29sb3IiOnsiJGlkIjoiODEz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aWQiOiI4MTYiLCJDb2xvciI6eyIkaWQiOiI4MTciLCJBIjoyNTUsIlIiOjAsIkciOjAsIkIiOjB9fSwiSXNWaXNpYmxlIjp0cnVlLCJXaWR0aCI6MC4wLCJIZWlnaHQiOjAuMCwiQm9yZGVyU3R5bGUiOm51bGwsIlBhcmVudFN0eWxlIjpudWxsfSwiUmVjdGFuZ2xlU3R5bGUiOnsiJGlkIjoiODE4IiwiTWFyZ2luIjp7IiRpZCI6IjgxOSIsIlRvcCI6MC4wLCJMZWZ0IjowLjAsIlJpZ2h0IjowLjAsIkJvdHRvbSI6MC4wfSwiUGFkZGluZyI6eyIkaWQiOiI4MjAiLCJUb3AiOjAuMCwiTGVmdCI6MC4wLCJSaWdodCI6MC4wLCJCb3R0b20iOjAuMH0sIkJhY2tncm91bmQiOnsiJGlkIjoiODIxIiwiQ29sb3IiOnsiJGlkIjoiODIyIiwiQSI6MTI3LCJSIjo5MywiRyI6MTE1LCJCIjoxNTR9fSwiSXNWaXNpYmxlIjp0cnVlLCJXaWR0aCI6MC4wLCJIZWlnaHQiOjAuMCwiQm9yZGVyU3R5bGUiOnsiJGlkIjoiODIzIiwiTGluZUNvbG9yIjp7IiRpZCI6IjgyNCIsIiR0eXBlIjoiTkxSRS5Db21tb24uRG9tLlNvbGlkQ29sb3JCcnVzaCwgTkxSRS5Db21tb24iLCJDb2xvciI6eyIkaWQiOiI4MjUiLCJBIjoyNTUsIlIiOjI1NSwiRyI6MjU1LCJCIjoyNTV9fSwiTGluZVdlaWdodCI6MC4wLCJMaW5lVHlwZSI6MCwiUGFyZW50U3R5bGUiOm51bGx9LCJQYXJlbnRTdHlsZSI6bnVsbH0sIk1hcmdpbiI6eyIkaWQiOiI4MjYiLCJUb3AiOjAuMCwiTGVmdCI6MC4wLCJSaWdodCI6MC4wLCJCb3R0b20iOjAuMH0sIlBhZGRpbmciOnsiJGlkIjoiODI3IiwiVG9wIjowLjAsIkxlZnQiOjAuMCwiUmlnaHQiOjAuMCwiQm90dG9tIjowLjB9LCJCYWNrZ3JvdW5kIjpudWxsLCJJc1Zpc2libGUiOnRydWUsIldpZHRoIjowLjAsIkhlaWdodCI6MC4wLCJCb3JkZXJTdHlsZSI6bnVsbCwiUGFyZW50U3R5bGUiOm51bGx9LCJCYWNrZ3JvdW5kU3R5bGUiOnsiJGlkIjoiODI4IiwiTWFyZ2luIjp7IiRpZCI6IjgyOSIsIlRvcCI6MC4wLCJMZWZ0IjowLjAsIlJpZ2h0IjowLjAsIkJvdHRvbSI6MC4wfSwiUGFkZGluZyI6eyIkaWQiOiI4MzAiLCJUb3AiOjAuMCwiTGVmdCI6MC4wLCJSaWdodCI6MC4wLCJCb3R0b20iOjAuMH0sIkJhY2tncm91bmQiOnsiJGlkIjoiODMxIiwiQ29sb3IiOnsiJGlkIjoiODMyIiwiQSI6NTEsIlIiOjIwMCwiRyI6MjAwLCJCIjoyMDB9fSwiSXNWaXNpYmxlIjp0cnVlLCJXaWR0aCI6MC4wLCJIZWlnaHQiOjAuMCwiQm9yZGVyU3R5bGUiOnsiJGlkIjoiODMzIiwiTGluZUNvbG9yIjp7IiRpZCI6IjgzNCIsIiR0eXBlIjoiTkxSRS5Db21tb24uRG9tLlNvbGlkQ29sb3JCcnVzaCwgTkxSRS5Db21tb24iLCJDb2xvciI6eyIkaWQiOiI4MzUiLCJBIjoyNTUsIlIiOjIzNCwiRyI6MjIsIkIiOjMwfX0sIkxpbmVXZWlnaHQiOjAuMCwiTGluZVR5cGUiOjAsIlBhcmVudFN0eWxlIjpudWxsfSwiUGFyZW50U3R5bGUiOm51bGx9LCJNYXJnaW4iOnsiJGlkIjoiODM2IiwiVG9wIjowLjAsIkxlZnQiOjAuMCwiUmlnaHQiOjAuMCwiQm90dG9tIjowLjB9LCJQYWRkaW5nIjp7IiRpZCI6IjgzNyIsIlRvcCI6MC4wLCJMZWZ0IjowLjAsIlJpZ2h0IjowLjAsIkJvdHRvbSI6MC4wfSwiSXNWaXNpYmxlIjp0cnVlLCJXaWR0aCI6MC4wLCJIZWlnaHQiOjAuMCwiQm9yZGVyU3R5bGUiOnsiJGlkIjoiODM4IiwiTGluZUNvbG9yIjpudWxsLCJMaW5lV2VpZ2h0IjowLjAsIkxpbmVUeXBlIjowLCJQYXJlbnRTdHlsZSI6bnVsbH0sIlBhcmVudFN0eWxlIjpudWxsfSwiTWFyZ2luIjp7IiRpZCI6IjgzOSIsIlRvcCI6MC4wLCJMZWZ0IjowLjAsIlJpZ2h0IjowLjAsIkJvdHRvbSI6MC4wfSwiUGFkZGluZyI6eyIkaWQiOiI4NDAiLCJUb3AiOjAuMCwiTGVmdCI6MC4wLCJSaWdodCI6MC4wLCJCb3R0b20iOjAuMH0sIklzVmlzaWJsZSI6dHJ1ZSwiV2lkdGgiOjAuMCwiSGVpZ2h0IjowLjAsIkJvcmRlclN0eWxlIjp7IiRpZCI6Ijg0MSIsIkxpbmVDb2xvciI6bnVsbCwiTGluZVdlaWdodCI6MC4wLCJMaW5lVHlwZSI6MCwiUGFyZW50U3R5bGUiOm51bGx9LCJQYXJlbnRTdHlsZSI6bnVsbH0seyIkaWQiOiI4NDIiLCJTdHlsZUlkIjoiMDcwMmRlYTgtYzExNC00ZDcxLWJlNDAtY2QzMDYyYzQ2OTcwIiwiSGVhZGVyU3R5bGUiOnsiJGlkIjoiODQzIiwiVGV4dElzVmVydGljYWwiOmZhbHNlLCJUZXh0U3R5bGUiOnsiJGlkIjoiODQ0IiwiRm9udFNldHRpbmdzIjp7IiRpZCI6Ijg0NSIsIkZvbnRTaXplIjoxMSwiRm9udE5hbWUiOiJDYWxpYnJpIiwiSXNCb2xkIjpmYWxzZSwiSXNJdGFsaWMiOmZhbHNlLCJJc1VuZGVybGluZWQiOmZhbHNlLCJQYXJlbnRTdHlsZSI6bnVsbH0sIkF1dG9TaXplIjoyLCJGb3JlZ3JvdW5kIjp7IiRpZCI6Ijg0NiIsIkNvbG9yIjp7IiRpZCI6Ijg0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g0OCIsIlRvcCI6MC4wLCJMZWZ0IjowLjAsIlJpZ2h0IjowLjAsIkJvdHRvbSI6MC4wfSwiUGFkZGluZyI6eyIkaWQiOiI4NDkiLCJUb3AiOjAuMCwiTGVmdCI6MC4wLCJSaWdodCI6MC4wLCJCb3R0b20iOjAuMH0sIkJhY2tncm91bmQiOnsiJGlkIjoiODUwIiwiQ29sb3IiOnsiJGlkIjoiODUxIiwiQSI6MjU1LCJSIjoyNTUsIkciOjI1NSwiQiI6MjU1fX0sIklzVmlzaWJsZSI6dHJ1ZSwiV2lkdGgiOjAuMCwiSGVpZ2h0IjowLjAsIkJvcmRlclN0eWxlIjpudWxsLCJQYXJlbnRTdHlsZSI6bnVsbH0sIlJlY3RhbmdsZVN0eWxlIjp7IiRpZCI6Ijg1MiIsIk1hcmdpbiI6eyIkaWQiOiI4NTMiLCJUb3AiOjAuMCwiTGVmdCI6MC4wLCJSaWdodCI6MC4wLCJCb3R0b20iOjAuMH0sIlBhZGRpbmciOnsiJGlkIjoiODU0IiwiVG9wIjowLjAsIkxlZnQiOjAuMCwiUmlnaHQiOjAuMCwiQm90dG9tIjowLjB9LCJCYWNrZ3JvdW5kIjp7IiRpZCI6Ijg1NSIsIkNvbG9yIjp7IiRpZCI6Ijg1NiIsIkEiOjI1NSwiUiI6MTA1LCJHIjoxNTEsIkIiOjE3NX19LCJJc1Zpc2libGUiOnRydWUsIldpZHRoIjowLjAsIkhlaWdodCI6MC4wLCJCb3JkZXJTdHlsZSI6eyIkaWQiOiI4NTciLCJMaW5lQ29sb3IiOnsiJGlkIjoiODU4IiwiJHR5cGUiOiJOTFJFLkNvbW1vbi5Eb20uU29saWRDb2xvckJydXNoLCBOTFJFLkNvbW1vbiIsIkNvbG9yIjp7IiRpZCI6Ijg1OSIsIkEiOjI1NSwiUiI6MjU1LCJHIjoyNTUsIkIiOjI1NX19LCJMaW5lV2VpZ2h0IjowLjAsIkxpbmVUeXBlIjowLCJQYXJlbnRTdHlsZSI6bnVsbH0sIlBhcmVudFN0eWxlIjpudWxsfS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kJhY2tncm91bmRTdHlsZSI6eyIkaWQiOiI4NjIiLCJNYXJnaW4iOnsiJGlkIjoiODYzIiwiVG9wIjowLjAsIkxlZnQiOjAuMCwiUmlnaHQiOjAuMCwiQm90dG9tIjowLjB9LCJQYWRkaW5nIjp7IiRpZCI6Ijg2NCIsIlRvcCI6MC4wLCJMZWZ0IjowLjAsIlJpZ2h0IjowLjAsIkJvdHRvbSI6MC4wfSwiQmFja2dyb3VuZCI6eyIkaWQiOiI4NjUiLCJDb2xvciI6eyIkaWQiOiI4NjYiLCJBIjo1MSwiUiI6MjAwLCJHIjoyMDAsIkIiOjIwMH19LCJJc1Zpc2libGUiOnRydWUsIldpZHRoIjowLjAsIkhlaWdodCI6MC4wLCJCb3JkZXJTdHlsZSI6eyIkaWQiOiI4NjciLCJMaW5lQ29sb3IiOnsiJGlkIjoiODY4IiwiJHR5cGUiOiJOTFJFLkNvbW1vbi5Eb20uU29saWRDb2xvckJydXNoLCBOTFJFLkNvbW1vbiIsIkNvbG9yIjp7IiRpZCI6Ijg2OSIsIkEiOjI1NSwiUiI6MjM0LCJHIjoyMiwiQiI6MzB9fSwiTGluZVdlaWdodCI6MC4wLCJMaW5lVHlwZSI6MCwiUGFyZW50U3R5bGUiOm51bGx9LCJQYXJlbnRTdHlsZSI6bnVsbH0sIklzQWJvdmVUaW1lYmFuZCI6ZmFsc2UsIlNwYWNpbmciOjIsIkRlZmF1bHRTd2ltbGFuZVRhc2tTdHlsZSI6eyIkaWQiOiI4NzAiLCIkdHlwZSI6Ik5MUkUuQ29tbW9uLkRvbS5TdHlsZXMuRXhwbGljaXRTZXRhYmxlVGFza1N0eWxlLCBOTFJFLkNvbW1vbiIsIlNoYXBlIjo4LCJTaGFwZVRoaWNrbmVzcyI6MCwiRHVyYXRpb25Gb3JtYXQiOjAsIkluY2x1ZGVOb25Xb3JraW5nRGF5c0luRHVyYXRpb24iOmZhbHNlLCJQZXJjZW50YWdlQ29tcGxldGVTdHlsZSI6eyIkaWQiOiI4NzEiLCJGb250U2V0dGluZ3MiOnsiJGlkIjoiODcyIiwiRm9udFNpemUiOjEwLCJGb250TmFtZSI6IkNhbGlicmkiLCJJc0JvbGQiOmZhbHNlLCJJc0l0YWxpYyI6ZmFsc2UsIklzVW5kZXJsaW5lZCI6ZmFsc2UsIlBhcmVudFN0eWxlIjpudWxsfSwiQXV0b1NpemUiOjAsIkZvcmVncm91bmQiOnsiJGlkIjoiODczIiwiQ29sb3IiOnsiJGlkIjoiODc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g3NSIsIlRvcCI6MC4wLCJMZWZ0IjowLjAsIlJpZ2h0IjowLjAsIkJvdHRvbSI6MC4wfSwiUGFkZGluZyI6eyIkaWQiOiI4NzYiLCJUb3AiOjAuMCwiTGVmdCI6MC4wLCJSaWdodCI6MC4wLCJCb3R0b20iOjAuMH0sIkJhY2tncm91bmQiOnsiJGlkIjoiODc3IiwiQ29sb3IiOnsiJGlkIjoiODc4IiwiQSI6ODksIlIiOjAsIkciOjAsIkIiOjB9fSwiSXNWaXNpYmxlIjp0cnVlLCJXaWR0aCI6MC4wLCJIZWlnaHQiOjAuMCwiQm9yZGVyU3R5bGUiOnsiJGlkIjoiODc5IiwiTGluZUNvbG9yIjpudWxsLCJMaW5lV2VpZ2h0IjowLjAsIkxpbmVUeXBlIjowLCJQYXJlbnRTdHlsZSI6bnVsbH0sIlBhcmVudFN0eWxlIjpudWxsfSwiRHVyYXRpb25TdHlsZSI6eyIkaWQiOiI4ODAiLCJGb250U2V0dGluZ3MiOnsiJGlkIjoiODgxIiwiRm9udFNpemUiOjEwLCJGb250TmFtZSI6IkNhbGlicmkiLCJJc0JvbGQiOmZhbHNlLCJJc0l0YWxpYyI6ZmFsc2UsIklzVW5kZXJsaW5lZCI6ZmFsc2UsIlBhcmVudFN0eWxlIjpudWxsfSwiQXV0b1NpemUiOjAsIkZvcmVncm91bmQiOnsiJGlkIjoiODgyIiwiQ29sb3IiOnsiJGlkIjoiODg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4NCIsIlRvcCI6MC4wLCJMZWZ0IjowLjAsIlJpZ2h0IjowLjAsIkJvdHRvbSI6MC4wfSwiUGFkZGluZyI6eyIkaWQiOiI4ODUiLCJUb3AiOjAuMCwiTGVmdCI6MC4wLCJSaWdodCI6MC4wLCJCb3R0b20iOjAuMH0sIkJhY2tncm91bmQiOnsiJGlkIjoiODg2IiwiQ29sb3IiOnsiJGlkIjoiODg3IiwiQSI6MjU1LCJSIjo1NSwiRyI6NTMsIkIiOjY5fX0sIklzVmlzaWJsZSI6dHJ1ZSwiV2lkdGgiOjAuMCwiSGVpZ2h0IjowLjAsIkJvcmRlclN0eWxlIjp7IiRpZCI6Ijg4OCIsIkxpbmVDb2xvciI6bnVsbCwiTGluZVdlaWdodCI6MC4wLCJMaW5lVHlwZSI6MCwiUGFyZW50U3R5bGUiOm51bGx9LCJQYXJlbnRTdHlsZSI6bnVsbH0sIkhvcml6b250YWxDb25uZWN0b3JTdHlsZSI6eyIkaWQiOiI4ODkiLCJMaW5lQ29sb3IiOnsiJGlkIjoiODkwIiwiJHR5cGUiOiJOTFJFLkNvbW1vbi5Eb20uU29saWRDb2xvckJydXNoLCBOTFJFLkNvbW1vbiIsIkNvbG9yIjp7IiRpZCI6Ijg5MSIsIkEiOjI1NSwiUiI6MCwiRyI6MCwiQiI6MH19LCJMaW5lV2VpZ2h0IjowLjAsIkxpbmVUeXBlIjowLCJQYXJlbnRTdHlsZSI6bnVsbH0sIlZlcnRpY2FsQ29ubmVjdG9yU3R5bGUiOnsiJGlkIjoiODkyIiwiTGluZUNvbG9yIjp7IiRpZCI6Ijg5MyIsIiR0eXBlIjoiTkxSRS5Db21tb24uRG9tLlNvbGlkQ29sb3JCcnVzaCwgTkxSRS5Db21tb24iLCJDb2xvciI6eyIkaWQiOiI4OTQ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kJhc2VsaW5lU3R5bGUiOnsiJGlkIjoiODk1IiwiU2hhcGVTdHlsZSI6eyIkaWQiOiI4OTYiLCJNYXJnaW4iOnsiJGlkIjoiODk3IiwiVG9wIjowLjAsIkxlZnQiOjAuMCwiUmlnaHQiOjAuMCwiQm90dG9tIjowLjB9LCJQYWRkaW5nIjp7IiRpZCI6Ijg5OCIsIlRvcCI6MC4wLCJMZWZ0IjowLjAsIlJpZ2h0IjowLjAsIkJvdHRvbSI6MC4wfSwiQmFja2dyb3VuZCI6eyIkaWQiOiI4OTkiLCJDb2xvciI6eyIkaWQiOiI5MDAiLCJBIjoxNTMsIlIiOjAsIkciOjAsIkIiOjB9fSwiSXNWaXNpYmxlIjp0cnVlLCJXaWR0aCI6MC4wLCJIZWlnaHQiOjAuMCwiQm9yZGVyU3R5bGUiOnsiJGlkIjoiOTAxIiwiTGluZUNvbG9yIjp7IiRpZCI6IjkwMiIsIiR0eXBlIjoiTkxSRS5Db21tb24uRG9tLlNvbGlkQ29sb3JCcnVzaCwgTkxSRS5Db21tb24iLCJDb2xvciI6eyIkaWQiOiI5MDMiLCJBIjoyNTUsIlIiOjI1NSwiRyI6MCwiQiI6MH19LCJMaW5lV2VpZ2h0IjowLjAsIkxpbmVUeXBlIjowLCJQYXJlbnRTdHlsZSI6bnVsbH0sIlBhcmVudFN0eWxlIjpudWxsfSwiTWFyZ2luIjp7IiRpZCI6IjkwNCIsIlRvcCI6MC4wLCJMZWZ0IjowLjAsIlJpZ2h0IjowLjAsIkJvdHRvbSI6MC4wfSwiUGFkZGluZyI6eyIkaWQiOiI5MDUiLCJUb3AiOjAuMCwiTGVmdCI6MC4wLCJSaWdodCI6MC4wLCJCb3R0b20iOjAuMH0sIkJhY2tncm91bmQiOm51bGwsIklzVmlzaWJsZSI6dHJ1ZSwiV2lkdGgiOjAuMCwiSGVpZ2h0IjowLjAsIkJvcmRlclN0eWxlIjpudWxsLCJQYXJlbnRTdHlsZSI6bnVsbH0sIlNoYXBlU3R5bGUiOnsiJGlkIjoiOTA2IiwiTWFyZ2luIjp7IiRpZCI6IjkwNyIsIlRvcCI6MC4wLCJMZWZ0Ijo0LjAsIlJpZ2h0Ijo0LjAsIkJvdHRvbSI6MC4wfSwiUGFkZGluZyI6eyIkaWQiOiI5MDgiLCJUb3AiOjAuMCwiTGVmdCI6MC4wLCJSaWdodCI6MC4wLCJCb3R0b20iOjAuMH0sIkJhY2tncm91bmQiOnsiJGlkIjoiOTA5IiwiQ29sb3IiOnsiJGlkIjoiOTEwIiwiQSI6MjU1LCJSIjoxMDUsIkciOjE1MSwiQiI6MTc1fX0sIklzVmlzaWJsZSI6dHJ1ZSwiV2lkdGgiOjAuMCwiSGVpZ2h0IjoxMC4wLCJCb3JkZXJTdHlsZSI6eyIkaWQiOiI5MTEiLCJMaW5lQ29sb3IiOnsiJGlkIjoiOTEyIiwiJHR5cGUiOiJOTFJFLkNvbW1vbi5Eb20uU29saWRDb2xvckJydXNoLCBOTFJFLkNvbW1vbiIsIkNvbG9yIjp7IiRpZCI6IjkxMyIsIkEiOjI1NSwiUiI6MjM0LCJHIjoyMiwiQiI6MzB9fSwiTGluZVdlaWdodCI6MC4wLCJMaW5lVHlwZSI6MCwiUGFyZW50U3R5bGUiOm51bGx9LCJQYXJlbnRTdHlsZSI6bnVsbH0sIlRpdGxlU3R5bGUiOnsiJGlkIjoiOTE0IiwiRm9udFNldHRpbmdzIjp7IiRpZCI6IjkxNSIsIkZvbnRTaXplIjoxMSwiRm9udE5hbWUiOiJDYWxpYnJpIiwiSXNCb2xkIjpmYWxzZSwiSXNJdGFsaWMiOmZhbHNlLCJJc1VuZGVybGluZWQiOmZhbHNlLCJQYXJlbnRTdHlsZSI6bnVsbH0sIkF1dG9TaXplIjowLCJGb3JlZ3JvdW5kIjp7IiRpZCI6IjkxNiIsIkNvbG9yIjp7IiRpZCI6Ijkx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5MTgiLCJUb3AiOjAuMCwiTGVmdCI6MC4wLCJSaWdodCI6MC4wLCJCb3R0b20iOjAuMH0sIlBhZGRpbmciOnsiJGlkIjoiOTE5IiwiVG9wIjowLjAsIkxlZnQiOjAuMCwiUmlnaHQiOjAuMCwiQm90dG9tIjowLjB9LCJCYWNrZ3JvdW5kIjp7IiRpZCI6IjkyMCIsIkNvbG9yIjp7IiRpZCI6IjkyMSIsIkEiOjI1NSwiUiI6MCwiRyI6MCwiQiI6MH19LCJJc1Zpc2libGUiOnRydWUsIldpZHRoIjowLjAsIkhlaWdodCI6MC4wLCJCb3JkZXJTdHlsZSI6eyIkaWQiOiI5MjIiLCJMaW5lQ29sb3IiOm51bGwsIkxpbmVXZWlnaHQiOjAuMCwiTGluZVR5cGUiOjAsIlBhcmVudFN0eWxlIjpudWxsfSwiUGFyZW50U3R5bGUiOm51bGx9LCJEYXRlU3R5bGUiOnsiJGlkIjoiOTIzIiwiRm9udFNldHRpbmdzIjp7IiRpZCI6IjkyNCIsIkZvbnRTaXplIjoxMCwiRm9udE5hbWUiOiJDYWxpYnJpIiwiSXNCb2xkIjpmYWxzZSwiSXNJdGFsaWMiOmZhbHNlLCJJc1VuZGVybGluZWQiOmZhbHNlLCJQYXJlbnRTdHlsZSI6bnVsbH0sIkF1dG9TaXplIjowLCJGb3JlZ3JvdW5kIjp7IiRpZCI6IjkyNSIsIkNvbG9yIjp7IiRpZCI6IjkyNi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5MjciLCJUb3AiOjAuMCwiTGVmdCI6MC4wLCJSaWdodCI6MC4wLCJCb3R0b20iOjAuMH0sIlBhZGRpbmciOnsiJGlkIjoiOTI4IiwiVG9wIjowLjAsIkxlZnQiOjAuMCwiUmlnaHQiOjAuMCwiQm90dG9tIjowLjB9LCJCYWNrZ3JvdW5kIjp7IiRpZCI6IjkyOSIsIkNvbG9yIjp7IiRpZCI6IjkzMCIsIkEiOjI1NSwiUiI6NTUsIkciOjUzLCJCIjo2OX19LCJJc1Zpc2libGUiOnRydWUsIldpZHRoIjowLjAsIkhlaWdodCI6MC4wLCJCb3JkZXJTdHlsZSI6eyIkaWQiOiI5MzEiLCJMaW5lQ29sb3IiOm51bGwsIkxpbmVXZWlnaHQiOjAuMCwiTGluZVR5cGUiOjAsIlBhcmVudFN0eWxlIjpudWxsfSwiUGFyZW50U3R5bGUiOm51bGx9LCJEYXRlRm9ybWF0Ijp7IiRpZCI6Ijkz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zMiLCJGb3JtYXQiOjAsIklzVmlzaWJsZSI6ZmFsc2UsIkxhc3RLbm93blZpc2liaWxpdHlTdGF0ZSI6ZmFsc2V9LCJJc1Zpc2libGUiOnRydWUsIlBhcmVudFN0eWxlIjpudWxsLCJfZXhwbGljaXRseVNldCI6eyIkaWQiOiI5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OTM1IiwiU2hhcGUiOjksIkNvbm5lY3Rvck1hcmdpbiI6eyIkaWQiOiI5MzYiLCJUb3AiOjAuMCwiTGVmdCI6Mi4wLCJSaWdodCI6Mi4wLCJCb3R0b20iOjAuMH0sIkNvbm5lY3RvclN0eWxlIjp7IiRpZCI6IjkzNyIsIkxpbmVDb2xvciI6eyIkaWQiOiI5MzgiLCIkdHlwZSI6Ik5MUkUuQ29tbW9uLkRvbS5Tb2xpZENvbG9yQnJ1c2gsIE5MUkUuQ29tbW9uIiwiQ29sb3IiOnsiJGlkIjoiOTM5IiwiQSI6MTI3LCJSIjoxMzUsIkciOjE3MSwiQiI6MTkxfX0sIkxpbmVXZWlnaHQiOjEuMCwiTGluZVR5cGUiOjAsIlBhcmVudFN0eWxlIjpudWxsfSwiSXNCZWxvd1RpbWViYW5kIjpmYWxzZSwiUG9zaXRpb25PblRhc2siOjEsIkhpZGVEYXRlIjpmYWxzZSwiU2hhcGVTaXplIjowLCJTcGFjaW5nIjowLjAsIlBhZGRpbmciOnsiJGlkIjoiOTQwIiwiVG9wIjo1LjAsIkxlZnQiOjMuMCwiUmlnaHQiOjAuMCwiQm90dG9tIjoyLjB9LCJTaGFwZVN0eWxlIjp7IiRpZCI6Ijk0MSIsIk1hcmdpbiI6eyIkaWQiOiI5NDIiLCJUb3AiOjAuMCwiTGVmdCI6MC4wLCJSaWdodCI6MC4wLCJCb3R0b20iOjAuMH0sIlBhZGRpbmciOnsiJGlkIjoiOTQzIiwiVG9wIjowLjAsIkxlZnQiOjAuMCwiUmlnaHQiOjAuMCwiQm90dG9tIjowLjB9LCJCYWNrZ3JvdW5kIjp7IiRpZCI6Ijk0NCIsIkNvbG9yIjp7IiRpZCI6Ijk0NSIsIkEiOjI1NSwiUiI6MTM1LCJHIjoxNzEsIkIiOjE5MX19LCJJc1Zpc2libGUiOnRydWUsIldpZHRoIjoxMi4wLCJIZWlnaHQiOjE0LjAsIkJvcmRlclN0eWxlIjp7IiRpZCI6Ijk0NiIsIkxpbmVDb2xvciI6eyIkaWQiOiI5NDciLCIkdHlwZSI6Ik5MUkUuQ29tbW9uLkRvbS5Tb2xpZENvbG9yQnJ1c2gsIE5MUkUuQ29tbW9uIiwiQ29sb3IiOnsiJGlkIjoiOTQ4IiwiQSI6MjU1LCJSIjoyNTUsIkciOjAsIkIiOjB9fSwiTGluZVdlaWdodCI6MC4wLCJMaW5lVHlwZSI6MCwiUGFyZW50U3R5bGUiOm51bGx9LCJQYXJlbnRTdHlsZSI6bnVsbH0sIlRpdGxlU3R5bGUiOnsiJGlkIjoiOTQ5IiwiRm9udFNldHRpbmdzIjp7IiRpZCI6Ijk1MCIsIkZvbnRTaXplIjoxMSwiRm9udE5hbWUiOiJDYWxpYnJpIiwiSXNCb2xkIjpmYWxzZSwiSXNJdGFsaWMiOmZhbHNlLCJJc1VuZGVybGluZWQiOmZhbHNlLCJQYXJlbnRTdHlsZSI6bnVsbH0sIkF1dG9TaXplIjowLCJGb3JlZ3JvdW5kIjp7IiRpZCI6Ijk1MSIsIkNvbG9yIjp7IiRpZCI6Ijk1M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5NTMiLCJUb3AiOjAuMCwiTGVmdCI6MC4wLCJSaWdodCI6MC4wLCJCb3R0b20iOjAuMH0sIlBhZGRpbmciOnsiJGlkIjoiOTU0IiwiVG9wIjowLjAsIkxlZnQiOjAuMCwiUmlnaHQiOjAuMCwiQm90dG9tIjowLjB9LCJCYWNrZ3JvdW5kIjp7IiRpZCI6Ijk1NSIsIkNvbG9yIjp7IiRpZCI6Ijk1NiIsIkEiOjI1NSwiUiI6MCwiRyI6MCwiQiI6MH19LCJJc1Zpc2libGUiOnRydWUsIldpZHRoIjowLjAsIkhlaWdodCI6MC4wLCJCb3JkZXJTdHlsZSI6eyIkaWQiOiI5NTciLCJMaW5lQ29sb3IiOm51bGwsIkxpbmVXZWlnaHQiOjAuMCwiTGluZVR5cGUiOjAsIlBhcmVudFN0eWxlIjpudWxsfSwiUGFyZW50U3R5bGUiOm51bGx9LCJEYXRlU3R5bGUiOnsiJGlkIjoiOTU4IiwiRm9udFNldHRpbmdzIjp7IiRpZCI6Ijk1OSIsIkZvbnRTaXplIjoxMCwiRm9udE5hbWUiOiJDYWxpYnJpIiwiSXNCb2xkIjpmYWxzZSwiSXNJdGFsaWMiOmZhbHNlLCJJc1VuZGVybGluZWQiOmZhbHNlLCJQYXJlbnRTdHlsZSI6bnVsbH0sIkF1dG9TaXplIjowLCJGb3JlZ3JvdW5kIjp7IiRpZCI6Ijk2MCIsIkNvbG9yIjp7IiRpZCI6Ijk2M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5NjIiLCJUb3AiOjAuMCwiTGVmdCI6MC4wLCJSaWdodCI6MC4wLCJCb3R0b20iOjAuMH0sIlBhZGRpbmciOnsiJGlkIjoiOTYzIiwiVG9wIjowLjAsIkxlZnQiOjAuMCwiUmlnaHQiOjAuMCwiQm90dG9tIjowLjB9LCJCYWNrZ3JvdW5kIjp7IiRpZCI6Ijk2NCIsIkNvbG9yIjp7IiRpZCI6Ijk2NSIsIkEiOjI1NSwiUiI6NTUsIkciOjUzLCJCIjo2OX19LCJJc1Zpc2libGUiOnRydWUsIldpZHRoIjowLjAsIkhlaWdodCI6MC4wLCJCb3JkZXJTdHlsZSI6eyIkaWQiOiI5NjYiLCJMaW5lQ29sb3IiOm51bGwsIkxpbmVXZWlnaHQiOjAuMCwiTGluZVR5cGUiOjAsIlBhcmVudFN0eWxlIjpudWxsfSwiUGFyZW50U3R5bGUiOm51bGx9LCJEYXRlRm9ybWF0Ijp7IiRpZCI6Ijk2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NjgiLCJGb3JtYXQiOjAsIklzVmlzaWJsZSI6ZmFsc2UsIkxhc3RLbm93blZpc2liaWxpdHlTdGF0ZSI6ZmFsc2V9LCJJc1Zpc2libGUiOmZhbHNlLCJQYXJlbnRTdHlsZSI6bnVsbH0sIkRlZmF1bHRTd2ltbGFuZU1pbGVzdG9uZVN0eWxlIjp7IiRpZCI6Ijk2OSIsIlRpdGxlUG9zaXRpb24iOiJMZWZ0IiwiRGF0ZVBvc2l0aW9uIjoiUmlnaHQiLCJTaGFwZVR5cGUiOjksIlNoYXBlU2l6ZSI6MCwiU3BhY2luZyI6NSwiU2hhcGVTdHlsZSI6eyIkaWQiOiI5NzAiLCJNYXJnaW4iOnsiJGlkIjoiOTcxIiwiVG9wIjowLjAsIkxlZnQiOjAuMCwiUmlnaHQiOjAuMCwiQm90dG9tIjowLjB9LCJQYWRkaW5nIjp7IiRpZCI6Ijk3MiIsIlRvcCI6MC4wLCJMZWZ0IjowLjAsIlJpZ2h0IjowLjAsIkJvdHRvbSI6MC4wfSwiQmFja2dyb3VuZCI6eyIkaWQiOiI5NzMiLCJDb2xvciI6eyIkaWQiOiI5NzQiLCJBIjoyNTUsIlIiOjEwNSwiRyI6MTUxLCJCIjoxNzV9fSwiSXNWaXNpYmxlIjp0cnVlLCJXaWR0aCI6MTIuMCwiSGVpZ2h0IjoxNC4wLCJCb3JkZXJTdHlsZSI6eyIkaWQiOiI5NzUiLCJMaW5lQ29sb3IiOnsiJGlkIjoiOTc2IiwiJHR5cGUiOiJOTFJFLkNvbW1vbi5Eb20uU29saWRDb2xvckJydXNoLCBOTFJFLkNvbW1vbiIsIkNvbG9yIjp7IiRpZCI6Ijk3NyIsIkEiOjI1NSwiUiI6MjM0LCJHIjoyMiwiQiI6MzB9fSwiTGluZVdlaWdodCI6MC4wLCJMaW5lVHlwZSI6MCwiUGFyZW50U3R5bGUiOm51bGx9LCJQYXJlbnRTdHlsZSI6bnVsbH0sIlRpdGxlU3R5bGUiOnsiJGlkIjoiOTc4IiwiRm9udFNldHRpbmdzIjp7IiRpZCI6Ijk3OSIsIkZvbnRTaXplIjoxMSwiRm9udE5hbWUiOiJDYWxpYnJpIiwiSXNCb2xkIjpmYWxzZSwiSXNJdGFsaWMiOmZhbHNlLCJJc1VuZGVybGluZWQiOmZhbHNlLCJQYXJlbnRTdHlsZSI6bnVsbH0sIkF1dG9TaXplIjowLCJGb3JlZ3JvdW5kIjp7IiRpZCI6Ijk4MCIsIkNvbG9yIjp7IiRpZCI6Ijk4MS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5ODIiLCJUb3AiOjAuMCwiTGVmdCI6MC4wLCJSaWdodCI6MC4wLCJCb3R0b20iOjAuMH0sIlBhZGRpbmciOnsiJGlkIjoiOTgzIiwiVG9wIjowLjAsIkxlZnQiOjAuMCwiUmlnaHQiOjAuMCwiQm90dG9tIjowLjB9LCJCYWNrZ3JvdW5kIjp7IiRpZCI6Ijk4NCIsIkNvbG9yIjp7IiRpZCI6Ijk4NSIsIkEiOjI1NSwiUiI6MCwiRyI6MCwiQiI6MH19LCJJc1Zpc2libGUiOnRydWUsIldpZHRoIjowLjAsIkhlaWdodCI6MC4wLCJCb3JkZXJTdHlsZSI6eyIkaWQiOiI5ODYiLCJMaW5lQ29sb3IiOm51bGwsIkxpbmVXZWlnaHQiOjAuMCwiTGluZVR5cGUiOjAsIlBhcmVudFN0eWxlIjpudWxsfSwiUGFyZW50U3R5bGUiOm51bGx9LCJEYXRlU3R5bGUiOnsiJGlkIjoiOTg3IiwiRm9udFNldHRpbmdzIjp7IiRpZCI6Ijk4OCIsIkZvbnRTaXplIjoxMCwiRm9udE5hbWUiOiJDYWxpYnJpIiwiSXNCb2xkIjpmYWxzZSwiSXNJdGFsaWMiOmZhbHNlLCJJc1VuZGVybGluZWQiOmZhbHNlLCJQYXJlbnRTdHlsZSI6bnVsbH0sIkF1dG9TaXplIjowLCJGb3JlZ3JvdW5kIjp7IiRpZCI6Ijk4OSIsIkNvbG9yIjp7IiRpZCI6Ijk5M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5OTEiLCJUb3AiOjAuMCwiTGVmdCI6MC4wLCJSaWdodCI6MC4wLCJCb3R0b20iOjAuMH0sIlBhZGRpbmciOnsiJGlkIjoiOTkyIiwiVG9wIjowLjAsIkxlZnQiOjAuMCwiUmlnaHQiOjAuMCwiQm90dG9tIjowLjB9LCJCYWNrZ3JvdW5kIjp7IiRpZCI6Ijk5MyIsIkNvbG9yIjp7IiRpZCI6Ijk5NCIsIkEiOjI1NSwiUiI6NTUsIkciOjUzLCJCIjo2OX19LCJJc1Zpc2libGUiOnRydWUsIldpZHRoIjowLjAsIkhlaWdodCI6MC4wLCJCb3JkZXJTdHlsZSI6eyIkaWQiOiI5OTUiLCJMaW5lQ29sb3IiOm51bGwsIkxpbmVXZWlnaHQiOjAuMCwiTGluZVR5cGUiOjAsIlBhcmVudFN0eWxlIjpudWxsfSwiUGFyZW50U3R5bGUiOm51bGx9LCJEYXRlRm9ybWF0Ijp7IiRpZCI6Ijk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OTciLCJGb3JtYXQiOjAsIklzVmlzaWJsZSI6ZmFsc2UsIkxhc3RLbm93blZpc2liaWxpdHlTdGF0ZSI6ZmFsc2V9LCJJc1Zpc2libGUiOnRydWUsIlBhcmVudFN0eWxlIjpudWxsfSwiRGVmYXVsdFN3aW1sYW5lQWN0aXZpdHlTdHlsZSI6eyIkaWQiOiI5OTgiLCJIZWFkZXJTdHlsZSI6eyIkaWQiOiI5OTkiLCJUZXh0U3R5bGUiOnsiJGlkIjoiMTAwMCIsIkZvbnRTZXR0aW5ncyI6eyIkaWQiOiIxMDAxIiwiRm9udFNpemUiOjExLCJGb250TmFtZSI6IkNhbGlicmkiLCJJc0JvbGQiOmZhbHNlLCJJc0l0YWxpYyI6ZmFsc2UsIklzVW5kZXJsaW5lZCI6ZmFsc2UsIlBhcmVudFN0eWxlIjpudWxsfSwiQXV0b1NpemUiOjIsIkZvcmVncm91bmQiOnsiJGlkIjoiMTAwMiIsIkNvbG9yIjp7IiRpZCI6IjEwMD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DA0IiwiVG9wIjowLjAsIkxlZnQiOjAuMCwiUmlnaHQiOjAuMCwiQm90dG9tIjowLjB9LCJQYWRkaW5nIjp7IiRpZCI6IjEwMDUiLCJUb3AiOjAuMCwiTGVmdCI6MC4wLCJSaWdodCI6MC4wLCJCb3R0b20iOjAuMH0sIkJhY2tncm91bmQiOnsiJGlkIjoiMTAwNiIsIkNvbG9yIjp7IiRpZCI6IjEwMDciLCJBIjoyNTUsIlIiOjAsIkciOjAsIkIiOjB9fSwiSXNWaXNpYmxlIjp0cnVlLCJXaWR0aCI6MC4wLCJIZWlnaHQiOjAuMCwiQm9yZGVyU3R5bGUiOm51bGwsIlBhcmVudFN0eWxlIjpudWxsfSwiUmVjdGFuZ2xlU3R5bGUiOnsiJGlkIjoiMTAwOCIsIk1hcmdpbiI6eyIkaWQiOiIxMDA5IiwiVG9wIjowLjAsIkxlZnQiOjAuMCwiUmlnaHQiOjAuMCwiQm90dG9tIjowLjB9LCJQYWRkaW5nIjp7IiRpZCI6IjEwMTAiLCJUb3AiOjAuMCwiTGVmdCI6MC4wLCJSaWdodCI6MC4wLCJCb3R0b20iOjAuMH0sIkJhY2tncm91bmQiOnsiJGlkIjoiMTAxMSIsIkNvbG9yIjp7IiRpZCI6IjEwMTIiLCJBIjoxMjcsIlIiOjEwNSwiRyI6MTUxLCJCIjoxNzV9fSwiSXNWaXNpYmxlIjp0cnVlLCJXaWR0aCI6MC4wLCJIZWlnaHQiOjAuMCwiQm9yZGVyU3R5bGUiOnsiJGlkIjoiMTAxMyIsIkxpbmVDb2xvciI6eyIkaWQiOiIxMDE0IiwiJHR5cGUiOiJOTFJFLkNvbW1vbi5Eb20uU29saWRDb2xvckJydXNoLCBOTFJFLkNvbW1vbiIsIkNvbG9yIjp7IiRpZCI6IjEwMTUiLCJBIjoyNTUsIlIiOjI1NSwiRyI6MCwiQiI6MH19LCJMaW5lV2VpZ2h0IjowLjAsIkxpbmVUeXBlIjowLCJQYXJlbnRTdHlsZSI6bnVsbH0sIlBhcmVudFN0eWxlIjpudWxsfSwiTWFyZ2luIjp7IiRpZCI6IjEwMTYiLCJUb3AiOjAuMCwiTGVmdCI6MC4wLCJSaWdodCI6MC4wLCJCb3R0b20iOjAuMH0sIlBhZGRpbmciOnsiJGlkIjoiMTAxNyIsIlRvcCI6MC4wLCJMZWZ0IjowLjAsIlJpZ2h0IjowLjAsIkJvdHRvbSI6MC4wfSwiQmFja2dyb3VuZCI6bnVsbCwiSXNWaXNpYmxlIjp0cnVlLCJXaWR0aCI6MC4wLCJIZWlnaHQiOjAuMCwiQm9yZGVyU3R5bGUiOm51bGwsIlBhcmVudFN0eWxlIjpudWxsfSwiQmFja2dyb3VuZFN0eWxlIjp7IiRpZCI6IjEwMTgiLCJNYXJnaW4iOnsiJGlkIjoiMTAxOSIsIlRvcCI6MC4wLCJMZWZ0IjowLjAsIlJpZ2h0IjowLjAsIkJvdHRvbSI6MC4wfSwiUGFkZGluZyI6eyIkaWQiOiIxMDIwIiwiVG9wIjowLjAsIkxlZnQiOjAuMCwiUmlnaHQiOjAuMCwiQm90dG9tIjowLjB9LCJCYWNrZ3JvdW5kIjp7IiRpZCI6IjEwMjEiLCJDb2xvciI6eyIkaWQiOiIxMDIyIiwiQSI6NTEsIlIiOjIwMCwiRyI6MjAwLCJCIjoyMDB9fSwiSXNWaXNpYmxlIjp0cnVlLCJXaWR0aCI6MC4wLCJIZWlnaHQiOjAuMCwiQm9yZGVyU3R5bGUiOnsiJGlkIjoiMTAyMyIsIkxpbmVDb2xvciI6eyIkaWQiOiIxMDI0IiwiJHR5cGUiOiJOTFJFLkNvbW1vbi5Eb20uU29saWRDb2xvckJydXNoLCBOTFJFLkNvbW1vbiIsIkNvbG9yIjp7IiRpZCI6IjEwMjUiLCJBIjoyNTUsIlIiOjIzNCwiRyI6MjIsIkIiOjMwfX0sIkxpbmVXZWlnaHQiOjAuMCwiTGluZVR5cGUiOjAsIlBhcmVudFN0eWxlIjpudWxsfSwiUGFyZW50U3R5bGUiOm51bGx9LCJNYXJnaW4iOnsiJGlkIjoiMTAyNiIsIlRvcCI6MC4wLCJMZWZ0IjowLjAsIlJpZ2h0IjowLjAsIkJvdHRvbSI6MC4wfSwiUGFkZGluZyI6eyIkaWQiOiIxMDI3IiwiVG9wIjowLjAsIkxlZnQiOjAuMCwiUmlnaHQiOjAuMCwiQm90dG9tIjowLjB9LCJJc1Zpc2libGUiOnRydWUsIldpZHRoIjowLjAsIkhlaWdodCI6MC4wLCJCb3JkZXJTdHlsZSI6eyIkaWQiOiIxMDI4IiwiTGluZUNvbG9yIjpudWxsLCJMaW5lV2VpZ2h0IjowLjAsIkxpbmVUeXBlIjowLCJQYXJlbnRTdHlsZSI6bnVsbH0sIlBhcmVudFN0eWxlIjpudWxsfSwiTWFyZ2luIjp7IiRpZCI6IjEwMjkiLCJUb3AiOjAuMCwiTGVmdCI6MC4wLCJSaWdodCI6MC4wLCJCb3R0b20iOjAuMH0sIlBhZGRpbmciOnsiJGlkIjoiMTAzMCIsIlRvcCI6MC4wLCJMZWZ0IjowLjAsIlJpZ2h0IjowLjAsIkJvdHRvbSI6MC4wfSwiSXNWaXNpYmxlIjp0cnVlLCJXaWR0aCI6MC4wLCJIZWlnaHQiOjAuMCwiQm9yZGVyU3R5bGUiOnsiJGlkIjoiMTAzMSIsIkxpbmVDb2xvciI6bnVsbCwiTGluZVdlaWdodCI6MC4wLCJMaW5lVHlwZSI6MCwiUGFyZW50U3R5bGUiOm51bGx9LCJQYXJlbnRTdHlsZSI6bnVsbH1dLCJDb25kaXRpb25hbEZvcm1hdHRpbmciOnsiJGlkIjoiMTAzMiIsIlB2QUZvcm1hdHRpbmciOnsiJGlkIjoiMTAzMyIsIkRlbGF5VGFza1N0eWxlIjp7IiRpZCI6IjEwMzQiLCJTdHlsZU9wdGlvbnMiOjgsIlRpdGxlRm9yZWdyb3VuZCI6eyIkaWQiOiIxMDM1IiwiQ29sb3IiOnsiJGlkIjoiMTAzNiIsIkEiOjI1NSwiUiI6MTc1LCJHIjowLCJCIjowfX0sIkFjdHVhbFNoYXBlc0JhY2tncm91bmQiOnsiJGlkIjoiMTAzNyIsIkNvbG9yIjp7IiRpZCI6IjEwMzgiLCJBIjo2MiwiUiI6MjU1LCJHIjowLCJCIjowfX0sIkFjdHVhbFNoYXBlc0JvcmRlclN0eWxlIjp7IiRpZCI6IjEwMzkiLCJMaW5lQ29sb3IiOnsiJGlkIjoiMTA0MCIsIiR0eXBlIjoiTkxSRS5Db21tb24uRG9tLlNvbGlkQ29sb3JCcnVzaCwgTkxSRS5Db21tb24iLCJDb2xvciI6eyIkaWQiOiIxMDQxIiwiQSI6MTYzLCJSIjoyNTUsIkciOjAsIkIiOjB9fSwiTGluZVdlaWdodCI6My4wLCJMaW5lVHlwZSI6MCwiUGFyZW50U3R5bGUiOm51bGx9LCJCYXNlbGluZVNoYXBlc0JhY2tncm91bmQiOnsiJGlkIjoiMTA0MiIsIkNvbG9yIjp7IiRpZCI6IjEwNDMiLCJBIjoxODQsIlIiOjI1NSwiRyI6MCwiQiI6MH19LCJJc1Zpc2libGUiOnRydWV9LCJEZWxheU1pbGVzdG9uZVN0eWxlIjp7IiRpZCI6IjEwNDQiLCJTdHlsZU9wdGlvbnMiOjIsIlRpdGxlRm9yZWdyb3VuZCI6eyIkaWQiOiIxMDQ1IiwiQ29sb3IiOnsiJGlkIjoiMTA0NiIsIkEiOjI1NSwiUiI6MTc1LCJHIjowLCJCIjowfX0sIkFjdHVhbFNoYXBlc0JhY2tncm91bmQiOnsiJGlkIjoiMTA0NyIsIkNvbG9yIjp7IiRpZCI6IjEwNDgiLCJBIjoyNTUsIlIiOjIyMiwiRyI6ODAsIkIiOjUwfX0sIkFjdHVhbFNoYXBlc0JvcmRlclN0eWxlIjp7IiRpZCI6IjEwNDkiLCJMaW5lQ29sb3IiOnsiJGlkIjoiMTA1MCIsIiR0eXBlIjoiTkxSRS5Db21tb24uRG9tLlNvbGlkQ29sb3JCcnVzaCwgTkxSRS5Db21tb24iLCJDb2xvciI6eyIkaWQiOiIxMDUxIiwiQSI6MTYzLCJSIjoyNTUsIkciOjAsIkIiOjB9fSwiTGluZVdlaWdodCI6My4wLCJMaW5lVHlwZSI6MCwiUGFyZW50U3R5bGUiOm51bGx9LCJCYXNlbGluZVNoYXBlc0JhY2tncm91bmQiOnsiJGlkIjoiMTA1MiIsIkNvbG9yIjp7IiRpZCI6IjEwNTMiLCJBIjoxODQsIlIiOjI1NSwiRyI6MCwiQiI6MH19LCJJc1Zpc2libGUiOnRydWV9LCJBZHZhbmNlVGFza1N0eWxlIjp7IiRpZCI6IjEwNTQiLCJTdHlsZU9wdGlvbnMiOjgsIlRpdGxlRm9yZWdyb3VuZCI6eyIkaWQiOiIxMDU1IiwiQ29sb3IiOnsiJGlkIjoiMTA1NiIsIkEiOjI1NSwiUiI6MCwiRyI6MTEwLCJCIjowfX0sIkFjdHVhbFNoYXBlc0JhY2tncm91bmQiOnsiJGlkIjoiMTA1NyIsIkNvbG9yIjp7IiRpZCI6IjEwNTgiLCJBIjo2MSwiUiI6MCwiRyI6MTI4LCJCIjowfX0sIkFjdHVhbFNoYXBlc0JvcmRlclN0eWxlIjp7IiRpZCI6IjEwNTkiLCJMaW5lQ29sb3IiOnsiJGlkIjoiMTA2MCIsIiR0eXBlIjoiTkxSRS5Db21tb24uRG9tLlNvbGlkQ29sb3JCcnVzaCwgTkxSRS5Db21tb24iLCJDb2xvciI6eyIkaWQiOiIxMDYxIiwiQSI6MTYzLCJSIjowLCJHIjoxMjgsIkIiOjB9fSwiTGluZVdlaWdodCI6My4wLCJMaW5lVHlwZSI6MCwiUGFyZW50U3R5bGUiOm51bGx9LCJCYXNlbGluZVNoYXBlc0JhY2tncm91bmQiOnsiJGlkIjoiMTA2MiIsIkNvbG9yIjp7IiRpZCI6IjEwNjMiLCJBIjoxODQsIlIiOjAsIkciOjEyOCwiQiI6MH19LCJJc1Zpc2libGUiOnRydWV9LCJBZHZhbmNlTWlsZXN0b25lU3R5bGUiOnsiJGlkIjoiMTA2NCIsIlN0eWxlT3B0aW9ucyI6MiwiVGl0bGVGb3JlZ3JvdW5kIjp7IiRpZCI6IjEwNjUiLCJDb2xvciI6eyIkaWQiOiIxMDY2IiwiQSI6MjU1LCJSIjowLCJHIjoxMTAsIkIiOjB9fSwiQWN0dWFsU2hhcGVzQmFja2dyb3VuZCI6eyIkaWQiOiIxMDY3IiwiQ29sb3IiOnsiJGlkIjoiMTA2OCIsIkEiOjI1NSwiUiI6MjAsIkciOjEwMCwiQiI6MH19LCJBY3R1YWxTaGFwZXNCb3JkZXJTdHlsZSI6eyIkaWQiOiIxMDY5IiwiTGluZUNvbG9yIjp7IiRpZCI6IjEwNzAiLCIkdHlwZSI6Ik5MUkUuQ29tbW9uLkRvbS5Tb2xpZENvbG9yQnJ1c2gsIE5MUkUuQ29tbW9uIiwiQ29sb3IiOnsiJGlkIjoiMTA3MSIsIkEiOjE2MywiUiI6MCwiRyI6MTI4LCJCIjowfX0sIkxpbmVXZWlnaHQiOjMuMCwiTGluZVR5cGUiOjAsIlBhcmVudFN0eWxlIjpudWxsfSwiQmFzZWxpbmVTaGFwZXNCYWNrZ3JvdW5kIjp7IiRpZCI6IjEwNzIiLCJDb2xvciI6eyIkaWQiOiIxMDczIiwiQSI6MTg0LCJSIjowLCJHIjoxMjgsIkIiOjB9fSwiSXNWaXNpYmxlIjp0cnVlfX19fSwiU2NhbGUiOm51bGwsIlNjYWxlVjIiOnsiJGlkIjoiMTA3NCIsIlN0YXJ0RGF0ZSI6IjAwMDEtMDEtMDFUMDA6MDA6MDAiLCJFbmREYXRlIjoiMjAyNS0xMS0xNVQyMzo1OTowMCIsIkF1dG9EYXRlUmFuZ2UiOnRydWUsIldvcmtpbmdEYXlzIjozMSwiRmlzY2FsWWVhciI6eyIkaWQiOiIxMDc1IiwiU3RhcnRNb250aCI6MSwiVXNlU3RhcnRpbmdZZWFyRm9yTnVtYmVyaW5nIjp0cnVlLCJTaG93RmlzY2FsWWVhckxhYmVsIjp0cnVlfSwiVG9kYXlNYXJrZXJUZXh0IjoiVG9kYXkiLCJBdXRvU2NhbGVUeXBlIjp0cnVlLCJUaW1lYmFuZFNjYWxlcyI6eyIkaWQiOiIxMDc2IiwiVG9wU2NhbGVMYXllciI6eyIkaWQiOiIxMDc3IiwiRm9ybWF0IjoiTU1NIiwiVHlwZSI6MiwiR3JvdXBpbmdJbnRlcnZhbHMiOnsiJGlkIjoiMTA3OCIsIklzU2V0IjpmYWxzZSwiR3JvdXBpbmdTdGVwQ291bnQiOjF9fSwiTWlkZGxlU2NhbGVMYXllciI6eyIkaWQiOiIxMDc5IiwiRm9ybWF0IjpudWxsLCJUeXBlIjowLCJHcm91cGluZ0ludGVydmFscyI6eyIkaWQiOiIxMDgwIiwiSXNTZXQiOmZhbHNlLCJHcm91cGluZ1N0ZXBDb3VudCI6MX19LCJCb3R0b21TY2FsZUxheWVyIjp7IiRpZCI6IjEwODEiLCJGb3JtYXQiOm51bGwsIlR5cGUiOjAsIkdyb3VwaW5nSW50ZXJ2YWxzIjp7IiRpZCI6IjEwODIiLCJJc1NldCI6ZmFsc2UsIkdyb3VwaW5nU3RlcENvdW50IjoxfX19fSwiTWlsZXN0b25lcyI6W10sIlRhc2tzIjpbeyIkaWQiOiIxMDgzIiwiR3JvdXBOYW1lIjpudWxsLCJTdGFydERhdGUiOiIyMDI1LTA4LTAxVDAwOjAwOjAwIiwiRW5kRGF0ZSI6IjIwMjUtMDgtMDhUMjM6NTk6MDAiLCJQZXJjZW50YWdlQ29tcGxldGUiOm51bGwsIlN0eWxlIjp7IiRpZCI6IjEwODQiLCJTaGFwZSI6OCwiU2hhcGVUaGlja25lc3MiOjA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GlkIjoiMTA4NyIsIkNvbG9yIjp7IiRpZCI6IjEwODg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A4OSIsIlRvcCI6MC4wLCJMZWZ0IjowLjAsIlJpZ2h0IjowLjAsIkJvdHRvbSI6MC4wfSwiUGFkZGluZyI6eyIkaWQiOiIxMDkwIiwiVG9wIjowLjAsIkxlZnQiOjAuMCwiUmlnaHQiOjAuMCwiQm90dG9tIjowLjB9LCJCYWNrZ3JvdW5kIjp7IiRpZCI6IjEwOTEiLCJDb2xvciI6eyIkaWQiOiIxMDkyIiwiQSI6ODksIlIiOjAsIkciOjAsIkIiOjB9fSwiSXNWaXNpYmxlIjp0cnVlLCJXaWR0aCI6MC4wLCJIZWlnaHQiOjAuMCwiQm9yZGVyU3R5bGUiOnsiJGlkIjoiMTA5MyIsIkxpbmVDb2xvciI6bnVsbCwiTGluZVdlaWdodCI6MC4wLCJMaW5lVHlwZSI6MCwiUGFyZW50U3R5bGUiOm51bGx9LCJQYXJlbnRTdHlsZSI6bnVsbH0sIkR1cmF0aW9uU3R5bGUiOnsiJGlkIjoiMTA5NCIsIkZvbnRTZXR0aW5ncyI6eyIkaWQiOiIxMDk1IiwiRm9udFNpemUiOjEwLCJGb250TmFtZSI6IkNhbGlicmkiLCJJc0JvbGQiOmZhbHNlLCJJc0l0YWxpYyI6ZmFsc2UsIklzVW5kZXJsaW5lZCI6ZmFsc2UsIlBhcmVudFN0eWxlIjpudWxsfSwiQXV0b1NpemUiOjAsIkZvcmVncm91bmQiOnsiJGlkIjoiMTA5NiIsIkNvbG9yIjp7IiRpZCI6IjEwOTc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A5OCIsIlRvcCI6MC4wLCJMZWZ0IjowLjAsIlJpZ2h0IjowLjAsIkJvdHRvbSI6MC4wfSwiUGFkZGluZyI6eyIkaWQiOiIxMDk5IiwiVG9wIjowLjAsIkxlZnQiOjAuMCwiUmlnaHQiOjAuMCwiQm90dG9tIjowLjB9LCJCYWNrZ3JvdW5kIjp7IiRpZCI6IjExMDAiLCJDb2xvciI6eyIkaWQiOiIxMTAxIiwiQSI6MjU1LCJSIjo1NSwiRyI6NTMsIkIiOjY5fX0sIklzVmlzaWJsZSI6dHJ1ZSwiV2lkdGgiOjAuMCwiSGVpZ2h0IjowLjAsIkJvcmRlclN0eWxlIjp7IiRpZCI6IjExMDIiLCJMaW5lQ29sb3IiOm51bGwsIkxpbmVXZWlnaHQiOjAuMCwiTGluZVR5cGUiOjAsIlBhcmVudFN0eWxlIjpudWxsfSwiUGFyZW50U3R5bGUiOm51bGx9LCJIb3Jpem9udGFsQ29ubmVjdG9yU3R5bGUiOnsiJGlkIjoiMTEwMyIsIkxpbmVDb2xvciI6eyIkaWQiOiIxMTA0IiwiJHR5cGUiOiJOTFJFLkNvbW1vbi5Eb20uU29saWRDb2xvckJydXNoLCBOTFJFLkNvbW1vbiIsIkNvbG9yIjp7IiRpZCI6IjExMDUiLCJBIjo1MSwiUiI6MTczLCJHIjoxMzIsIkIiOjE5OH19LCJMaW5lV2VpZ2h0IjoxLjAsIkxpbmVUeXBlIjowLCJQYXJlbnRTdHlsZSI6bnVsbH0sIlZlcnRpY2FsQ29ubmVjdG9yU3R5bGUiOnsiJGlkIjoiMTEwNiIsIkxpbmVDb2xvciI6eyIkaWQiOiIxMTA3IiwiJHR5cGUiOiJOTFJFLkNvbW1vbi5Eb20uU29saWRDb2xvckJydXNoLCBOTFJFLkNvbW1vbiIsIkNvbG9yIjp7IiRpZCI6IjExMDgiLCJBIjo1MSwiUiI6MTczLCJHIjoxMzIsIkIiOjE5OH19LCJMaW5lV2VpZ2h0IjoxLjAsIkxpbmVUeXBlIjowLCJQYXJlbnRTdHlsZSI6bnVsbH0sIk1hcmdpbiI6bnVsbCwiU3RhcnREYXRlUG9zaXRpb24iOjQsIkVuZERhdGVQb3NpdGlvbiI6NCwiRGF0ZUlzVmlzaWJsZSI6dHJ1ZSwiVGl0bGVQb3NpdGlvbiI6MCwiRHVyYXRpb25Qb3NpdGlvbiI6NiwiUGVyY2VudGFnZUNvbXBsZXRlZFBvc2l0aW9uIjoyLCJTcGFjaW5nIjozLCJJc0JlbG93VGltZWJhbmQiOmZhbHNlLCJQZXJjZW50YWdlQ29tcGxldGVTaGFwZU9wYWNpdHkiOjM1LCJCYXNlbGluZVN0eWxlIjp7IiRpZCI6IjExMDkiLCJTaGFwZVN0eWxlIjp7IiRpZCI6IjExMTAiLCJNYXJnaW4iOnsiJGlkIjoiMTExMSIsIlRvcCI6MC4wLCJMZWZ0IjowLjAsIlJpZ2h0IjowLjAsIkJvdHRvbSI6MC4wfSwiUGFkZGluZyI6eyIkaWQiOiIxMTEyIiwiVG9wIjowLjAsIkxlZnQiOjAuMCwiUmlnaHQiOjAuMCwiQm90dG9tIjowLjB9LCJCYWNrZ3JvdW5kIjp7IiRpZCI6IjExMTMiLCJDb2xvciI6eyIkaWQiOiIxMTE0IiwiQSI6MTUzLCJSIjowLCJHIjowLCJCIjowfX0sIklzVmlzaWJsZSI6dHJ1ZSwiV2lkdGgiOjAuMCwiSGVpZ2h0IjowLjAsIkJvcmRlclN0eWxlIjpudWxsLCJQYXJlbnRTdHlsZSI6bnVsbH0sIk1hcmdpbiI6eyIkaWQiOiIxMTE1IiwiVG9wIjowLjAsIkxlZnQiOjAuMCwiUmlnaHQiOjAuMCwiQm90dG9tIjowLjB9LCJQYWRkaW5nIjp7IiRpZCI6IjExMTYiLCJUb3AiOjAuMCwiTGVmdCI6MC4wLCJSaWdodCI6MC4wLCJCb3R0b20iOjAuMH0sIkJhY2tncm91bmQiOm51bGwsIklzVmlzaWJsZSI6dHJ1ZSwiV2lkdGgiOjAuMCwiSGVpZ2h0IjowLjAsIkJvcmRlclN0eWxlIjpudWxsLCJQYXJlbnRTdHlsZSI6bnVsbH0sIlNoYXBlU3R5bGUiOnsiJGlkIjoiMTExNyIsIk1hcmdpbiI6eyIkaWQiOiIxMTE4IiwiVG9wIjowLjAsIkxlZnQiOjQuMCwiUmlnaHQiOjQuMCwiQm90dG9tIjowLjB9LCJQYWRkaW5nIjp7IiRpZCI6IjExMTkiLCJUb3AiOjAuMCwiTGVmdCI6MC4wLCJSaWdodCI6MC4wLCJCb3R0b20iOjAuMH0sIkJhY2tncm91bmQiOnsiJGlkIjoiMTEyMCIsIkNvbG9yIjp7IiRpZCI6IjExMjEiLCJBIjoyNTUsIlIiOjEzMiwiRyI6MTcyLCJCIjoxODJ9fSwiSXNWaXNpYmxlIjp0cnVlLCJXaWR0aCI6MC4wLCJIZWlnaHQiOjEwLjAsIkJvcmRlclN0eWxlIjp7IiRpZCI6IjExMjIiLCJMaW5lQ29sb3IiOnsiJGlkIjoiMTEyMyIsIiR0eXBlIjoiTkxSRS5Db21tb24uRG9tLlNvbGlkQ29sb3JCcnVzaCwgTkxSRS5Db21tb24iLCJDb2xvciI6eyIkaWQiOiIxMTI0IiwiQSI6MjU1LCJSIjoyMzQsIkciOjIyLCJCIjozMH19LCJMaW5lV2VpZ2h0IjowLjAsIkxpbmVUeXBlIjowLCJQYXJlbnRTdHlsZSI6bnVsbH0sIlBhcmVudFN0eWxlIjpudWxsfSwiVGl0bGVTdHlsZSI6eyIkaWQiOiIxMTI1IiwiRm9udFNldHRpbmdzIjp7IiRpZCI6IjExMjYiLCJGb250U2l6ZSI6MTEsIkZvbnROYW1lIjoiQ2FsaWJyaSIsIklzQm9sZCI6ZmFsc2UsIklzSXRhbGljIjpmYWxzZSwiSXNVbmRlcmxpbmVkIjpmYWxzZSwiUGFyZW50U3R5bGUiOm51bGx9LCJBdXRvU2l6ZSI6MCwiRm9yZWdyb3VuZCI6eyIkaWQiOiIxMTI3IiwiQ29sb3IiOnsiJGlkIjoiMTEy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I5IiwiVG9wIjowLjAsIkxlZnQiOjAuMCwiUmlnaHQiOjAuMCwiQm90dG9tIjowLjB9LCJQYWRkaW5nIjp7IiRpZCI6IjExMzAiLCJUb3AiOjAuMCwiTGVmdCI6MC4wLCJSaWdodCI6MC4wLCJCb3R0b20iOjAuMH0sIkJhY2tncm91bmQiOnsiJGlkIjoiMTEzMSIsIkNvbG9yIjp7IiRpZCI6IjExMzIiLCJBIjowLCJSIjoyNTUsIkciOjI1NSwiQiI6MjU1fX0sIklzVmlzaWJsZSI6dHJ1ZSwiV2lkdGgiOjAuMCwiSGVpZ2h0IjowLjAsIkJvcmRlclN0eWxlIjp7IiRpZCI6IjExMzMiLCJMaW5lQ29sb3IiOm51bGwsIkxpbmVXZWlnaHQiOjAuMCwiTGluZVR5cGUiOjAsIlBhcmVudFN0eWxlIjpudWxsfSwiUGFyZW50U3R5bGUiOm51bGx9LCJEYXRlU3R5bGUiOnsiJGlkIjoiMTEzNCIsIkZvbnRTZXR0aW5ncyI6eyIkaWQiOiIxMTM1IiwiRm9udFNpemUiOjEwLCJGb250TmFtZSI6IkNhbGlicmkiLCJJc0JvbGQiOmZhbHNlLCJJc0l0YWxpYyI6ZmFsc2UsIklzVW5kZXJsaW5lZCI6ZmFsc2UsIlBhcmVudFN0eWxlIjpudWxsfSwiQXV0b1NpemUiOjAsIkZvcmVncm91bmQiOnsiJGlkIjoiMTEzNiIsIkNvbG9yIjp7IiRpZCI6IjExMzc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EzOCIsIlRvcCI6MC4wLCJMZWZ0IjowLjAsIlJpZ2h0IjowLjAsIkJvdHRvbSI6MC4wfSwiUGFkZGluZyI6eyIkaWQiOiIxMTM5IiwiVG9wIjowLjAsIkxlZnQiOjAuMCwiUmlnaHQiOjAuMCwiQm90dG9tIjowLjB9LCJCYWNrZ3JvdW5kIjp7IiRpZCI6IjExNDAiLCJDb2xvciI6eyIkaWQiOiIxMTQxIiwiQSI6MCwiUiI6MjU1LCJHIjoyNTUsIkIiOjI1NX19LCJJc1Zpc2libGUiOnRydWUsIldpZHRoIjowLjAsIkhlaWdodCI6MC4wLCJCb3JkZXJTdHlsZSI6eyIkaWQiOiIxMTQyIiwiTGluZUNvbG9yIjpudWxsLCJMaW5lV2VpZ2h0IjowLjAsIkxpbmVUeXBlIjowLCJQYXJlbnRTdHlsZSI6bnVsbH0sIlBhcmVudFN0eWxlIjpudWxsfSwiRGF0ZUZvcm1hdCI6eyIkaWQiOiIxMTQ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DQiLCJGb3JtYXQiOjAsIklzVmlzaWJsZSI6ZmFsc2UsIkxhc3RLbm93blZpc2liaWxpdHlTdGF0ZSI6ZmFsc2V9LCJJc1Zpc2libGUiOnRydWUsIlBhcmVudFN0eWxlIjpudWxsfSwiSW5kZXgiOjAsIlNtYXJ0RHVyYXRpb25BY3RpdmF0ZWQiOmZhbHNlLCJEYXRlRm9ybWF0Ijp7IiRyZWYiOiIxMTQzIn0sIldlZWtOdW1iZXJpbmciOnsiJGlkIjoiMTE0NSIsIkZvcm1hdCI6MCwiSXNWaXNpYmxlIjpmYWxzZSwiTGFzdEtub3duVmlzaWJpbGl0eVN0YXRlIjpmYWxzZX0sIkJhc2VsaW5lRGF0YSI6eyIkaWQiOiIxMTQ2IiwiU3RhcnREYXRlIjoiMjAyNS0wOC0wMVQwMDowMDowMCIsIkVuZERhdGUiOiIyMDI1LTA4LTA4VDIzOjU5OjAwIn0sIklkIjoiODVhMjU4MjktN2Y4My00MzIyLTk4ZjgtY2IwMjFiYjY4M2ZkIiwiSW1wb3J0SWQiOm51bGwsIlRpdGxlIjoiVGVhbSBGb3JtYXRpb24gYW5kIGNvbnNlbnQgZm9ybSBzdWJtaXNzaW9uXHJcbiIsIk5vdGUiOm51bGwsIkh5cGVybGluayI6eyIkaWQiOiIxMTQ3IiwiQWRkcmVzcyI6IiIsIlN1YkFkZHJlc3MiOiIifSwiSXNDaGFuZ2VkIjpmYWxzZSwiSXNOZXciOmZhbHNlfSx7IiRpZCI6IjExNDgiLCJHcm91cE5hbWUiOm51bGwsIlN0YXJ0RGF0ZSI6IjIwMjUtMDgtMTFUMDA6MDA6MDAiLCJFbmREYXRlIjoiMjAyNS0wOC0yMlQyMzo1OTowMCIsIlBlcmNlbnRhZ2VDb21wbGV0ZSI6bnVsbCwiU3R5bGUiOnsiJGlkIjoiMTE0OSIsIlNoYXBlIjo4LCJTaGFwZVRoaWNrbmVzcyI6MCwiRHVyYXRpb25Gb3JtYXQiOjAsIkluY2x1ZGVOb25Xb3JraW5nRGF5c0luRHVyYXRpb24iOmZhbHNlLCJQZXJjZW50YWdlQ29tcGxldGVTdHlsZSI6eyIkaWQiOiIxMTUwIiwiRm9udFNldHRpbmdzIjp7IiRpZCI6IjExNTEiLCJGb250U2l6ZSI6MTAsIkZvbnROYW1lIjoiQ2FsaWJyaSIsIklzQm9sZCI6ZmFsc2UsIklzSXRhbGljIjpmYWxzZSwiSXNVbmRlcmxpbmVkIjpmYWxzZSwiUGFyZW50U3R5bGUiOm51bGx9LCJBdXRvU2l6ZSI6MCwiRm9yZWdyb3VuZCI6eyIkaWQiOiIxMTUyIiwiQ29sb3IiOnsiJGlkIjoiMTE1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TU0IiwiVG9wIjowLjAsIkxlZnQiOjAuMCwiUmlnaHQiOjAuMCwiQm90dG9tIjowLjB9LCJQYWRkaW5nIjp7IiRpZCI6IjExNTUiLCJUb3AiOjAuMCwiTGVmdCI6MC4wLCJSaWdodCI6MC4wLCJCb3R0b20iOjAuMH0sIkJhY2tncm91bmQiOnsiJGlkIjoiMTE1NiIsIkNvbG9yIjp7IiRpZCI6IjExNTciLCJBIjo4OSwiUiI6MCwiRyI6MCwiQiI6MH19LCJJc1Zpc2libGUiOnRydWUsIldpZHRoIjowLjAsIkhlaWdodCI6MC4wLCJCb3JkZXJTdHlsZSI6eyIkaWQiOiIxMTU4IiwiTGluZUNvbG9yIjpudWxsLCJMaW5lV2VpZ2h0IjowLjAsIkxpbmVUeXBlIjowLCJQYXJlbnRTdHlsZSI6bnVsbH0sIlBhcmVudFN0eWxlIjpudWxsfSwiRHVyYXRpb25TdHlsZSI6eyIkaWQiOiIxMTU5IiwiRm9udFNldHRpbmdzIjp7IiRpZCI6IjExNjAiLCJGb250U2l6ZSI6MTAsIkZvbnROYW1lIjoiQ2FsaWJyaSIsIklzQm9sZCI6ZmFsc2UsIklzSXRhbGljIjpmYWxzZSwiSXNVbmRlcmxpbmVkIjpmYWxzZSwiUGFyZW50U3R5bGUiOm51bGx9LCJBdXRvU2l6ZSI6MCwiRm9yZWdyb3VuZCI6eyIkaWQiOiIxMTYxIiwiQ29sb3IiOnsiJGlkIjoiMTE2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TYzIiwiVG9wIjowLjAsIkxlZnQiOjAuMCwiUmlnaHQiOjAuMCwiQm90dG9tIjowLjB9LCJQYWRkaW5nIjp7IiRpZCI6IjExNjQiLCJUb3AiOjAuMCwiTGVmdCI6MC4wLCJSaWdodCI6MC4wLCJCb3R0b20iOjAuMH0sIkJhY2tncm91bmQiOnsiJGlkIjoiMTE2NSIsIkNvbG9yIjp7IiRpZCI6IjExNjYiLCJBIjoyNTUsIlIiOjU1LCJHIjo1MywiQiI6Njl9fSwiSXNWaXNpYmxlIjp0cnVlLCJXaWR0aCI6MC4wLCJIZWlnaHQiOjAuMCwiQm9yZGVyU3R5bGUiOnsiJGlkIjoiMTE2NyIsIkxpbmVDb2xvciI6bnVsbCwiTGluZVdlaWdodCI6MC4wLCJMaW5lVHlwZSI6MCwiUGFyZW50U3R5bGUiOm51bGx9LCJQYXJlbnRTdHlsZSI6bnVsbH0sIkhvcml6b250YWxDb25uZWN0b3JTdHlsZSI6eyIkaWQiOiIxMTY4IiwiTGluZUNvbG9yIjp7IiRpZCI6IjExNjkiLCIkdHlwZSI6Ik5MUkUuQ29tbW9uLkRvbS5Tb2xpZENvbG9yQnJ1c2gsIE5MUkUuQ29tbW9uIiwiQ29sb3IiOnsiJGlkIjoiMTE3MCIsIkEiOjUxLCJSIjoxNzMsIkciOjEzMiwiQiI6MTk4fX0sIkxpbmVXZWlnaHQiOjEuMCwiTGluZVR5cGUiOjAsIlBhcmVudFN0eWxlIjpudWxsfSwiVmVydGljYWxDb25uZWN0b3JTdHlsZSI6eyIkaWQiOiIxMTcxIiwiTGluZUNvbG9yIjp7IiRpZCI6IjExNzIiLCIkdHlwZSI6Ik5MUkUuQ29tbW9uLkRvbS5Tb2xpZENvbG9yQnJ1c2gsIE5MUkUuQ29tbW9uIiwiQ29sb3IiOnsiJGlkIjoiMTE3MyIsIkEiOjUxLCJSIjoxNzMsIkciOjEzMiwiQiI6MTk4fX0sIkxpbmVXZWlnaHQiOjEuMCwiTGluZVR5cGUiOjAsIlBhcmVudFN0eWxlIjpudWxsfSwiTWFyZ2luIjpudWxsLCJTdGFydERhdGVQb3NpdGlvbiI6NCwiRW5kRGF0ZVBvc2l0aW9uIjo0LCJEYXRlSXNWaXNpYmxlIjp0cnVlLCJUaXRsZVBvc2l0aW9uIjowLCJEdXJhdGlvblBvc2l0aW9uIjo2LCJQZXJjZW50YWdlQ29tcGxldGVkUG9zaXRpb24iOjIsIlNwYWNpbmciOjMsIklzQmVsb3dUaW1lYmFuZCI6ZmFsc2UsIlBlcmNlbnRhZ2VDb21wbGV0ZVNoYXBlT3BhY2l0eSI6MzUsIkJhc2VsaW5lU3R5bGUiOnsiJGlkIjoiMTE3NCIsIlNoYXBlU3R5bGUiOnsiJGlkIjoiMTE3NSIsIk1hcmdpbiI6eyIkaWQiOiIxMTc2IiwiVG9wIjowLjAsIkxlZnQiOjAuMCwiUmlnaHQiOjAuMCwiQm90dG9tIjowLjB9LCJQYWRkaW5nIjp7IiRpZCI6IjExNzciLCJUb3AiOjAuMCwiTGVmdCI6MC4wLCJSaWdodCI6MC4wLCJCb3R0b20iOjAuMH0sIkJhY2tncm91bmQiOnsiJGlkIjoiMTE3OCIsIkNvbG9yIjp7IiRpZCI6IjExNzkiLCJBIjoxNTMsIlIiOjAsIkciOjAsIkIiOjB9fSwiSXNWaXNpYmxlIjp0cnVlLCJXaWR0aCI6MC4wLCJIZWlnaHQiOjAuMCwiQm9yZGVyU3R5bGUiOm51bGwsIlBhcmVudFN0eWxlIjpudWxsfSwiTWFyZ2luIjp7IiRpZCI6IjExODAiLCJUb3AiOjAuMCwiTGVmdCI6MC4wLCJSaWdodCI6MC4wLCJCb3R0b20iOjAuMH0sIlBhZGRpbmciOnsiJGlkIjoiMTE4MSIsIlRvcCI6MC4wLCJMZWZ0IjowLjAsIlJpZ2h0IjowLjAsIkJvdHRvbSI6MC4wfSwiQmFja2dyb3VuZCI6bnVsbCwiSXNWaXNpYmxlIjp0cnVlLCJXaWR0aCI6MC4wLCJIZWlnaHQiOjAuMCwiQm9yZGVyU3R5bGUiOm51bGwsIlBhcmVudFN0eWxlIjpudWxsfSwiU2hhcGVTdHlsZSI6eyIkaWQiOiIxMTgyIiwiTWFyZ2luIjp7IiRpZCI6IjExODMiLCJUb3AiOjAuMCwiTGVmdCI6NC4wLCJSaWdodCI6NC4wLCJCb3R0b20iOjAuMH0sIlBhZGRpbmciOnsiJGlkIjoiMTE4NCIsIlRvcCI6MC4wLCJMZWZ0IjowLjAsIlJpZ2h0IjowLjAsIkJvdHRvbSI6MC4wfSwiQmFja2dyb3VuZCI6eyIkaWQiOiIxMTg1IiwiQ29sb3IiOnsiJGlkIjoiMTE4NiIsIkEiOjI1NSwiUiI6MTMyLCJHIjoxNzIsIkIiOjE4Mn19LCJJc1Zpc2libGUiOnRydWUsIldpZHRoIjowLjAsIkhlaWdodCI6MTAuMCwiQm9yZGVyU3R5bGUiOnsiJGlkIjoiMTE4NyIsIkxpbmVDb2xvciI6eyIkaWQiOiIxMTg4IiwiJHR5cGUiOiJOTFJFLkNvbW1vbi5Eb20uU29saWRDb2xvckJydXNoLCBOTFJFLkNvbW1vbiIsIkNvbG9yIjp7IiRpZCI6IjExODkiLCJBIjoyNTUsIlIiOjIzNCwiRyI6MjIsIkIiOjMwfX0sIkxpbmVXZWlnaHQiOjAuMCwiTGluZVR5cGUiOjAsIlBhcmVudFN0eWxlIjpudWxsfSwiUGFyZW50U3R5bGUiOm51bGx9LCJUaXRsZVN0eWxlIjp7IiRpZCI6IjExOTAiLCJGb250U2V0dGluZ3MiOnsiJGlkIjoiMTE5MSIsIkZvbnRTaXplIjoxMSwiRm9udE5hbWUiOiJDYWxpYnJpIiwiSXNCb2xkIjpmYWxzZSwiSXNJdGFsaWMiOmZhbHNlLCJJc1VuZGVybGluZWQiOmZhbHNlLCJQYXJlbnRTdHlsZSI6bnVsbH0sIkF1dG9TaXplIjowLCJGb3JlZ3JvdW5kIjp7IiRpZCI6IjExOTIiLCJDb2xvciI6eyIkaWQiOiIxMTk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xOTQiLCJUb3AiOjAuMCwiTGVmdCI6MC4wLCJSaWdodCI6MC4wLCJCb3R0b20iOjAuMH0sIlBhZGRpbmciOnsiJGlkIjoiMTE5NSIsIlRvcCI6MC4wLCJMZWZ0IjowLjAsIlJpZ2h0IjowLjAsIkJvdHRvbSI6MC4wfSwiQmFja2dyb3VuZCI6eyIkaWQiOiIxMTk2IiwiQ29sb3IiOnsiJGlkIjoiMTE5NyIsIkEiOjAsIlIiOjI1NSwiRyI6MjU1LCJCIjoyNTV9fSwiSXNWaXNpYmxlIjp0cnVlLCJXaWR0aCI6MC4wLCJIZWlnaHQiOjAuMCwiQm9yZGVyU3R5bGUiOnsiJGlkIjoiMTE5OCIsIkxpbmVDb2xvciI6bnVsbCwiTGluZVdlaWdodCI6MC4wLCJMaW5lVHlwZSI6MCwiUGFyZW50U3R5bGUiOm51bGx9LCJQYXJlbnRTdHlsZSI6bnVsbH0sIkRhdGVTdHlsZSI6eyIkaWQiOiIxMTk5IiwiRm9udFNldHRpbmdzIjp7IiRpZCI6IjEyMDAiLCJGb250U2l6ZSI6MTAsIkZvbnROYW1lIjoiQ2FsaWJyaSIsIklzQm9sZCI6ZmFsc2UsIklzSXRhbGljIjpmYWxzZSwiSXNVbmRlcmxpbmVkIjpmYWxzZSwiUGFyZW50U3R5bGUiOm51bGx9LCJBdXRvU2l6ZSI6MCwiRm9yZWdyb3VuZCI6eyIkaWQiOiIxMjAxIiwiQ29sb3IiOnsiJGlkIjoiMTIw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jAzIiwiVG9wIjowLjAsIkxlZnQiOjAuMCwiUmlnaHQiOjAuMCwiQm90dG9tIjowLjB9LCJQYWRkaW5nIjp7IiRpZCI6IjEyMDQiLCJUb3AiOjAuMCwiTGVmdCI6MC4wLCJSaWdodCI6MC4wLCJCb3R0b20iOjAuMH0sIkJhY2tncm91bmQiOnsiJGlkIjoiMTIwNSIsIkNvbG9yIjp7IiRpZCI6IjEyMDYiLCJBIjowLCJSIjoyNTUsIkciOjI1NSwiQiI6MjU1fX0sIklzVmlzaWJsZSI6dHJ1ZSwiV2lkdGgiOjAuMCwiSGVpZ2h0IjowLjAsIkJvcmRlclN0eWxlIjp7IiRpZCI6IjEyMDciLCJMaW5lQ29sb3IiOm51bGwsIkxpbmVXZWlnaHQiOjAuMCwiTGluZVR5cGUiOjAsIlBhcmVudFN0eWxlIjpudWxsfSwiUGFyZW50U3R5bGUiOm51bGx9LCJEYXRlRm9ybWF0Ijp7IiRpZCI6IjEyM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wOSIsIkZvcm1hdCI6MCwiSXNWaXNpYmxlIjpmYWxzZSwiTGFzdEtub3duVmlzaWJpbGl0eVN0YXRlIjpmYWxzZX0sIklzVmlzaWJsZSI6dHJ1ZSwiUGFyZW50U3R5bGUiOm51bGx9LCJJbmRleCI6MSwiU21hcnREdXJhdGlvbkFjdGl2YXRlZCI6ZmFsc2UsIkRhdGVGb3JtYXQiOnsiJHJlZiI6IjEyMDgifSwiV2Vla051bWJlcmluZyI6eyIkaWQiOiIxMjEwIiwiRm9ybWF0IjowLCJJc1Zpc2libGUiOmZhbHNlLCJMYXN0S25vd25WaXNpYmlsaXR5U3RhdGUiOmZhbHNlfSwiQmFzZWxpbmVEYXRhIjp7IiRpZCI6IjEyMTEiLCJTdGFydERhdGUiOiIyMDI1LTA4LTExVDAwOjAwOjAwIiwiRW5kRGF0ZSI6IjIwMjUtMDgtMjJUMjM6NTk6MDAifSwiSWQiOiI3NWZjZTJjZi02OTRjLTQwNWMtYTg2ZS0zZmNkMzQ5NmViOTMiLCJJbXBvcnRJZCI6bnVsbCwiVGl0bGUiOiJVbmRlcnN0YW5kaW5nIHRoZSBwcm9ibGVtIHN0YXRlbWVudCIsIk5vdGUiOm51bGwsIkh5cGVybGluayI6eyIkaWQiOiIxMjEyIiwiQWRkcmVzcyI6IiIsIlN1YkFkZHJlc3MiOiIifSwiSXNDaGFuZ2VkIjpmYWxzZSwiSXNOZXciOmZhbHNlfSx7IiRpZCI6IjEyMTMiLCJHcm91cE5hbWUiOm51bGwsIlN0YXJ0RGF0ZSI6IjIwMjUtMDgtMjVUMDA6MDA6MDAiLCJFbmREYXRlIjoiMjAyNS0wOS0wNVQyMzo1OTowMCIsIlBlcmNlbnRhZ2VDb21wbGV0ZSI6bnVsbCwiU3R5bGUiOnsiJGlkIjoiMTIxNCIsIlNoYXBlIjo4LCJTaGFwZVRoaWNrbmVzcyI6MCwiRHVyYXRpb25Gb3JtYXQiOjAsIkluY2x1ZGVOb25Xb3JraW5nRGF5c0luRHVyYXRpb24iOmZhbHNlLCJQZXJjZW50YWdlQ29tcGxldGVTdHlsZSI6eyIkaWQiOiIxMjE1IiwiRm9udFNldHRpbmdzIjp7IiRpZCI6IjEyMTYiLCJGb250U2l6ZSI6MTAsIkZvbnROYW1lIjoiQ2FsaWJyaSIsIklzQm9sZCI6ZmFsc2UsIklzSXRhbGljIjpmYWxzZSwiSXNVbmRlcmxpbmVkIjpmYWxzZSwiUGFyZW50U3R5bGUiOm51bGx9LCJBdXRvU2l6ZSI6MCwiRm9yZWdyb3VuZCI6eyIkaWQiOiIxMjE3IiwiQ29sb3IiOnsiJGlkIjoiMTIx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jE5IiwiVG9wIjowLjAsIkxlZnQiOjAuMCwiUmlnaHQiOjAuMCwiQm90dG9tIjowLjB9LCJQYWRkaW5nIjp7IiRpZCI6IjEyMjAiLCJUb3AiOjAuMCwiTGVmdCI6MC4wLCJSaWdodCI6MC4wLCJCb3R0b20iOjAuMH0sIkJhY2tncm91bmQiOnsiJGlkIjoiMTIyMSIsIkNvbG9yIjp7IiRpZCI6IjEyMjIiLCJBIjo4OSwiUiI6MCwiRyI6MCwiQiI6MH19LCJJc1Zpc2libGUiOnRydWUsIldpZHRoIjowLjAsIkhlaWdodCI6MC4wLCJCb3JkZXJTdHlsZSI6eyIkaWQiOiIxMjIzIiwiTGluZUNvbG9yIjpudWxsLCJMaW5lV2VpZ2h0IjowLjAsIkxpbmVUeXBlIjowLCJQYXJlbnRTdHlsZSI6bnVsbH0sIlBhcmVudFN0eWxlIjpudWxsfSwiRHVyYXRpb25TdHlsZSI6eyIkaWQiOiIxMjI0IiwiRm9udFNldHRpbmdzIjp7IiRpZCI6IjEyMjUiLCJGb250U2l6ZSI6MTAsIkZvbnROYW1lIjoiQ2FsaWJyaSIsIklzQm9sZCI6ZmFsc2UsIklzSXRhbGljIjpmYWxzZSwiSXNVbmRlcmxpbmVkIjpmYWxzZSwiUGFyZW50U3R5bGUiOm51bGx9LCJBdXRvU2l6ZSI6MCwiRm9yZWdyb3VuZCI6eyIkaWQiOiIxMjI2IiwiQ29sb3IiOnsiJGlkIjoiMTIy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jI4IiwiVG9wIjowLjAsIkxlZnQiOjAuMCwiUmlnaHQiOjAuMCwiQm90dG9tIjowLjB9LCJQYWRkaW5nIjp7IiRpZCI6IjEyMjkiLCJUb3AiOjAuMCwiTGVmdCI6MC4wLCJSaWdodCI6MC4wLCJCb3R0b20iOjAuMH0sIkJhY2tncm91bmQiOnsiJGlkIjoiMTIzMCIsIkNvbG9yIjp7IiRpZCI6IjEyMzEiLCJBIjoyNTUsIlIiOjU1LCJHIjo1MywiQiI6Njl9fSwiSXNWaXNpYmxlIjp0cnVlLCJXaWR0aCI6MC4wLCJIZWlnaHQiOjAuMCwiQm9yZGVyU3R5bGUiOnsiJGlkIjoiMTIzMiIsIkxpbmVDb2xvciI6bnVsbCwiTGluZVdlaWdodCI6MC4wLCJMaW5lVHlwZSI6MCwiUGFyZW50U3R5bGUiOm51bGx9LCJQYXJlbnRTdHlsZSI6bnVsbH0sIkhvcml6b250YWxDb25uZWN0b3JTdHlsZSI6eyIkaWQiOiIxMjMzIiwiTGluZUNvbG9yIjp7IiRpZCI6IjEyMzQiLCIkdHlwZSI6Ik5MUkUuQ29tbW9uLkRvbS5Tb2xpZENvbG9yQnJ1c2gsIE5MUkUuQ29tbW9uIiwiQ29sb3IiOnsiJGlkIjoiMTIzNSIsIkEiOjUxLCJSIjoxNzMsIkciOjEzMiwiQiI6MTk4fX0sIkxpbmVXZWlnaHQiOjEuMCwiTGluZVR5cGUiOjAsIlBhcmVudFN0eWxlIjpudWxsfSwiVmVydGljYWxDb25uZWN0b3JTdHlsZSI6eyIkaWQiOiIxMjM2IiwiTGluZUNvbG9yIjp7IiRpZCI6IjEyMzciLCIkdHlwZSI6Ik5MUkUuQ29tbW9uLkRvbS5Tb2xpZENvbG9yQnJ1c2gsIE5MUkUuQ29tbW9uIiwiQ29sb3IiOnsiJGlkIjoiMTIzOCIsIkEiOjUxLCJSIjoxNzMsIkciOjEzMiwiQiI6MTk4fX0sIkxpbmVXZWlnaHQiOjEuMCwiTGluZVR5cGUiOjAsIlBhcmVudFN0eWxlIjpudWxsfSwiTWFyZ2luIjpudWxsLCJTdGFydERhdGVQb3NpdGlvbiI6NCwiRW5kRGF0ZVBvc2l0aW9uIjo0LCJEYXRlSXNWaXNpYmxlIjp0cnVlLCJUaXRsZVBvc2l0aW9uIjowLCJEdXJhdGlvblBvc2l0aW9uIjo2LCJQZXJjZW50YWdlQ29tcGxldGVkUG9zaXRpb24iOjIsIlNwYWNpbmciOjMsIklzQmVsb3dUaW1lYmFuZCI6ZmFsc2UsIlBlcmNlbnRhZ2VDb21wbGV0ZVNoYXBlT3BhY2l0eSI6MzUsIkJhc2VsaW5lU3R5bGUiOnsiJGlkIjoiMTIzOSIsIlNoYXBlU3R5bGUiOnsiJGlkIjoiMTI0MCIsIk1hcmdpbiI6eyIkaWQiOiIxMjQxIiwiVG9wIjowLjAsIkxlZnQiOjAuMCwiUmlnaHQiOjAuMCwiQm90dG9tIjowLjB9LCJQYWRkaW5nIjp7IiRpZCI6IjEyNDIiLCJUb3AiOjAuMCwiTGVmdCI6MC4wLCJSaWdodCI6MC4wLCJCb3R0b20iOjAuMH0sIkJhY2tncm91bmQiOnsiJGlkIjoiMTI0MyIsIkNvbG9yIjp7IiRpZCI6IjEyNDQiLCJBIjoxNTMsIlIiOjAsIkciOjAsIkIiOjB9fSwiSXNWaXNpYmxlIjp0cnVlLCJXaWR0aCI6MC4wLCJIZWlnaHQiOjAuMCwiQm9yZGVyU3R5bGUiOm51bGwsIlBhcmVudFN0eWxlIjpudWxsfSwiTWFyZ2luIjp7IiRpZCI6IjEyNDUiLCJUb3AiOjAuMCwiTGVmdCI6MC4wLCJSaWdodCI6MC4wLCJCb3R0b20iOjAuMH0sIlBhZGRpbmciOnsiJGlkIjoiMTI0NiIsIlRvcCI6MC4wLCJMZWZ0IjowLjAsIlJpZ2h0IjowLjAsIkJvdHRvbSI6MC4wfSwiQmFja2dyb3VuZCI6bnVsbCwiSXNWaXNpYmxlIjp0cnVlLCJXaWR0aCI6MC4wLCJIZWlnaHQiOjAuMCwiQm9yZGVyU3R5bGUiOm51bGwsIlBhcmVudFN0eWxlIjpudWxsfSwiU2hhcGVTdHlsZSI6eyIkaWQiOiIxMjQ3IiwiTWFyZ2luIjp7IiRpZCI6IjEyNDgiLCJUb3AiOjAuMCwiTGVmdCI6NC4wLCJSaWdodCI6NC4wLCJCb3R0b20iOjAuMH0sIlBhZGRpbmciOnsiJGlkIjoiMTI0OSIsIlRvcCI6MC4wLCJMZWZ0IjowLjAsIlJpZ2h0IjowLjAsIkJvdHRvbSI6MC4wfSwiQmFja2dyb3VuZCI6eyIkaWQiOiIxMjUwIiwiQ29sb3IiOnsiJGlkIjoiMTI1MSIsIkEiOjI1NSwiUiI6MTMyLCJHIjoxNzIsIkIiOjE4Mn19LCJJc1Zpc2libGUiOnRydWUsIldpZHRoIjowLjAsIkhlaWdodCI6MTAuMCwiQm9yZGVyU3R5bGUiOnsiJGlkIjoiMTI1MiIsIkxpbmVDb2xvciI6eyIkaWQiOiIxMjUzIiwiJHR5cGUiOiJOTFJFLkNvbW1vbi5Eb20uU29saWRDb2xvckJydXNoLCBOTFJFLkNvbW1vbiIsIkNvbG9yIjp7IiRpZCI6IjEyNTQiLCJBIjoyNTUsIlIiOjIzNCwiRyI6MjIsIkIiOjMwfX0sIkxpbmVXZWlnaHQiOjAuMCwiTGluZVR5cGUiOjAsIlBhcmVudFN0eWxlIjpudWxsfSwiUGFyZW50U3R5bGUiOm51bGx9LCJUaXRsZVN0eWxlIjp7IiRpZCI6IjEyNTUiLCJGb250U2V0dGluZ3MiOnsiJGlkIjoiMTI1NiIsIkZvbnRTaXplIjoxMSwiRm9udE5hbWUiOiJDYWxpYnJpIiwiSXNCb2xkIjpmYWxzZSwiSXNJdGFsaWMiOmZhbHNlLCJJc1VuZGVybGluZWQiOmZhbHNlLCJQYXJlbnRTdHlsZSI6bnVsbH0sIkF1dG9TaXplIjowLCJGb3JlZ3JvdW5kIjp7IiRpZCI6IjEyNTciLCJDb2xvciI6eyIkaWQiOiIxMjU4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yNTkiLCJUb3AiOjAuMCwiTGVmdCI6MC4wLCJSaWdodCI6MC4wLCJCb3R0b20iOjAuMH0sIlBhZGRpbmciOnsiJGlkIjoiMTI2MCIsIlRvcCI6MC4wLCJMZWZ0IjowLjAsIlJpZ2h0IjowLjAsIkJvdHRvbSI6MC4wfSwiQmFja2dyb3VuZCI6eyIkaWQiOiIxMjYxIiwiQ29sb3IiOnsiJGlkIjoiMTI2MiIsIkEiOjAsIlIiOjI1NSwiRyI6MjU1LCJCIjoyNTV9fSwiSXNWaXNpYmxlIjp0cnVlLCJXaWR0aCI6MC4wLCJIZWlnaHQiOjAuMCwiQm9yZGVyU3R5bGUiOnsiJGlkIjoiMTI2MyIsIkxpbmVDb2xvciI6bnVsbCwiTGluZVdlaWdodCI6MC4wLCJMaW5lVHlwZSI6MCwiUGFyZW50U3R5bGUiOm51bGx9LCJQYXJlbnRTdHlsZSI6bnVsbH0sIkRhdGVTdHlsZSI6eyIkaWQiOiIxMjY0IiwiRm9udFNldHRpbmdzIjp7IiRpZCI6IjEyNjUiLCJGb250U2l6ZSI6MTAsIkZvbnROYW1lIjoiQ2FsaWJyaSIsIklzQm9sZCI6ZmFsc2UsIklzSXRhbGljIjpmYWxzZSwiSXNVbmRlcmxpbmVkIjpmYWxzZSwiUGFyZW50U3R5bGUiOm51bGx9LCJBdXRvU2l6ZSI6MCwiRm9yZWdyb3VuZCI6eyIkaWQiOiIxMjY2IiwiQ29sb3IiOnsiJGlkIjoiMTI2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7IiRpZCI6IjEyNzIiLCJMaW5lQ29sb3IiOm51bGwsIkxpbmVXZWlnaHQiOjAuMCwiTGluZVR5cGUiOjAsIlBhcmVudFN0eWxlIjpudWxsfSwiUGFyZW50U3R5bGUiOm51bGx9LCJEYXRlRm9ybWF0Ijp7IiRpZCI6IjEyN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NCIsIkZvcm1hdCI6MCwiSXNWaXNpYmxlIjpmYWxzZSwiTGFzdEtub3duVmlzaWJpbGl0eVN0YXRlIjpmYWxzZX0sIklzVmlzaWJsZSI6dHJ1ZSwiUGFyZW50U3R5bGUiOm51bGx9LCJJbmRleCI6MiwiU21hcnREdXJhdGlvbkFjdGl2YXRlZCI6ZmFsc2UsIkRhdGVGb3JtYXQiOnsiJHJlZiI6IjEyNzMifSwiV2Vla051bWJlcmluZyI6eyIkaWQiOiIxMjc1IiwiRm9ybWF0IjowLCJJc1Zpc2libGUiOmZhbHNlLCJMYXN0S25vd25WaXNpYmlsaXR5U3RhdGUiOmZhbHNlfSwiQmFzZWxpbmVEYXRhIjp7IiRpZCI6IjEyNzYiLCJTdGFydERhdGUiOiIyMDI1LTA4LTI1VDAwOjAwOjAwIiwiRW5kRGF0ZSI6IjIwMjUtMDktMDVUMjM6NTk6MDAifSwiSWQiOiJkM2JlZGZkZC0wM2JmLTQ1YWUtYWIzNi1mYWUzNDgxNzM2ZjAiLCJJbXBvcnRJZCI6bnVsbCwiVGl0bGUiOiJHSVQgYW5kIEdJVEhVQiBicnVzaC11cCIsIk5vdGUiOm51bGwsIkh5cGVybGluayI6eyIkaWQiOiIxMjc3IiwiQWRkcmVzcyI6IiIsIlN1YkFkZHJlc3MiOiIifSwiSXNDaGFuZ2VkIjpmYWxzZSwiSXNOZXciOmZhbHNlfSx7IiRpZCI6IjEyNzgiLCJHcm91cE5hbWUiOm51bGwsIlN0YXJ0RGF0ZSI6IjIwMjUtMDktMDhUMDA6MDA6MDAiLCJFbmREYXRlIjoiMjAyNS0wOS0xOVQyMzo1OTowMCIsIlBlcmNlbnRhZ2VDb21wbGV0ZSI6bnVsbCwiU3R5bGUiOnsiJGlkIjoiMTI3OSIsIlNoYXBlIjo4LCJTaGFwZVRoaWNrbmVzcyI6MCwiRHVyYXRpb25Gb3JtYXQiOjAsIkluY2x1ZGVOb25Xb3JraW5nRGF5c0luRHVyYXRpb24iOmZhbHNlLCJQZXJjZW50YWdlQ29tcGxldGVTdHlsZSI6eyIkaWQiOiIxMjgwIiwiRm9udFNldHRpbmdzIjp7IiRpZCI6IjEyODEiLCJGb250U2l6ZSI6MTAsIkZvbnROYW1lIjoiQ2FsaWJyaSIsIklzQm9sZCI6ZmFsc2UsIklzSXRhbGljIjpmYWxzZSwiSXNVbmRlcmxpbmVkIjpmYWxzZSwiUGFyZW50U3R5bGUiOm51bGx9LCJBdXRvU2l6ZSI6MCwiRm9yZWdyb3VuZCI6eyIkaWQiOiIxMjgyIiwiQ29sb3IiOnsiJGlkIjoiMTI4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jg0IiwiVG9wIjowLjAsIkxlZnQiOjAuMCwiUmlnaHQiOjAuMCwiQm90dG9tIjowLjB9LCJQYWRkaW5nIjp7IiRpZCI6IjEyODUiLCJUb3AiOjAuMCwiTGVmdCI6MC4wLCJSaWdodCI6MC4wLCJCb3R0b20iOjAuMH0sIkJhY2tncm91bmQiOnsiJGlkIjoiMTI4NiIsIkNvbG9yIjp7IiRpZCI6IjEyODciLCJBIjo4OSwiUiI6MCwiRyI6MCwiQiI6MH19LCJJc1Zpc2libGUiOnRydWUsIldpZHRoIjowLjAsIkhlaWdodCI6MC4wLCJCb3JkZXJTdHlsZSI6eyIkaWQiOiIxMjg4IiwiTGluZUNvbG9yIjpudWxsLCJMaW5lV2VpZ2h0IjowLjAsIkxpbmVUeXBlIjowLCJQYXJlbnRTdHlsZSI6bnVsbH0sIlBhcmVudFN0eWxlIjpudWxsfSwiRHVyYXRpb25TdHlsZSI6eyIkaWQiOiIxMjg5IiwiRm9udFNldHRpbmdzIjp7IiRpZCI6IjEyOTAiLCJGb250U2l6ZSI6MTAsIkZvbnROYW1lIjoiQ2FsaWJyaSIsIklzQm9sZCI6ZmFsc2UsIklzSXRhbGljIjpmYWxzZSwiSXNVbmRlcmxpbmVkIjpmYWxzZSwiUGFyZW50U3R5bGUiOm51bGx9LCJBdXRvU2l6ZSI6MCwiRm9yZWdyb3VuZCI6eyIkaWQiOiIxMjkxIiwiQ29sb3IiOnsiJGlkIjoiMTI5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jkzIiwiVG9wIjowLjAsIkxlZnQiOjAuMCwiUmlnaHQiOjAuMCwiQm90dG9tIjowLjB9LCJQYWRkaW5nIjp7IiRpZCI6IjEyOTQiLCJUb3AiOjAuMCwiTGVmdCI6MC4wLCJSaWdodCI6MC4wLCJCb3R0b20iOjAuMH0sIkJhY2tncm91bmQiOnsiJGlkIjoiMTI5NSIsIkNvbG9yIjp7IiRpZCI6IjEyOTYiLCJBIjoyNTUsIlIiOjU1LCJHIjo1MywiQiI6Njl9fSwiSXNWaXNpYmxlIjp0cnVlLCJXaWR0aCI6MC4wLCJIZWlnaHQiOjAuMCwiQm9yZGVyU3R5bGUiOnsiJGlkIjoiMTI5NyIsIkxpbmVDb2xvciI6bnVsbCwiTGluZVdlaWdodCI6MC4wLCJMaW5lVHlwZSI6MCwiUGFyZW50U3R5bGUiOm51bGx9LCJQYXJlbnRTdHlsZSI6bnVsbH0sIkhvcml6b250YWxDb25uZWN0b3JTdHlsZSI6eyIkaWQiOiIxMjk4IiwiTGluZUNvbG9yIjp7IiRpZCI6IjEyOTkiLCIkdHlwZSI6Ik5MUkUuQ29tbW9uLkRvbS5Tb2xpZENvbG9yQnJ1c2gsIE5MUkUuQ29tbW9uIiwiQ29sb3IiOnsiJGlkIjoiMTMwMCIsIkEiOjUxLCJSIjoxNzMsIkciOjEzMiwiQiI6MTk4fX0sIkxpbmVXZWlnaHQiOjEuMCwiTGluZVR5cGUiOjAsIlBhcmVudFN0eWxlIjpudWxsfSwiVmVydGljYWxDb25uZWN0b3JTdHlsZSI6eyIkaWQiOiIxMzAxIiwiTGluZUNvbG9yIjp7IiRpZCI6IjEzMDIiLCIkdHlwZSI6Ik5MUkUuQ29tbW9uLkRvbS5Tb2xpZENvbG9yQnJ1c2gsIE5MUkUuQ29tbW9uIiwiQ29sb3IiOnsiJGlkIjoiMTMwMyIsIkEiOjUxLCJSIjoxNzMsIkciOjEzMiwiQiI6MTk4fX0sIkxpbmVXZWlnaHQiOjEuMCwiTGluZVR5cGUiOjAsIlBhcmVudFN0eWxlIjpudWxsfSwiTWFyZ2luIjpudWxsLCJTdGFydERhdGVQb3NpdGlvbiI6NCwiRW5kRGF0ZVBvc2l0aW9uIjo0LCJEYXRlSXNWaXNpYmxlIjp0cnVlLCJUaXRsZVBvc2l0aW9uIjowLCJEdXJhdGlvblBvc2l0aW9uIjo2LCJQZXJjZW50YWdlQ29tcGxldGVkUG9zaXRpb24iOjIsIlNwYWNpbmciOjMsIklzQmVsb3dUaW1lYmFuZCI6ZmFsc2UsIlBlcmNlbnRhZ2VDb21wbGV0ZVNoYXBlT3BhY2l0eSI6MzUsIkJhc2VsaW5lU3R5bGUiOnsiJGlkIjoiMTMwNCIsIlNoYXBlU3R5bGUiOnsiJGlkIjoiMTMwNSIsIk1hcmdpbiI6eyIkaWQiOiIxMzA2IiwiVG9wIjowLjAsIkxlZnQiOjAuMCwiUmlnaHQiOjAuMCwiQm90dG9tIjowLjB9LCJQYWRkaW5nIjp7IiRpZCI6IjEzMDciLCJUb3AiOjAuMCwiTGVmdCI6MC4wLCJSaWdodCI6MC4wLCJCb3R0b20iOjAuMH0sIkJhY2tncm91bmQiOnsiJGlkIjoiMTMwOCIsIkNvbG9yIjp7IiRpZCI6IjEzMDkiLCJBIjoxNTMsIlIiOjAsIkciOjAsIkIiOjB9fSwiSXNWaXNpYmxlIjp0cnVlLCJXaWR0aCI6MC4wLCJIZWlnaHQiOjAuMCwiQm9yZGVyU3R5bGUiOm51bGwsIlBhcmVudFN0eWxlIjpudWxsfSwiTWFyZ2luIjp7IiRpZCI6IjEzMTAiLCJUb3AiOjAuMCwiTGVmdCI6MC4wLCJSaWdodCI6MC4wLCJCb3R0b20iOjAuMH0sIlBhZGRpbmciOnsiJGlkIjoiMTMxMSIsIlRvcCI6MC4wLCJMZWZ0IjowLjAsIlJpZ2h0IjowLjAsIkJvdHRvbSI6MC4wfSwiQmFja2dyb3VuZCI6bnVsbCwiSXNWaXNpYmxlIjp0cnVlLCJXaWR0aCI6MC4wLCJIZWlnaHQiOjAuMCwiQm9yZGVyU3R5bGUiOm51bGwsIlBhcmVudFN0eWxlIjpudWxsfSwiU2hhcGVTdHlsZSI6eyIkaWQiOiIxMzEyIiwiTWFyZ2luIjp7IiRpZCI6IjEzMTMiLCJUb3AiOjAuMCwiTGVmdCI6NC4wLCJSaWdodCI6NC4wLCJCb3R0b20iOjAuMH0sIlBhZGRpbmciOnsiJGlkIjoiMTMxNCIsIlRvcCI6MC4wLCJMZWZ0IjowLjAsIlJpZ2h0IjowLjAsIkJvdHRvbSI6MC4wfSwiQmFja2dyb3VuZCI6eyIkaWQiOiIxMzE1IiwiQ29sb3IiOnsiJGlkIjoiMTMxNiIsIkEiOjI1NSwiUiI6MTMyLCJHIjoxNzIsIkIiOjE4Mn19LCJJc1Zpc2libGUiOnRydWUsIldpZHRoIjowLjAsIkhlaWdodCI6MTAuMCwiQm9yZGVyU3R5bGUiOnsiJGlkIjoiMTMxNyIsIkxpbmVDb2xvciI6eyIkaWQiOiIxMzE4IiwiJHR5cGUiOiJOTFJFLkNvbW1vbi5Eb20uU29saWRDb2xvckJydXNoLCBOTFJFLkNvbW1vbiIsIkNvbG9yIjp7IiRpZCI6IjEzMTkiLCJBIjoyNTUsIlIiOjIzNCwiRyI6MjIsIkIiOjMwfX0sIkxpbmVXZWlnaHQiOjAuMCwiTGluZVR5cGUiOjAsIlBhcmVudFN0eWxlIjpudWxsfSwiUGFyZW50U3R5bGUiOm51bGx9LCJUaXRsZVN0eWxlIjp7IiRpZCI6IjEzMjAiLCJGb250U2V0dGluZ3MiOnsiJGlkIjoiMTMyMSIsIkZvbnRTaXplIjoxMSwiRm9udE5hbWUiOiJDYWxpYnJpIiwiSXNCb2xkIjpmYWxzZSwiSXNJdGFsaWMiOmZhbHNlLCJJc1VuZGVybGluZWQiOmZhbHNlLCJQYXJlbnRTdHlsZSI6bnVsbH0sIkF1dG9TaXplIjowLCJGb3JlZ3JvdW5kIjp7IiRpZCI6IjEzMjIiLCJDb2xvciI6eyIkaWQiOiIxMzI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zMjQiLCJUb3AiOjAuMCwiTGVmdCI6MC4wLCJSaWdodCI6MC4wLCJCb3R0b20iOjAuMH0sIlBhZGRpbmciOnsiJGlkIjoiMTMyNSIsIlRvcCI6MC4wLCJMZWZ0IjowLjAsIlJpZ2h0IjowLjAsIkJvdHRvbSI6MC4wfSwiQmFja2dyb3VuZCI6eyIkaWQiOiIxMzI2IiwiQ29sb3IiOnsiJGlkIjoiMTMyNyIsIkEiOjAsIlIiOjI1NSwiRyI6MjU1LCJCIjoyNTV9fSwiSXNWaXNpYmxlIjp0cnVlLCJXaWR0aCI6MC4wLCJIZWlnaHQiOjAuMCwiQm9yZGVyU3R5bGUiOnsiJGlkIjoiMTMyOCIsIkxpbmVDb2xvciI6bnVsbCwiTGluZVdlaWdodCI6MC4wLCJMaW5lVHlwZSI6MCwiUGFyZW50U3R5bGUiOm51bGx9LCJQYXJlbnRTdHlsZSI6bnVsbH0sIkRhdGVTdHlsZSI6eyIkaWQiOiIxMzI5IiwiRm9udFNldHRpbmdzIjp7IiRpZCI6IjEzMzAiLCJGb250U2l6ZSI6MTAsIkZvbnROYW1lIjoiQ2FsaWJyaSIsIklzQm9sZCI6ZmFsc2UsIklzSXRhbGljIjpmYWxzZSwiSXNVbmRlcmxpbmVkIjpmYWxzZSwiUGFyZW50U3R5bGUiOm51bGx9LCJBdXRvU2l6ZSI6MCwiRm9yZWdyb3VuZCI6eyIkaWQiOiIxMzMxIiwiQ29sb3IiOnsiJGlkIjoiMTMz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MzIiwiVG9wIjowLjAsIkxlZnQiOjAuMCwiUmlnaHQiOjAuMCwiQm90dG9tIjowLjB9LCJQYWRkaW5nIjp7IiRpZCI6IjEzMzQiLCJUb3AiOjAuMCwiTGVmdCI6MC4wLCJSaWdodCI6MC4wLCJCb3R0b20iOjAuMH0sIkJhY2tncm91bmQiOnsiJGlkIjoiMTMzNSIsIkNvbG9yIjp7IiRpZCI6IjEzMzYiLCJBIjowLCJSIjoyNTUsIkciOjI1NSwiQiI6MjU1fX0sIklzVmlzaWJsZSI6dHJ1ZSwiV2lkdGgiOjAuMCwiSGVpZ2h0IjowLjAsIkJvcmRlclN0eWxlIjp7IiRpZCI6IjEzMzciLCJMaW5lQ29sb3IiOm51bGwsIkxpbmVXZWlnaHQiOjAuMCwiTGluZVR5cGUiOjAsIlBhcmVudFN0eWxlIjpudWxsfSwiUGFyZW50U3R5bGUiOm51bGx9LCJEYXRlRm9ybWF0Ijp7IiRpZCI6IjEzMz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zOSIsIkZvcm1hdCI6MCwiSXNWaXNpYmxlIjpmYWxzZSwiTGFzdEtub3duVmlzaWJpbGl0eVN0YXRlIjpmYWxzZX0sIklzVmlzaWJsZSI6dHJ1ZSwiUGFyZW50U3R5bGUiOm51bGx9LCJJbmRleCI6MywiU21hcnREdXJhdGlvbkFjdGl2YXRlZCI6ZmFsc2UsIkRhdGVGb3JtYXQiOnsiJHJlZiI6IjEzMzgifSwiV2Vla051bWJlcmluZyI6eyIkaWQiOiIxMzQwIiwiRm9ybWF0IjowLCJJc1Zpc2libGUiOmZhbHNlLCJMYXN0S25vd25WaXNpYmlsaXR5U3RhdGUiOmZhbHNlfSwiQmFzZWxpbmVEYXRhIjp7IiRpZCI6IjEzNDEiLCJTdGFydERhdGUiOiIyMDI1LTA5LTA4VDAwOjAwOjAwIiwiRW5kRGF0ZSI6IjIwMjUtMDktMTlUMjM6NTk6MDAifSwiSWQiOiI0YWEzMTNkYy04YjNlLTQxMmQtODI4OS1mMTUyYzFmMjQ3NjEiLCJJbXBvcnRJZCI6bnVsbCwiVGl0bGUiOiJMaXRlcmF0dXJlIHN1cnZleSIsIk5vdGUiOm51bGwsIkh5cGVybGluayI6eyIkaWQiOiIxMzQyIiwiQWRkcmVzcyI6IiIsIlN1YkFkZHJlc3MiOiIifSwiSXNDaGFuZ2VkIjpmYWxzZSwiSXNOZXciOmZhbHNlfSx7IiRpZCI6IjEzNDMiLCJHcm91cE5hbWUiOm51bGwsIlN0YXJ0RGF0ZSI6IjIwMjUtMDktMjJUMDA6MDA6MDAiLCJFbmREYXRlIjoiMjAyNS0wOS0yNVQyMzo1OTowMCIsIlBlcmNlbnRhZ2VDb21wbGV0ZSI6bnVsbCwiU3R5bGUiOnsiJGlkIjoiMTM0NCIsIlNoYXBlIjo4LCJTaGFwZVRoaWNrbmVzcyI6MCwiRHVyYXRpb25Gb3JtYXQiOjAsIkluY2x1ZGVOb25Xb3JraW5nRGF5c0luRHVyYXRpb24iOmZhbHNlLCJQZXJjZW50YWdlQ29tcGxldGVTdHlsZSI6eyIkaWQiOiIxMzQ1IiwiRm9udFNldHRpbmdzIjp7IiRpZCI6IjEzNDYiLCJGb250U2l6ZSI6MTAsIkZvbnROYW1lIjoiQ2FsaWJyaSIsIklzQm9sZCI6ZmFsc2UsIklzSXRhbGljIjpmYWxzZSwiSXNVbmRlcmxpbmVkIjpmYWxzZSwiUGFyZW50U3R5bGUiOm51bGx9LCJBdXRvU2l6ZSI6MCwiRm9yZWdyb3VuZCI6eyIkaWQiOiIxMzQ3IiwiQ29sb3IiOnsiJGlkIjoiMTM0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zQ5IiwiVG9wIjowLjAsIkxlZnQiOjAuMCwiUmlnaHQiOjAuMCwiQm90dG9tIjowLjB9LCJQYWRkaW5nIjp7IiRpZCI6IjEzNTAiLCJUb3AiOjAuMCwiTGVmdCI6MC4wLCJSaWdodCI6MC4wLCJCb3R0b20iOjAuMH0sIkJhY2tncm91bmQiOnsiJGlkIjoiMTM1MSIsIkNvbG9yIjp7IiRpZCI6IjEzNTIiLCJBIjo4OSwiUiI6MCwiRyI6MCwiQiI6MH19LCJJc1Zpc2libGUiOnRydWUsIldpZHRoIjowLjAsIkhlaWdodCI6MC4wLCJCb3JkZXJTdHlsZSI6eyIkaWQiOiIxMzUzIiwiTGluZUNvbG9yIjpudWxsLCJMaW5lV2VpZ2h0IjowLjAsIkxpbmVUeXBlIjowLCJQYXJlbnRTdHlsZSI6bnVsbH0sIlBhcmVudFN0eWxlIjpudWxsfSwiRHVyYXRpb25TdHlsZSI6eyIkaWQiOiIxMzU0IiwiRm9udFNldHRpbmdzIjp7IiRpZCI6IjEzNTUiLCJGb250U2l6ZSI6MTAsIkZvbnROYW1lIjoiQ2FsaWJyaSIsIklzQm9sZCI6ZmFsc2UsIklzSXRhbGljIjpmYWxzZSwiSXNVbmRlcmxpbmVkIjpmYWxzZSwiUGFyZW50U3R5bGUiOm51bGx9LCJBdXRvU2l6ZSI6MCwiRm9yZWdyb3VuZCI6eyIkaWQiOiIxMzU2IiwiQ29sb3IiOnsiJGlkIjoiMTM1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U4IiwiVG9wIjowLjAsIkxlZnQiOjAuMCwiUmlnaHQiOjAuMCwiQm90dG9tIjowLjB9LCJQYWRkaW5nIjp7IiRpZCI6IjEzNTkiLCJUb3AiOjAuMCwiTGVmdCI6MC4wLCJSaWdodCI6MC4wLCJCb3R0b20iOjAuMH0sIkJhY2tncm91bmQiOnsiJGlkIjoiMTM2MCIsIkNvbG9yIjp7IiRpZCI6IjEzNjEiLCJBIjoyNTUsIlIiOjU1LCJHIjo1MywiQiI6Njl9fSwiSXNWaXNpYmxlIjp0cnVlLCJXaWR0aCI6MC4wLCJIZWlnaHQiOjAuMCwiQm9yZGVyU3R5bGUiOnsiJGlkIjoiMTM2MiIsIkxpbmVDb2xvciI6bnVsbCwiTGluZVdlaWdodCI6MC4wLCJMaW5lVHlwZSI6MCwiUGFyZW50U3R5bGUiOm51bGx9LCJQYXJlbnRTdHlsZSI6bnVsbH0sIkhvcml6b250YWxDb25uZWN0b3JTdHlsZSI6eyIkaWQiOiIxMzYzIiwiTGluZUNvbG9yIjp7IiRpZCI6IjEzNjQiLCIkdHlwZSI6Ik5MUkUuQ29tbW9uLkRvbS5Tb2xpZENvbG9yQnJ1c2gsIE5MUkUuQ29tbW9uIiwiQ29sb3IiOnsiJGlkIjoiMTM2NSIsIkEiOjUxLCJSIjoxNzMsIkciOjEzMiwiQiI6MTk4fX0sIkxpbmVXZWlnaHQiOjEuMCwiTGluZVR5cGUiOjAsIlBhcmVudFN0eWxlIjpudWxsfSwiVmVydGljYWxDb25uZWN0b3JTdHlsZSI6eyIkaWQiOiIxMzY2IiwiTGluZUNvbG9yIjp7IiRpZCI6IjEzNjciLCIkdHlwZSI6Ik5MUkUuQ29tbW9uLkRvbS5Tb2xpZENvbG9yQnJ1c2gsIE5MUkUuQ29tbW9uIiwiQ29sb3IiOnsiJGlkIjoiMTM2OCIsIkEiOjUxLCJSIjoxNzMsIkciOjEzMiwiQiI6MTk4fX0sIkxpbmVXZWlnaHQiOjEuMCwiTGluZVR5cGUiOjAsIlBhcmVudFN0eWxlIjpudWxsfSwiTWFyZ2luIjpudWxsLCJTdGFydERhdGVQb3NpdGlvbiI6NCwiRW5kRGF0ZVBvc2l0aW9uIjo0LCJEYXRlSXNWaXNpYmxlIjp0cnVlLCJUaXRsZVBvc2l0aW9uIjowLCJEdXJhdGlvblBvc2l0aW9uIjo2LCJQZXJjZW50YWdlQ29tcGxldGVkUG9zaXRpb24iOjIsIlNwYWNpbmciOjMsIklzQmVsb3dUaW1lYmFuZCI6ZmFsc2UsIlBlcmNlbnRhZ2VDb21wbGV0ZVNoYXBlT3BhY2l0eSI6MzUsIkJhc2VsaW5lU3R5bGUiOnsiJGlkIjoiMTM2OSIsIlNoYXBlU3R5bGUiOnsiJGlkIjoiMTM3MCIsIk1hcmdpbiI6eyIkaWQiOiIxMzcxIiwiVG9wIjowLjAsIkxlZnQiOjAuMCwiUmlnaHQiOjAuMCwiQm90dG9tIjowLjB9LCJQYWRkaW5nIjp7IiRpZCI6IjEzNzIiLCJUb3AiOjAuMCwiTGVmdCI6MC4wLCJSaWdodCI6MC4wLCJCb3R0b20iOjAuMH0sIkJhY2tncm91bmQiOnsiJGlkIjoiMTM3MyIsIkNvbG9yIjp7IiRpZCI6IjEzNzQiLCJBIjoxNTMsIlIiOjAsIkciOjAsIkIiOjB9fSwiSXNWaXNpYmxlIjp0cnVlLCJXaWR0aCI6MC4wLCJIZWlnaHQiOjAuMCwiQm9yZGVyU3R5bGUiOm51bGwsIlBhcmVudFN0eWxlIjpudWxsfSwiTWFyZ2luIjp7IiRpZCI6IjEzNzUiLCJUb3AiOjAuMCwiTGVmdCI6MC4wLCJSaWdodCI6MC4wLCJCb3R0b20iOjAuMH0sIlBhZGRpbmciOnsiJGlkIjoiMTM3NiIsIlRvcCI6MC4wLCJMZWZ0IjowLjAsIlJpZ2h0IjowLjAsIkJvdHRvbSI6MC4wfSwiQmFja2dyb3VuZCI6bnVsbCwiSXNWaXNpYmxlIjp0cnVlLCJXaWR0aCI6MC4wLCJIZWlnaHQiOjAuMCwiQm9yZGVyU3R5bGUiOm51bGwsIlBhcmVudFN0eWxlIjpudWxsfSwiU2hhcGVTdHlsZSI6eyIkaWQiOiIxMzc3IiwiTWFyZ2luIjp7IiRpZCI6IjEzNzgiLCJUb3AiOjAuMCwiTGVmdCI6NC4wLCJSaWdodCI6NC4wLCJCb3R0b20iOjAuMH0sIlBhZGRpbmciOnsiJGlkIjoiMTM3OSIsIlRvcCI6MC4wLCJMZWZ0IjowLjAsIlJpZ2h0IjowLjAsIkJvdHRvbSI6MC4wfSwiQmFja2dyb3VuZCI6eyIkaWQiOiIxMzgwIiwiQ29sb3IiOnsiJGlkIjoiMTM4MSIsIkEiOjI1NSwiUiI6MTMyLCJHIjoxNzIsIkIiOjE4Mn19LCJJc1Zpc2libGUiOnRydWUsIldpZHRoIjowLjAsIkhlaWdodCI6MTAuMCwiQm9yZGVyU3R5bGUiOnsiJGlkIjoiMTM4MiIsIkxpbmVDb2xvciI6eyIkaWQiOiIxMzgzIiwiJHR5cGUiOiJOTFJFLkNvbW1vbi5Eb20uU29saWRDb2xvckJydXNoLCBOTFJFLkNvbW1vbiIsIkNvbG9yIjp7IiRpZCI6IjEzODQiLCJBIjoyNTUsIlIiOjIzNCwiRyI6MjIsIkIiOjMwfX0sIkxpbmVXZWlnaHQiOjAuMCwiTGluZVR5cGUiOjAsIlBhcmVudFN0eWxlIjpudWxsfSwiUGFyZW50U3R5bGUiOm51bGx9LCJUaXRsZVN0eWxlIjp7IiRpZCI6IjEzODUiLCJGb250U2V0dGluZ3MiOnsiJGlkIjoiMTM4NiIsIkZvbnRTaXplIjoxMSwiRm9udE5hbWUiOiJDYWxpYnJpIiwiSXNCb2xkIjpmYWxzZSwiSXNJdGFsaWMiOmZhbHNlLCJJc1VuZGVybGluZWQiOmZhbHNlLCJQYXJlbnRTdHlsZSI6bnVsbH0sIkF1dG9TaXplIjowLCJGb3JlZ3JvdW5kIjp7IiRpZCI6IjEzODciLCJDb2xvciI6eyIkaWQiOiIxMzg4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zODkiLCJUb3AiOjAuMCwiTGVmdCI6MC4wLCJSaWdodCI6MC4wLCJCb3R0b20iOjAuMH0sIlBhZGRpbmciOnsiJGlkIjoiMTM5MCIsIlRvcCI6MC4wLCJMZWZ0IjowLjAsIlJpZ2h0IjowLjAsIkJvdHRvbSI6MC4wfSwiQmFja2dyb3VuZCI6eyIkaWQiOiIxMzkxIiwiQ29sb3IiOnsiJGlkIjoiMTM5MiIsIkEiOjAsIlIiOjI1NSwiRyI6MjU1LCJCIjoyNTV9fSwiSXNWaXNpYmxlIjp0cnVlLCJXaWR0aCI6MC4wLCJIZWlnaHQiOjAuMCwiQm9yZGVyU3R5bGUiOnsiJGlkIjoiMTM5MyIsIkxpbmVDb2xvciI6bnVsbCwiTGluZVdlaWdodCI6MC4wLCJMaW5lVHlwZSI6MCwiUGFyZW50U3R5bGUiOm51bGx9LCJQYXJlbnRTdHlsZSI6bnVsbH0sIkRhdGVTdHlsZSI6eyIkaWQiOiIxMzk0IiwiRm9udFNldHRpbmdzIjp7IiRpZCI6IjEzOTUiLCJGb250U2l6ZSI6MTAsIkZvbnROYW1lIjoiQ2FsaWJyaSIsIklzQm9sZCI6ZmFsc2UsIklzSXRhbGljIjpmYWxzZSwiSXNVbmRlcmxpbmVkIjpmYWxzZSwiUGFyZW50U3R5bGUiOm51bGx9LCJBdXRvU2l6ZSI6MCwiRm9yZWdyb3VuZCI6eyIkaWQiOiIxMzk2IiwiQ29sb3IiOnsiJGlkIjoiMTM5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k4IiwiVG9wIjowLjAsIkxlZnQiOjAuMCwiUmlnaHQiOjAuMCwiQm90dG9tIjowLjB9LCJQYWRkaW5nIjp7IiRpZCI6IjEzOTkiLCJUb3AiOjAuMCwiTGVmdCI6MC4wLCJSaWdodCI6MC4wLCJCb3R0b20iOjAuMH0sIkJhY2tncm91bmQiOnsiJGlkIjoiMTQwMCIsIkNvbG9yIjp7IiRpZCI6IjE0MDEiLCJBIjowLCJSIjoyNTUsIkciOjI1NSwiQiI6MjU1fX0sIklzVmlzaWJsZSI6dHJ1ZSwiV2lkdGgiOjAuMCwiSGVpZ2h0IjowLjAsIkJvcmRlclN0eWxlIjp7IiRpZCI6IjE0MDIiLCJMaW5lQ29sb3IiOm51bGwsIkxpbmVXZWlnaHQiOjAuMCwiTGluZVR5cGUiOjAsIlBhcmVudFN0eWxlIjpudWxsfSwiUGFyZW50U3R5bGUiOm51bGx9LCJEYXRlRm9ybWF0Ijp7IiRpZCI6IjE0M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NCIsIkZvcm1hdCI6MCwiSXNWaXNpYmxlIjpmYWxzZSwiTGFzdEtub3duVmlzaWJpbGl0eVN0YXRlIjpmYWxzZX0sIklzVmlzaWJsZSI6dHJ1ZSwiUGFyZW50U3R5bGUiOm51bGx9LCJJbmRleCI6NCwiU21hcnREdXJhdGlvbkFjdGl2YXRlZCI6ZmFsc2UsIkRhdGVGb3JtYXQiOnsiJHJlZiI6IjE0MDMifSwiV2Vla051bWJlcmluZyI6eyIkaWQiOiIxNDA1IiwiRm9ybWF0IjowLCJJc1Zpc2libGUiOmZhbHNlLCJMYXN0S25vd25WaXNpYmlsaXR5U3RhdGUiOmZhbHNlfSwiQmFzZWxpbmVEYXRhIjp7IiRpZCI6IjE0MDYiLCJTdGFydERhdGUiOiIyMDI1LTA5LTIyVDAwOjAwOjAwIiwiRW5kRGF0ZSI6IjIwMjUtMDktMjVUMjM6NTk6MDAifSwiSWQiOiI5Y2M3ZmNhNi1jYjRjLTRmMzQtYjdjNS1mZmM3NjViMzVmZTgiLCJJbXBvcnRJZCI6bnVsbCwiVGl0bGUiOiJSZXBvcnQgYW5kIHByZXNlbnRhdGlvbiBwcmVwYXJhdGlvbiIsIk5vdGUiOm51bGwsIkh5cGVybGluayI6eyIkaWQiOiIxNDA3IiwiQWRkcmVzcyI6IiIsIlN1YkFkZHJlc3MiOiIifSwiSXNDaGFuZ2VkIjpmYWxzZSwiSXNOZXciOmZhbHNlfSx7IiRpZCI6IjE0MDgiLCJHcm91cE5hbWUiOm51bGwsIlN0YXJ0RGF0ZSI6IjIwMjUtMDktMjlUMDA6MDA6MDBaIiwiRW5kRGF0ZSI6IjIwMjUtMTAtMDdUMjM6NTk6MDBaIiwiUGVyY2VudGFnZUNvbXBsZXRlIjpudWxsLCJTdHlsZSI6eyIkaWQiOiIxNDA5IiwiU2hhcGUiOjgsIlNoYXBlVGhpY2tuZXNzIjowLCJEdXJhdGlvbkZvcm1hdCI6MCwiSW5jbHVkZU5vbldvcmtpbmdEYXlzSW5EdXJhdGlvbiI6ZmFsc2UsIlBlcmNlbnRhZ2VDb21wbGV0ZVN0eWxlIjp7IiRpZCI6IjE0MTAiLCJGb250U2V0dGluZ3MiOnsiJGlkIjoiMTQxMSIsIkZvbnRTaXplIjoxMCwiRm9udE5hbWUiOiJDYWxpYnJpIiwiSXNCb2xkIjpmYWxzZSwiSXNJdGFsaWMiOmZhbHNlLCJJc1VuZGVybGluZWQiOmZhbHNlLCJQYXJlbnRTdHlsZSI6bnVsbH0sIkF1dG9TaXplIjowLCJGb3JlZ3JvdW5kIjp7IiRpZCI6IjE0MTIiLCJDb2xvciI6eyIkaWQiOiIxNDE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TQiLCJUb3AiOjAuMCwiTGVmdCI6MC4wLCJSaWdodCI6MC4wLCJCb3R0b20iOjAuMH0sIlBhZGRpbmciOnsiJGlkIjoiMTQxNSIsIlRvcCI6MC4wLCJMZWZ0IjowLjAsIlJpZ2h0IjowLjAsIkJvdHRvbSI6MC4wfSwiQmFja2dyb3VuZCI6eyIkaWQiOiIxNDE2IiwiQ29sb3IiOnsiJGlkIjoiMTQxNyIsIkEiOjg5LCJSIjowLCJHIjowLCJCIjowfX0sIklzVmlzaWJsZSI6dHJ1ZSwiV2lkdGgiOjAuMCwiSGVpZ2h0IjowLjAsIkJvcmRlclN0eWxlIjp7IiRpZCI6IjE0MTgiLCJMaW5lQ29sb3IiOm51bGwsIkxpbmVXZWlnaHQiOjAuMCwiTGluZVR5cGUiOjAsIlBhcmVudFN0eWxlIjpudWxsfSwiUGFyZW50U3R5bGUiOm51bGx9LCJEdXJhdGlvblN0eWxlIjp7IiRpZCI6IjE0MTkiLCJGb250U2V0dGluZ3MiOnsiJGlkIjoiMTQyMCIsIkZvbnRTaXplIjoxMCwiRm9udE5hbWUiOiJDYWxpYnJpIiwiSXNCb2xkIjpmYWxzZSwiSXNJdGFsaWMiOmZhbHNlLCJJc1VuZGVybGluZWQiOmZhbHNlLCJQYXJlbnRTdHlsZSI6bnVsbH0sIkF1dG9TaXplIjowLCJGb3JlZ3JvdW5kIjp7IiRpZCI6IjE0MjEiLCJDb2xvciI6eyIkaWQiOiIxNDI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jMiLCJUb3AiOjAuMCwiTGVmdCI6MC4wLCJSaWdodCI6MC4wLCJCb3R0b20iOjAuMH0sIlBhZGRpbmciOnsiJGlkIjoiMTQyNCIsIlRvcCI6MC4wLCJMZWZ0IjowLjAsIlJpZ2h0IjowLjAsIkJvdHRvbSI6MC4wfSwiQmFja2dyb3VuZCI6eyIkaWQiOiIxNDI1IiwiQ29sb3IiOnsiJGlkIjoiMTQyNiIsIkEiOjI1NSwiUiI6NTUsIkciOjUzLCJCIjo2OX19LCJJc1Zpc2libGUiOnRydWUsIldpZHRoIjowLjAsIkhlaWdodCI6MC4wLCJCb3JkZXJTdHlsZSI6eyIkaWQiOiIxNDI3IiwiTGluZUNvbG9yIjpudWxsLCJMaW5lV2VpZ2h0IjowLjAsIkxpbmVUeXBlIjowLCJQYXJlbnRTdHlsZSI6bnVsbH0sIlBhcmVudFN0eWxlIjpudWxsfSwiSG9yaXpvbnRhbENvbm5lY3RvclN0eWxlIjp7IiRpZCI6IjE0MjgiLCJMaW5lQ29sb3IiOnsiJGlkIjoiMTQyOSIsIiR0eXBlIjoiTkxSRS5Db21tb24uRG9tLlNvbGlkQ29sb3JCcnVzaCwgTkxSRS5Db21tb24iLCJDb2xvciI6eyIkaWQiOiIxNDMwIiwiQSI6NTEsIlIiOjE3MywiRyI6MTMyLCJCIjoxOTh9fSwiTGluZVdlaWdodCI6MS4wLCJMaW5lVHlwZSI6MCwiUGFyZW50U3R5bGUiOm51bGx9LCJWZXJ0aWNhbENvbm5lY3RvclN0eWxlIjp7IiRpZCI6IjE0MzEiLCJMaW5lQ29sb3IiOnsiJGlkIjoiMTQzMiIsIiR0eXBlIjoiTkxSRS5Db21tb24uRG9tLlNvbGlkQ29sb3JCcnVzaCwgTkxSRS5Db21tb24iLCJDb2xvciI6eyIkaWQiOiIxNDMzIiwiQSI6NTEsIlIiOjE3MywiRyI6MTMyLCJCIjoxOTh9fSwiTGluZVdlaWdodCI6MS4wLCJMaW5lVHlwZSI6MCwiUGFyZW50U3R5bGUiOm51bGx9LCJNYXJnaW4iOm51bGwsIlN0YXJ0RGF0ZVBvc2l0aW9uIjo0LCJFbmREYXRlUG9zaXRpb24iOjQsIkRhdGVJc1Zpc2libGUiOnRydWUsIlRpdGxlUG9zaXRpb24iOjAsIkR1cmF0aW9uUG9zaXRpb24iOjYsIlBlcmNlbnRhZ2VDb21wbGV0ZWRQb3NpdGlvbiI6MiwiU3BhY2luZyI6MywiSXNCZWxvd1RpbWViYW5kIjpmYWxzZSwiUGVyY2VudGFnZUNvbXBsZXRlU2hhcGVPcGFjaXR5IjozNSwiQmFzZWxpbmVTdHlsZSI6eyIkaWQiOiIxNDM0IiwiU2hhcGVTdHlsZSI6eyIkaWQiOiIxNDM1IiwiTWFyZ2luIjp7IiRpZCI6IjE0MzYiLCJUb3AiOjAuMCwiTGVmdCI6MC4wLCJSaWdodCI6MC4wLCJCb3R0b20iOjAuMH0sIlBhZGRpbmciOnsiJGlkIjoiMTQzNyIsIlRvcCI6MC4wLCJMZWZ0IjowLjAsIlJpZ2h0IjowLjAsIkJvdHRvbSI6MC4wfSwiQmFja2dyb3VuZCI6eyIkaWQiOiIxNDM4IiwiQ29sb3IiOnsiJGlkIjoiMTQzOSIsIkEiOjE1MywiUiI6MCwiRyI6MCwiQiI6MH19LCJJc1Zpc2libGUiOnRydWUsIldpZHRoIjowLjAsIkhlaWdodCI6MC4wLCJCb3JkZXJTdHlsZSI6bnVsbCwiUGFyZW50U3R5bGUiOm51bGx9LCJNYXJnaW4iOnsiJGlkIjoiMTQ0MCIsIlRvcCI6MC4wLCJMZWZ0IjowLjAsIlJpZ2h0IjowLjAsIkJvdHRvbSI6MC4wfSwiUGFkZGluZyI6eyIkaWQiOiIxNDQxIiwiVG9wIjowLjAsIkxlZnQiOjAuMCwiUmlnaHQiOjAuMCwiQm90dG9tIjowLjB9LCJCYWNrZ3JvdW5kIjpudWxsLCJJc1Zpc2libGUiOnRydWUsIldpZHRoIjowLjAsIkhlaWdodCI6MC4wLCJCb3JkZXJTdHlsZSI6bnVsbCwiUGFyZW50U3R5bGUiOm51bGx9LCJTaGFwZVN0eWxlIjp7IiRpZCI6IjE0NDIiLCJNYXJnaW4iOnsiJGlkIjoiMTQ0MyIsIlRvcCI6MC4wLCJMZWZ0Ijo0LjAsIlJpZ2h0Ijo0LjAsIkJvdHRvbSI6MC4wfSwiUGFkZGluZyI6eyIkaWQiOiIxNDQ0IiwiVG9wIjowLjAsIkxlZnQiOjAuMCwiUmlnaHQiOjAuMCwiQm90dG9tIjowLjB9LCJCYWNrZ3JvdW5kIjp7IiRpZCI6IjE0NDUiLCJDb2xvciI6eyIkaWQiOiIxNDQ2IiwiQSI6MjU1LCJSIjoxMzIsIkciOjE3MiwiQiI6MTgyfX0sIklzVmlzaWJsZSI6dHJ1ZSwiV2lkdGgiOjAuMCwiSGVpZ2h0IjoxMC4wLCJCb3JkZXJTdHlsZSI6eyIkaWQiOiIxNDQ3IiwiTGluZUNvbG9yIjp7IiRpZCI6IjE0NDgiLCIkdHlwZSI6Ik5MUkUuQ29tbW9uLkRvbS5Tb2xpZENvbG9yQnJ1c2gsIE5MUkUuQ29tbW9uIiwiQ29sb3IiOnsiJGlkIjoiMTQ0OSIsIkEiOjI1NSwiUiI6MjM0LCJHIjoyMiwiQiI6MzB9fSwiTGluZVdlaWdodCI6MC4wLCJMaW5lVHlwZSI6MCwiUGFyZW50U3R5bGUiOm51bGx9LCJQYXJlbnRTdHlsZSI6bnVsbH0sIlRpdGxlU3R5bGUiOnsiJGlkIjoiMTQ1MCIsIkZvbnRTZXR0aW5ncyI6eyIkaWQiOiIxNDUxIiwiRm9udFNpemUiOjExLCJGb250TmFtZSI6IkNhbGlicmkiLCJJc0JvbGQiOmZhbHNlLCJJc0l0YWxpYyI6ZmFsc2UsIklzVW5kZXJsaW5lZCI6ZmFsc2UsIlBhcmVudFN0eWxlIjpudWxsfSwiQXV0b1NpemUiOjAsIkZvcmVncm91bmQiOnsiJGlkIjoiMTQ1MiIsIkNvbG9yIjp7IiRpZCI6IjE0NTMiLCJBIjoyNTUsIlIiOjAsIkciOjAsIkIiOjB9fSwiTWF4V2lkdGgiOjcyMC4wLCJNYXhIZWlnaHQiOiJJbmZpbml0eSIsIlNtYXJ0Rm9yZWdyb3VuZElzQWN0aXZlIjpmYWxzZSwiSG9yaXpvbnRhbEFsaWdubWVudCI6MCwiVmVydGljYWxBbGlnbm1lbnQiOjEsIlNtYXJ0Rm9yZWdyb3VuZCI6bnVsbCwiQmFja2dyb3VuZEZpbGxUeXBlIjowLCJNYXJnaW4iOnsiJGlkIjoiMTQ1NCIsIlRvcCI6MC4wLCJMZWZ0IjowLjAsIlJpZ2h0IjowLjAsIkJvdHRvbSI6MC4wfSwiUGFkZGluZyI6eyIkaWQiOiIxNDU1IiwiVG9wIjowLjAsIkxlZnQiOjAuMCwiUmlnaHQiOjAuMCwiQm90dG9tIjowLjB9LCJCYWNrZ3JvdW5kIjp7IiRpZCI6IjE0NTYiLCJDb2xvciI6eyIkaWQiOiIxNDU3IiwiQSI6MCwiUiI6MjU1LCJHIjoyNTUsIkIiOjI1NX19LCJJc1Zpc2libGUiOnRydWUsIldpZHRoIjowLjAsIkhlaWdodCI6MC4wLCJCb3JkZXJTdHlsZSI6eyIkaWQiOiIxNDU4IiwiTGluZUNvbG9yIjpudWxsLCJMaW5lV2VpZ2h0IjowLjAsIkxpbmVUeXBlIjowLCJQYXJlbnRTdHlsZSI6bnVsbH0sIlBhcmVudFN0eWxlIjpudWxsfSwiRGF0ZVN0eWxlIjp7IiRpZCI6IjE0NTkiLCJGb250U2V0dGluZ3MiOnsiJGlkIjoiMTQ2MCIsIkZvbnRTaXplIjoxMCwiRm9udE5hbWUiOiJDYWxpYnJpIiwiSXNCb2xkIjpmYWxzZSwiSXNJdGFsaWMiOmZhbHNlLCJJc1VuZGVybGluZWQiOmZhbHNlLCJQYXJlbnRTdHlsZSI6bnVsbH0sIkF1dG9TaXplIjowLCJGb3JlZ3JvdW5kIjp7IiRpZCI6IjE0NjEiLCJDb2xvciI6eyIkaWQiOiIxNDY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NjMiLCJUb3AiOjAuMCwiTGVmdCI6MC4wLCJSaWdodCI6MC4wLCJCb3R0b20iOjAuMH0sIlBhZGRpbmciOnsiJGlkIjoiMTQ2NCIsIlRvcCI6MC4wLCJMZWZ0IjowLjAsIlJpZ2h0IjowLjAsIkJvdHRvbSI6MC4wfSwiQmFja2dyb3VuZCI6eyIkaWQiOiIxNDY1IiwiQ29sb3IiOnsiJGlkIjoiMTQ2NiIsIkEiOjAsIlIiOjI1NSwiRyI6MjU1LCJCIjoyNTV9fSwiSXNWaXNpYmxlIjp0cnVlLCJXaWR0aCI6MC4wLCJIZWlnaHQiOjAuMCwiQm9yZGVyU3R5bGUiOnsiJGlkIjoiMTQ2NyIsIkxpbmVDb2xvciI6bnVsbCwiTGluZVdlaWdodCI6MC4wLCJMaW5lVHlwZSI6MCwiUGFyZW50U3R5bGUiOm51bGx9LCJQYXJlbnRTdHlsZSI6bnVsbH0sIkRhdGVGb3JtYXQiOnsiJGlkIjoiMTQ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Y5IiwiRm9ybWF0IjowLCJJc1Zpc2libGUiOmZhbHNlLCJMYXN0S25vd25WaXNpYmlsaXR5U3RhdGUiOmZhbHNlfSwiSXNWaXNpYmxlIjp0cnVlLCJQYXJlbnRTdHlsZSI6bnVsbH0sIkluZGV4Ijo1LCJTbWFydER1cmF0aW9uQWN0aXZhdGVkIjpmYWxzZSwiRGF0ZUZvcm1hdCI6eyIkcmVmIjoiMTQ2OCJ9LCJXZWVrTnVtYmVyaW5nIjp7IiRpZCI6IjE0NzAiLCJGb3JtYXQiOjAsIklzVmlzaWJsZSI6ZmFsc2UsIkxhc3RLbm93blZpc2liaWxpdHlTdGF0ZSI6ZmFsc2V9LCJCYXNlbGluZURhdGEiOnsiJGlkIjoiMTQ3MSIsIlN0YXJ0RGF0ZSI6IjIwMjUtMDktMjlUMDA6MDA6MDAiLCJFbmREYXRlIjoiMjAyNS0xMC0wN1QyMzo1OTowMCJ9LCJJZCI6ImM4OTVmZWEyLTA2YjktNDllOC05YWFkLTEzYTEwMTliMDBkMCIsIkltcG9ydElkIjpudWxsLCJUaXRsZSI6IkRhdGFzZXQgY29sbGVjdGlvbiBhbmFseXNpcyBhbmQgYXVndW1lbnRhdGlvbiIsIk5vdGUiOm51bGwsIkh5cGVybGluayI6eyIkaWQiOiIxNDcyIiwiQWRkcmVzcyI6IiIsIlN1YkFkZHJlc3MiOiIifSwiSXNDaGFuZ2VkIjpmYWxzZSwiSXNOZXciOmZhbHNlfSx7IiRpZCI6IjE0NzMiLCJHcm91cE5hbWUiOm51bGwsIlN0YXJ0RGF0ZSI6IjIwMjUtMTAtMDdUMDA6MDA6MDBaIiwiRW5kRGF0ZSI6IjIwMjUtMTAtMTdUMjM6NTk6MDBaIiwiUGVyY2VudGFnZUNvbXBsZXRlIjpudWxsLCJTdHlsZSI6eyIkaWQiOiIxNDc0IiwiU2hhcGUiOjgsIlNoYXBlVGhpY2tuZXNzIjowLCJEdXJhdGlvbkZvcm1hdCI6MCwiSW5jbHVkZU5vbldvcmtpbmdEYXlzSW5EdXJhdGlvbiI6ZmFsc2UsIlBlcmNlbnRhZ2VDb21wbGV0ZVN0eWxlIjp7IiRpZCI6IjE0NzUiLCJGb250U2V0dGluZ3MiOnsiJGlkIjoiMTQ3NiIsIkZvbnRTaXplIjoxMCwiRm9udE5hbWUiOiJDYWxpYnJpIiwiSXNCb2xkIjpmYWxzZSwiSXNJdGFsaWMiOmZhbHNlLCJJc1VuZGVybGluZWQiOmZhbHNlLCJQYXJlbnRTdHlsZSI6bnVsbH0sIkF1dG9TaXplIjowLCJGb3JlZ3JvdW5kIjp7IiRpZCI6IjE0NzciLCJDb2xvciI6eyIkaWQiOiIxNDc4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NzkiLCJUb3AiOjAuMCwiTGVmdCI6MC4wLCJSaWdodCI6MC4wLCJCb3R0b20iOjAuMH0sIlBhZGRpbmciOnsiJGlkIjoiMTQ4MCIsIlRvcCI6MC4wLCJMZWZ0IjowLjAsIlJpZ2h0IjowLjAsIkJvdHRvbSI6MC4wfSwiQmFja2dyb3VuZCI6eyIkaWQiOiIxNDgxIiwiQ29sb3IiOnsiJGlkIjoiMTQ4MiIsIkEiOjg5LCJSIjowLCJHIjowLCJCIjowfX0sIklzVmlzaWJsZSI6dHJ1ZSwiV2lkdGgiOjAuMCwiSGVpZ2h0IjowLjAsIkJvcmRlclN0eWxlIjp7IiRpZCI6IjE0ODMiLCJMaW5lQ29sb3IiOm51bGwsIkxpbmVXZWlnaHQiOjAuMCwiTGluZVR5cGUiOjAsIlBhcmVudFN0eWxlIjpudWxsfSwiUGFyZW50U3R5bGUiOm51bGx9LCJEdXJhdGlvblN0eWxlIjp7IiRpZCI6IjE0ODQiLCJGb250U2V0dGluZ3MiOnsiJGlkIjoiMTQ4NSIsIkZvbnRTaXplIjoxMCwiRm9udE5hbWUiOiJDYWxpYnJpIiwiSXNCb2xkIjpmYWxzZSwiSXNJdGFsaWMiOmZhbHNlLCJJc1VuZGVybGluZWQiOmZhbHNlLCJQYXJlbnRTdHlsZSI6bnVsbH0sIkF1dG9TaXplIjowLCJGb3JlZ3JvdW5kIjp7IiRpZCI6IjE0ODYiLCJDb2xvciI6eyIkaWQiOiIxNDg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I1NSwiUiI6NTUsIkciOjUzLCJCIjo2OX19LCJJc1Zpc2libGUiOnRydWUsIldpZHRoIjowLjAsIkhlaWdodCI6MC4wLCJCb3JkZXJTdHlsZSI6eyIkaWQiOiIxNDkyIiwiTGluZUNvbG9yIjpudWxsLCJMaW5lV2VpZ2h0IjowLjAsIkxpbmVUeXBlIjowLCJQYXJlbnRTdHlsZSI6bnVsbH0sIlBhcmVudFN0eWxlIjpudWxsfSwiSG9yaXpvbnRhbENvbm5lY3RvclN0eWxlIjp7IiRpZCI6IjE0OTMiLCJMaW5lQ29sb3IiOnsiJGlkIjoiMTQ5NCIsIiR0eXBlIjoiTkxSRS5Db21tb24uRG9tLlNvbGlkQ29sb3JCcnVzaCwgTkxSRS5Db21tb24iLCJDb2xvciI6eyIkaWQiOiIxNDk1IiwiQSI6NTEsIlIiOjE3MywiRyI6MTMyLCJCIjoxOTh9fSwiTGluZVdlaWdodCI6MS4wLCJMaW5lVHlwZSI6MCwiUGFyZW50U3R5bGUiOm51bGx9LCJWZXJ0aWNhbENvbm5lY3RvclN0eWxlIjp7IiRpZCI6IjE0OTYiLCJMaW5lQ29sb3IiOnsiJGlkIjoiMTQ5NyIsIiR0eXBlIjoiTkxSRS5Db21tb24uRG9tLlNvbGlkQ29sb3JCcnVzaCwgTkxSRS5Db21tb24iLCJDb2xvciI6eyIkaWQiOiIxNDk4IiwiQSI6NTEsIlIiOjE3MywiRyI6MTMyLCJCIjoxOTh9fSwiTGluZVdlaWdodCI6MS4wLCJMaW5lVHlwZSI6MCwiUGFyZW50U3R5bGUiOm51bGx9LCJNYXJnaW4iOm51bGwsIlN0YXJ0RGF0ZVBvc2l0aW9uIjo0LCJFbmREYXRlUG9zaXRpb24iOjQsIkRhdGVJc1Zpc2libGUiOnRydWUsIlRpdGxlUG9zaXRpb24iOjAsIkR1cmF0aW9uUG9zaXRpb24iOjYsIlBlcmNlbnRhZ2VDb21wbGV0ZWRQb3NpdGlvbiI6MiwiU3BhY2luZyI6MywiSXNCZWxvd1RpbWViYW5kIjpmYWxzZSwiUGVyY2VudGFnZUNvbXBsZXRlU2hhcGVPcGFjaXR5IjozNSwiQmFzZWxpbmVTdHlsZSI6eyIkaWQiOiIxNDk5IiwiU2hhcGVTdHlsZSI6eyIkaWQiOiIxNTAwIiwiTWFyZ2luIjp7IiRpZCI6IjE1MDEiLCJUb3AiOjAuMCwiTGVmdCI6MC4wLCJSaWdodCI6MC4wLCJCb3R0b20iOjAuMH0sIlBhZGRpbmciOnsiJGlkIjoiMTUwMiIsIlRvcCI6MC4wLCJMZWZ0IjowLjAsIlJpZ2h0IjowLjAsIkJvdHRvbSI6MC4wfSwiQmFja2dyb3VuZCI6eyIkaWQiOiIxNTAzIiwiQ29sb3IiOnsiJGlkIjoiMTUwNCIsIkEiOjE1MywiUiI6MCwiRyI6MCwiQiI6MH19LCJJc1Zpc2libGUiOnRydWUsIldpZHRoIjowLjAsIkhlaWdodCI6MC4wLCJCb3JkZXJTdHlsZSI6bnVsbCwiUGFyZW50U3R5bGUiOm51bGx9LCJNYXJnaW4iOnsiJGlkIjoiMTUwNSIsIlRvcCI6MC4wLCJMZWZ0IjowLjAsIlJpZ2h0IjowLjAsIkJvdHRvbSI6MC4wfSwiUGFkZGluZyI6eyIkaWQiOiIxNTA2IiwiVG9wIjowLjAsIkxlZnQiOjAuMCwiUmlnaHQiOjAuMCwiQm90dG9tIjowLjB9LCJCYWNrZ3JvdW5kIjpudWxsLCJJc1Zpc2libGUiOnRydWUsIldpZHRoIjowLjAsIkhlaWdodCI6MC4wLCJCb3JkZXJTdHlsZSI6bnVsbCwiUGFyZW50U3R5bGUiOm51bGx9LCJTaGFwZVN0eWxlIjp7IiRpZCI6IjE1MDciLCJNYXJnaW4iOnsiJGlkIjoiMTUwOCIsIlRvcCI6MC4wLCJMZWZ0Ijo0LjAsIlJpZ2h0Ijo0LjAsIkJvdHRvbSI6MC4wfSwiUGFkZGluZyI6eyIkaWQiOiIxNTA5IiwiVG9wIjowLjAsIkxlZnQiOjAuMCwiUmlnaHQiOjAuMCwiQm90dG9tIjowLjB9LCJCYWNrZ3JvdW5kIjp7IiRpZCI6IjE1MTAiLCJDb2xvciI6eyIkaWQiOiIxNTExIiwiQSI6MjU1LCJSIjoxMzIsIkciOjE3MiwiQiI6MTgyfX0sIklzVmlzaWJsZSI6dHJ1ZSwiV2lkdGgiOjAuMCwiSGVpZ2h0IjoxMC4wLCJCb3JkZXJTdHlsZSI6eyIkaWQiOiIxNTEyIiwiTGluZUNvbG9yIjp7IiRpZCI6IjE1MTMiLCIkdHlwZSI6Ik5MUkUuQ29tbW9uLkRvbS5Tb2xpZENvbG9yQnJ1c2gsIE5MUkUuQ29tbW9uIiwiQ29sb3IiOnsiJGlkIjoiMTUxNCIsIkEiOjI1NSwiUiI6MjM0LCJHIjoyMiwiQiI6MzB9fSwiTGluZVdlaWdodCI6MC4wLCJMaW5lVHlwZSI6MCwiUGFyZW50U3R5bGUiOm51bGx9LCJQYXJlbnRTdHlsZSI6bnVsbH0sIlRpdGxlU3R5bGUiOnsiJGlkIjoiMTUxNSIsIkZvbnRTZXR0aW5ncyI6eyIkaWQiOiIxNTE2IiwiRm9udFNpemUiOjExLCJGb250TmFtZSI6IkNhbGlicmkiLCJJc0JvbGQiOmZhbHNlLCJJc0l0YWxpYyI6ZmFsc2UsIklzVW5kZXJsaW5lZCI6ZmFsc2UsIlBhcmVudFN0eWxlIjpudWxsfSwiQXV0b1NpemUiOjAsIkZvcmVncm91bmQiOnsiJGlkIjoiMTUxNyIsIkNvbG9yIjp7IiRpZCI6IjE1MTgiLCJBIjoyNTUsIlIiOjAsIkciOjAsIkIiOjB9fSwiTWF4V2lkdGgiOjcyMC4wLCJNYXhIZWlnaHQiOiJJbmZpbml0eSIsIlNtYXJ0Rm9yZWdyb3VuZElzQWN0aXZlIjpmYWxzZSwiSG9yaXpvbnRhbEFsaWdubWVudCI6MCwiVmVydGljYWxBbGlnbm1lbnQiOjEsIlNtYXJ0Rm9yZWdyb3VuZCI6bnVsbCwiQmFja2dyb3VuZEZpbGxUeXBlIjowLCJNYXJnaW4iOnsiJGlkIjoiMTUxOSIsIlRvcCI6MC4wLCJMZWZ0IjowLjAsIlJpZ2h0IjowLjAsIkJvdHRvbSI6MC4wfSwiUGFkZGluZyI6eyIkaWQiOiIxNTIwIiwiVG9wIjowLjAsIkxlZnQiOjAuMCwiUmlnaHQiOjAuMCwiQm90dG9tIjowLjB9LCJCYWNrZ3JvdW5kIjp7IiRpZCI6IjE1MjEiLCJDb2xvciI6eyIkaWQiOiIxNTIyIiwiQSI6MCwiUiI6MjU1LCJHIjoyNTUsIkIiOjI1NX19LCJJc1Zpc2libGUiOnRydWUsIldpZHRoIjowLjAsIkhlaWdodCI6MC4wLCJCb3JkZXJTdHlsZSI6eyIkaWQiOiIxNTIzIiwiTGluZUNvbG9yIjpudWxsLCJMaW5lV2VpZ2h0IjowLjAsIkxpbmVUeXBlIjowLCJQYXJlbnRTdHlsZSI6bnVsbH0sIlBhcmVudFN0eWxlIjpudWxsfSwiRGF0ZVN0eWxlIjp7IiRpZCI6IjE1MjQiLCJGb250U2V0dGluZ3MiOnsiJGlkIjoiMTUyNSIsIkZvbnRTaXplIjoxMCwiRm9udE5hbWUiOiJDYWxpYnJpIiwiSXNCb2xkIjpmYWxzZSwiSXNJdGFsaWMiOmZhbHNlLCJJc1VuZGVybGluZWQiOmZhbHNlLCJQYXJlbnRTdHlsZSI6bnVsbH0sIkF1dG9TaXplIjowLCJGb3JlZ3JvdW5kIjp7IiRpZCI6IjE1MjYiLCJDb2xvciI6eyIkaWQiOiIxNTI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1MjgiLCJUb3AiOjAuMCwiTGVmdCI6MC4wLCJSaWdodCI6MC4wLCJCb3R0b20iOjAuMH0sIlBhZGRpbmciOnsiJGlkIjoiMTUyOSIsIlRvcCI6MC4wLCJMZWZ0IjowLjAsIlJpZ2h0IjowLjAsIkJvdHRvbSI6MC4wfSwiQmFja2dyb3VuZCI6eyIkaWQiOiIxNTMwIiwiQ29sb3IiOnsiJGlkIjoiMTUzMSIsIkEiOjAsIlIiOjI1NSwiRyI6MjU1LCJCIjoyNTV9fSwiSXNWaXNpYmxlIjp0cnVlLCJXaWR0aCI6MC4wLCJIZWlnaHQiOjAuMCwiQm9yZGVyU3R5bGUiOnsiJGlkIjoiMTUzMiIsIkxpbmVDb2xvciI6bnVsbCwiTGluZVdlaWdodCI6MC4wLCJMaW5lVHlwZSI6MCwiUGFyZW50U3R5bGUiOm51bGx9LCJQYXJlbnRTdHlsZSI6bnVsbH0sIkRhdGVGb3JtYXQiOnsiJGlkIjoiMTU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M0IiwiRm9ybWF0IjowLCJJc1Zpc2libGUiOmZhbHNlLCJMYXN0S25vd25WaXNpYmlsaXR5U3RhdGUiOmZhbHNlfSwiSXNWaXNpYmxlIjp0cnVlLCJQYXJlbnRTdHlsZSI6bnVsbH0sIkluZGV4Ijo2LCJTbWFydER1cmF0aW9uQWN0aXZhdGVkIjpmYWxzZSwiRGF0ZUZvcm1hdCI6eyIkcmVmIjoiMTUzMyJ9LCJXZWVrTnVtYmVyaW5nIjp7IiRpZCI6IjE1MzUiLCJGb3JtYXQiOjAsIklzVmlzaWJsZSI6ZmFsc2UsIkxhc3RLbm93blZpc2liaWxpdHlTdGF0ZSI6ZmFsc2V9LCJCYXNlbGluZURhdGEiOnsiJGlkIjoiMTUzNiIsIlN0YXJ0RGF0ZSI6IjIwMjUtMTAtMDdUMDA6MDA6MDAiLCJFbmREYXRlIjoiMjAyNS0xMC0xN1QyMzo1OTowMCJ9LCJJZCI6IjRkNWY1MTIxLTk1M2MtNGRlZC04Y2Y5LTA2YTk2ZDQyNDA4NSIsIkltcG9ydElkIjpudWxsLCJUaXRsZSI6Ik1vZGVsIHRyYWluaW5nIGFuZCB0ZXN0aW5nIiwiTm90ZSI6bnVsbCwiSHlwZXJsaW5rIjp7IiRpZCI6IjE1MzciLCJBZGRyZXNzIjoiIiwiU3ViQWRkcmVzcyI6IiJ9LCJJc0NoYW5nZWQiOmZhbHNlLCJJc05ldyI6ZmFsc2V9LHsiJGlkIjoiMTUzOCIsIkdyb3VwTmFtZSI6bnVsbCwiU3RhcnREYXRlIjoiMjAyNS0xMC0yMFQwMDowMDowMFoiLCJFbmREYXRlIjoiMjAyNS0xMC0yOFQyMzo1OTowMFoiLCJQZXJjZW50YWdlQ29tcGxldGUiOm51bGwsIlN0eWxlIjp7IiRpZCI6IjE1MzkiLCJTaGFwZSI6OCwiU2hhcGVUaGlja25lc3MiOjAsIkR1cmF0aW9uRm9ybWF0IjowLCJJbmNsdWRlTm9uV29ya2luZ0RheXNJbkR1cmF0aW9uIjpmYWxzZSwiUGVyY2VudGFnZUNvbXBsZXRlU3R5bGUiOnsiJGlkIjoiMTU0MCIsIkZvbnRTZXR0aW5ncyI6eyIkaWQiOiIxNTQxIiwiRm9udFNpemUiOjEwLCJGb250TmFtZSI6IkNhbGlicmkiLCJJc0JvbGQiOmZhbHNlLCJJc0l0YWxpYyI6ZmFsc2UsIklzVW5kZXJsaW5lZCI6ZmFsc2UsIlBhcmVudFN0eWxlIjpudWxsfSwiQXV0b1NpemUiOjAsIkZvcmVncm91bmQiOnsiJGlkIjoiMTU0MiIsIkNvbG9yIjp7IiRpZCI6IjE1NDM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U0NCIsIlRvcCI6MC4wLCJMZWZ0IjowLjAsIlJpZ2h0IjowLjAsIkJvdHRvbSI6MC4wfSwiUGFkZGluZyI6eyIkaWQiOiIxNTQ1IiwiVG9wIjowLjAsIkxlZnQiOjAuMCwiUmlnaHQiOjAuMCwiQm90dG9tIjowLjB9LCJCYWNrZ3JvdW5kIjp7IiRpZCI6IjE1NDYiLCJDb2xvciI6eyIkaWQiOiIxNTQ3IiwiQSI6ODksIlIiOjAsIkciOjAsIkIiOjB9fSwiSXNWaXNpYmxlIjp0cnVlLCJXaWR0aCI6MC4wLCJIZWlnaHQiOjAuMCwiQm9yZGVyU3R5bGUiOnsiJGlkIjoiMTU0OCIsIkxpbmVDb2xvciI6bnVsbCwiTGluZVdlaWdodCI6MC4wLCJMaW5lVHlwZSI6MCwiUGFyZW50U3R5bGUiOm51bGx9LCJQYXJlbnRTdHlsZSI6bnVsbH0sIkR1cmF0aW9uU3R5bGUiOnsiJGlkIjoiMTU0OSIsIkZvbnRTZXR0aW5ncyI6eyIkaWQiOiIxNTUwIiwiRm9udFNpemUiOjEwLCJGb250TmFtZSI6IkNhbGlicmkiLCJJc0JvbGQiOmZhbHNlLCJJc0l0YWxpYyI6ZmFsc2UsIklzVW5kZXJsaW5lZCI6ZmFsc2UsIlBhcmVudFN0eWxlIjpudWxsfSwiQXV0b1NpemUiOjAsIkZvcmVncm91bmQiOnsiJGlkIjoiMTU1MSIsIkNvbG9yIjp7IiRpZCI6IjE1N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1MyIsIlRvcCI6MC4wLCJMZWZ0IjowLjAsIlJpZ2h0IjowLjAsIkJvdHRvbSI6MC4wfSwiUGFkZGluZyI6eyIkaWQiOiIxNTU0IiwiVG9wIjowLjAsIkxlZnQiOjAuMCwiUmlnaHQiOjAuMCwiQm90dG9tIjowLjB9LCJCYWNrZ3JvdW5kIjp7IiRpZCI6IjE1NTUiLCJDb2xvciI6eyIkaWQiOiIxNTU2IiwiQSI6MjU1LCJSIjo1NSwiRyI6NTMsIkIiOjY5fX0sIklzVmlzaWJsZSI6dHJ1ZSwiV2lkdGgiOjAuMCwiSGVpZ2h0IjowLjAsIkJvcmRlclN0eWxlIjp7IiRpZCI6IjE1NTciLCJMaW5lQ29sb3IiOm51bGwsIkxpbmVXZWlnaHQiOjAuMCwiTGluZVR5cGUiOjAsIlBhcmVudFN0eWxlIjpudWxsfSwiUGFyZW50U3R5bGUiOm51bGx9LCJIb3Jpem9udGFsQ29ubmVjdG9yU3R5bGUiOnsiJGlkIjoiMTU1OCIsIkxpbmVDb2xvciI6eyIkaWQiOiIxNTU5IiwiJHR5cGUiOiJOTFJFLkNvbW1vbi5Eb20uU29saWRDb2xvckJydXNoLCBOTFJFLkNvbW1vbiIsIkNvbG9yIjp7IiRpZCI6IjE1NjAiLCJBIjo1MSwiUiI6MTczLCJHIjoxMzIsIkIiOjE5OH19LCJMaW5lV2VpZ2h0IjoxLjAsIkxpbmVUeXBlIjowLCJQYXJlbnRTdHlsZSI6bnVsbH0sIlZlcnRpY2FsQ29ubmVjdG9yU3R5bGUiOnsiJGlkIjoiMTU2MSIsIkxpbmVDb2xvciI6eyIkaWQiOiIxNTYyIiwiJHR5cGUiOiJOTFJFLkNvbW1vbi5Eb20uU29saWRDb2xvckJydXNoLCBOTFJFLkNvbW1vbiIsIkNvbG9yIjp7IiRpZCI6IjE1NjMiLCJBIjo1MSwiUiI6MTczLCJHIjoxMzIsIkIiOjE5OH19LCJMaW5lV2VpZ2h0IjoxLjAsIkxpbmVUeXBlIjowLCJQYXJlbnRTdHlsZSI6bnVsbH0sIk1hcmdpbiI6bnVsbCwiU3RhcnREYXRlUG9zaXRpb24iOjQsIkVuZERhdGVQb3NpdGlvbiI6NCwiRGF0ZUlzVmlzaWJsZSI6dHJ1ZSwiVGl0bGVQb3NpdGlvbiI6MCwiRHVyYXRpb25Qb3NpdGlvbiI6NiwiUGVyY2VudGFnZUNvbXBsZXRlZFBvc2l0aW9uIjoyLCJTcGFjaW5nIjozLCJJc0JlbG93VGltZWJhbmQiOmZhbHNlLCJQZXJjZW50YWdlQ29tcGxldGVTaGFwZU9wYWNpdHkiOjM1LCJCYXNlbGluZVN0eWxlIjp7IiRpZCI6IjE1NjQiLCJTaGFwZVN0eWxlIjp7IiRpZCI6IjE1NjUiLCJNYXJnaW4iOnsiJGlkIjoiMTU2NiIsIlRvcCI6MC4wLCJMZWZ0IjowLjAsIlJpZ2h0IjowLjAsIkJvdHRvbSI6MC4wfSwiUGFkZGluZyI6eyIkaWQiOiIxNTY3IiwiVG9wIjowLjAsIkxlZnQiOjAuMCwiUmlnaHQiOjAuMCwiQm90dG9tIjowLjB9LCJCYWNrZ3JvdW5kIjp7IiRpZCI6IjE1NjgiLCJDb2xvciI6eyIkaWQiOiIxNTY5IiwiQSI6MTUzLCJSIjowLCJHIjowLCJCIjowfX0sIklzVmlzaWJsZSI6dHJ1ZSwiV2lkdGgiOjAuMCwiSGVpZ2h0IjowLjAsIkJvcmRlclN0eWxlIjpudWxsLCJQYXJlbnRTdHlsZSI6bnVsbH0sIk1hcmdpbiI6eyIkaWQiOiIxNTcwIiwiVG9wIjowLjAsIkxlZnQiOjAuMCwiUmlnaHQiOjAuMCwiQm90dG9tIjowLjB9LCJQYWRkaW5nIjp7IiRpZCI6IjE1NzEiLCJUb3AiOjAuMCwiTGVmdCI6MC4wLCJSaWdodCI6MC4wLCJCb3R0b20iOjAuMH0sIkJhY2tncm91bmQiOm51bGwsIklzVmlzaWJsZSI6dHJ1ZSwiV2lkdGgiOjAuMCwiSGVpZ2h0IjowLjAsIkJvcmRlclN0eWxlIjpudWxsLCJQYXJlbnRTdHlsZSI6bnVsbH0sIlNoYXBlU3R5bGUiOnsiJGlkIjoiMTU3MiIsIk1hcmdpbiI6eyIkaWQiOiIxNTczIiwiVG9wIjowLjAsIkxlZnQiOjQuMCwiUmlnaHQiOjQuMCwiQm90dG9tIjowLjB9LCJQYWRkaW5nIjp7IiRpZCI6IjE1NzQiLCJUb3AiOjAuMCwiTGVmdCI6MC4wLCJSaWdodCI6MC4wLCJCb3R0b20iOjAuMH0sIkJhY2tncm91bmQiOnsiJGlkIjoiMTU3NSIsIkNvbG9yIjp7IiRpZCI6IjE1NzYiLCJBIjoyNTUsIlIiOjEzMiwiRyI6MTcyLCJCIjoxODJ9fSwiSXNWaXNpYmxlIjp0cnVlLCJXaWR0aCI6MC4wLCJIZWlnaHQiOjEwLjAsIkJvcmRlclN0eWxlIjp7IiRpZCI6IjE1NzciLCJMaW5lQ29sb3IiOnsiJGlkIjoiMTU3OCIsIiR0eXBlIjoiTkxSRS5Db21tb24uRG9tLlNvbGlkQ29sb3JCcnVzaCwgTkxSRS5Db21tb24iLCJDb2xvciI6eyIkaWQiOiIxNTc5IiwiQSI6MjU1LCJSIjoyMzQsIkciOjIyLCJCIjozMH19LCJMaW5lV2VpZ2h0IjowLjAsIkxpbmVUeXBlIjowLCJQYXJlbnRTdHlsZSI6bnVsbH0sIlBhcmVudFN0eWxlIjpudWxsfSwiVGl0bGVTdHlsZSI6eyIkaWQiOiIxNTgwIiwiRm9udFNldHRpbmdzIjp7IiRpZCI6IjE1ODEiLCJGb250U2l6ZSI6MTEsIkZvbnROYW1lIjoiQ2FsaWJyaSIsIklzQm9sZCI6ZmFsc2UsIklzSXRhbGljIjpmYWxzZSwiSXNVbmRlcmxpbmVkIjpmYWxzZSwiUGFyZW50U3R5bGUiOm51bGx9LCJBdXRvU2l6ZSI6MCwiRm9yZWdyb3VuZCI6eyIkaWQiOiIxNTgyIiwiQ29sb3IiOnsiJGlkIjoiMTU4MyIsIkEiOjI1NSwiUiI6MCwiRyI6MCwiQiI6MH19LCJNYXhXaWR0aCI6NzIwLjAsIk1heEhlaWdodCI6IkluZmluaXR5IiwiU21hcnRGb3JlZ3JvdW5kSXNBY3RpdmUiOmZhbHNlLCJIb3Jpem9udGFsQWxpZ25tZW50IjowLCJWZXJ0aWNhbEFsaWdubWVudCI6MSwiU21hcnRGb3JlZ3JvdW5kIjpudWxsLCJCYWNrZ3JvdW5kRmlsbFR5cGUiOjAsIk1hcmdpbiI6eyIkaWQiOiIxNTg0IiwiVG9wIjowLjAsIkxlZnQiOjAuMCwiUmlnaHQiOjAuMCwiQm90dG9tIjowLjB9LCJQYWRkaW5nIjp7IiRpZCI6IjE1ODUiLCJUb3AiOjAuMCwiTGVmdCI6MC4wLCJSaWdodCI6MC4wLCJCb3R0b20iOjAuMH0sIkJhY2tncm91bmQiOnsiJGlkIjoiMTU4NiIsIkNvbG9yIjp7IiRpZCI6IjE1ODciLCJBIjowLCJSIjoyNTUsIkciOjI1NSwiQiI6MjU1fX0sIklzVmlzaWJsZSI6dHJ1ZSwiV2lkdGgiOjAuMCwiSGVpZ2h0IjowLjAsIkJvcmRlclN0eWxlIjp7IiRpZCI6IjE1ODgiLCJMaW5lQ29sb3IiOm51bGwsIkxpbmVXZWlnaHQiOjAuMCwiTGluZVR5cGUiOjAsIlBhcmVudFN0eWxlIjpudWxsfSwiUGFyZW50U3R5bGUiOm51bGx9LCJEYXRlU3R5bGUiOnsiJGlkIjoiMTU4OSIsIkZvbnRTZXR0aW5ncyI6eyIkaWQiOiIxNTkwIiwiRm9udFNpemUiOjEwLCJGb250TmFtZSI6IkNhbGlicmkiLCJJc0JvbGQiOmZhbHNlLCJJc0l0YWxpYyI6ZmFsc2UsIklzVW5kZXJsaW5lZCI6ZmFsc2UsIlBhcmVudFN0eWxlIjpudWxsfSwiQXV0b1NpemUiOjAsIkZvcmVncm91bmQiOnsiJGlkIjoiMTU5MSIsIkNvbG9yIjp7IiRpZCI6IjE1O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5MyIsIlRvcCI6MC4wLCJMZWZ0IjowLjAsIlJpZ2h0IjowLjAsIkJvdHRvbSI6MC4wfSwiUGFkZGluZyI6eyIkaWQiOiIxNTk0IiwiVG9wIjowLjAsIkxlZnQiOjAuMCwiUmlnaHQiOjAuMCwiQm90dG9tIjowLjB9LCJCYWNrZ3JvdW5kIjp7IiRpZCI6IjE1OTUiLCJDb2xvciI6eyIkaWQiOiIxNTk2IiwiQSI6MCwiUiI6MjU1LCJHIjoyNTUsIkIiOjI1NX19LCJJc1Zpc2libGUiOnRydWUsIldpZHRoIjowLjAsIkhlaWdodCI6MC4wLCJCb3JkZXJTdHlsZSI6eyIkaWQiOiIxNTk3IiwiTGluZUNvbG9yIjpudWxsLCJMaW5lV2VpZ2h0IjowLjAsIkxpbmVUeXBlIjowLCJQYXJlbnRTdHlsZSI6bnVsbH0sIlBhcmVudFN0eWxlIjpudWxsfSwiRGF0ZUZvcm1hdCI6eyIkaWQiOiIxNT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TkiLCJGb3JtYXQiOjAsIklzVmlzaWJsZSI6ZmFsc2UsIkxhc3RLbm93blZpc2liaWxpdHlTdGF0ZSI6ZmFsc2V9LCJJc1Zpc2libGUiOnRydWUsIlBhcmVudFN0eWxlIjpudWxsfSwiSW5kZXgiOjcsIlNtYXJ0RHVyYXRpb25BY3RpdmF0ZWQiOmZhbHNlLCJEYXRlRm9ybWF0Ijp7IiRyZWYiOiIxNTk4In0sIldlZWtOdW1iZXJpbmciOnsiJGlkIjoiMTYwMCIsIkZvcm1hdCI6MCwiSXNWaXNpYmxlIjpmYWxzZSwiTGFzdEtub3duVmlzaWJpbGl0eVN0YXRlIjpmYWxzZX0sIkJhc2VsaW5lRGF0YSI6eyIkaWQiOiIxNjAxIiwiU3RhcnREYXRlIjoiMjAyNS0xMC0yMFQwMDowMDowMCIsIkVuZERhdGUiOiIyMDI1LTEwLTI4VDIzOjU5OjAwIn0sIklkIjoiMDNiMWI0NGItODU5Ny00MzFkLTg2M2UtN2M0MTMwODQ3ZTQwIiwiSW1wb3J0SWQiOm51bGwsIlRpdGxlIjoicmVhbC10aW1lIGFuYWx5c2lzIG9mIG1vZGVsIiwiTm90ZSI6bnVsbCwiSHlwZXJsaW5rIjp7IiRpZCI6IjE2MDIiLCJBZGRyZXNzIjoiIiwiU3ViQWRkcmVzcyI6IiJ9LCJJc0NoYW5nZWQiOmZhbHNlLCJJc05ldyI6ZmFsc2V9LHsiJGlkIjoiMTYwMyIsIkdyb3VwTmFtZSI6bnVsbCwiU3RhcnREYXRlIjoiMjAyNS0xMC0yNFQwMDowMDowMFoiLCJFbmREYXRlIjoiMjAyNS0xMS0wNFQyMzo1OTowMFoiLCJQZXJjZW50YWdlQ29tcGxldGUiOm51bGwsIlN0eWxlIjp7IiRpZCI6IjE2MDQiLCJTaGFwZSI6OCwiU2hhcGVUaGlja25lc3MiOjAsIkR1cmF0aW9uRm9ybWF0IjowLCJJbmNsdWRlTm9uV29ya2luZ0RheXNJbkR1cmF0aW9uIjpmYWxzZSwiUGVyY2VudGFnZUNvbXBsZXRlU3R5bGUiOnsiJGlkIjoiMTYwNSIsIkZvbnRTZXR0aW5ncyI6eyIkaWQiOiIxNjA2IiwiRm9udFNpemUiOjEwLCJGb250TmFtZSI6IkNhbGlicmkiLCJJc0JvbGQiOmZhbHNlLCJJc0l0YWxpYyI6ZmFsc2UsIklzVW5kZXJsaW5lZCI6ZmFsc2UsIlBhcmVudFN0eWxlIjpudWxsfSwiQXV0b1NpemUiOjAsIkZvcmVncm91bmQiOnsiJGlkIjoiMTYwNyIsIkNvbG9yIjp7IiRpZCI6IjE2MDg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YwOSIsIlRvcCI6MC4wLCJMZWZ0IjowLjAsIlJpZ2h0IjowLjAsIkJvdHRvbSI6MC4wfSwiUGFkZGluZyI6eyIkaWQiOiIxNjEwIiwiVG9wIjowLjAsIkxlZnQiOjAuMCwiUmlnaHQiOjAuMCwiQm90dG9tIjowLjB9LCJCYWNrZ3JvdW5kIjp7IiRpZCI6IjE2MTEiLCJDb2xvciI6eyIkaWQiOiIxNjEyIiwiQSI6ODksIlIiOjAsIkciOjAsIkIiOjB9fSwiSXNWaXNpYmxlIjp0cnVlLCJXaWR0aCI6MC4wLCJIZWlnaHQiOjAuMCwiQm9yZGVyU3R5bGUiOnsiJGlkIjoiMTYxMyIsIkxpbmVDb2xvciI6bnVsbCwiTGluZVdlaWdodCI6MC4wLCJMaW5lVHlwZSI6MCwiUGFyZW50U3R5bGUiOm51bGx9LCJQYXJlbnRTdHlsZSI6bnVsbH0sIkR1cmF0aW9uU3R5bGUiOnsiJGlkIjoiMTYxNCIsIkZvbnRTZXR0aW5ncyI6eyIkaWQiOiIxNjE1IiwiRm9udFNpemUiOjEwLCJGb250TmFtZSI6IkNhbGlicmkiLCJJc0JvbGQiOmZhbHNlLCJJc0l0YWxpYyI6ZmFsc2UsIklzVW5kZXJsaW5lZCI6ZmFsc2UsIlBhcmVudFN0eWxlIjpudWxsfSwiQXV0b1NpemUiOjAsIkZvcmVncm91bmQiOnsiJGlkIjoiMTYxNiIsIkNvbG9yIjp7IiRpZCI6IjE2MTc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YxOCIsIlRvcCI6MC4wLCJMZWZ0IjowLjAsIlJpZ2h0IjowLjAsIkJvdHRvbSI6MC4wfSwiUGFkZGluZyI6eyIkaWQiOiIxNjE5IiwiVG9wIjowLjAsIkxlZnQiOjAuMCwiUmlnaHQiOjAuMCwiQm90dG9tIjowLjB9LCJCYWNrZ3JvdW5kIjp7IiRpZCI6IjE2MjAiLCJDb2xvciI6eyIkaWQiOiIxNjIxIiwiQSI6MjU1LCJSIjo1NSwiRyI6NTMsIkIiOjY5fX0sIklzVmlzaWJsZSI6dHJ1ZSwiV2lkdGgiOjAuMCwiSGVpZ2h0IjowLjAsIkJvcmRlclN0eWxlIjp7IiRpZCI6IjE2MjIiLCJMaW5lQ29sb3IiOm51bGwsIkxpbmVXZWlnaHQiOjAuMCwiTGluZVR5cGUiOjAsIlBhcmVudFN0eWxlIjpudWxsfSwiUGFyZW50U3R5bGUiOm51bGx9LCJIb3Jpem9udGFsQ29ubmVjdG9yU3R5bGUiOnsiJGlkIjoiMTYyMyIsIkxpbmVDb2xvciI6eyIkaWQiOiIxNjI0IiwiJHR5cGUiOiJOTFJFLkNvbW1vbi5Eb20uU29saWRDb2xvckJydXNoLCBOTFJFLkNvbW1vbiIsIkNvbG9yIjp7IiRpZCI6IjE2MjUiLCJBIjo1MSwiUiI6MTczLCJHIjoxMzIsIkIiOjE5OH19LCJMaW5lV2VpZ2h0IjoxLjAsIkxpbmVUeXBlIjowLCJQYXJlbnRTdHlsZSI6bnVsbH0sIlZlcnRpY2FsQ29ubmVjdG9yU3R5bGUiOnsiJGlkIjoiMTYyNiIsIkxpbmVDb2xvciI6eyIkaWQiOiIxNjI3IiwiJHR5cGUiOiJOTFJFLkNvbW1vbi5Eb20uU29saWRDb2xvckJydXNoLCBOTFJFLkNvbW1vbiIsIkNvbG9yIjp7IiRpZCI6IjE2MjgiLCJBIjo1MSwiUiI6MTczLCJHIjoxMzIsIkIiOjE5OH19LCJMaW5lV2VpZ2h0IjoxLjAsIkxpbmVUeXBlIjowLCJQYXJlbnRTdHlsZSI6bnVsbH0sIk1hcmdpbiI6bnVsbCwiU3RhcnREYXRlUG9zaXRpb24iOjQsIkVuZERhdGVQb3NpdGlvbiI6NCwiRGF0ZUlzVmlzaWJsZSI6dHJ1ZSwiVGl0bGVQb3NpdGlvbiI6MCwiRHVyYXRpb25Qb3NpdGlvbiI6NiwiUGVyY2VudGFnZUNvbXBsZXRlZFBvc2l0aW9uIjoyLCJTcGFjaW5nIjozLCJJc0JlbG93VGltZWJhbmQiOmZhbHNlLCJQZXJjZW50YWdlQ29tcGxldGVTaGFwZU9wYWNpdHkiOjM1LCJCYXNlbGluZVN0eWxlIjp7IiRpZCI6IjE2MjkiLCJTaGFwZVN0eWxlIjp7IiRpZCI6IjE2MzAiLCJNYXJnaW4iOnsiJGlkIjoiMTYzMSIsIlRvcCI6MC4wLCJMZWZ0IjowLjAsIlJpZ2h0IjowLjAsIkJvdHRvbSI6MC4wfSwiUGFkZGluZyI6eyIkaWQiOiIxNjMyIiwiVG9wIjowLjAsIkxlZnQiOjAuMCwiUmlnaHQiOjAuMCwiQm90dG9tIjowLjB9LCJCYWNrZ3JvdW5kIjp7IiRpZCI6IjE2MzMiLCJDb2xvciI6eyIkaWQiOiIxNjM0IiwiQSI6MTUzLCJSIjowLCJHIjowLCJCIjowfX0sIklzVmlzaWJsZSI6dHJ1ZSwiV2lkdGgiOjAuMCwiSGVpZ2h0IjowLjAsIkJvcmRlclN0eWxlIjpudWxsLCJQYXJlbnRTdHlsZSI6bnVsbH0sIk1hcmdpbiI6eyIkaWQiOiIxNjM1IiwiVG9wIjowLjAsIkxlZnQiOjAuMCwiUmlnaHQiOjAuMCwiQm90dG9tIjowLjB9LCJQYWRkaW5nIjp7IiRpZCI6IjE2MzYiLCJUb3AiOjAuMCwiTGVmdCI6MC4wLCJSaWdodCI6MC4wLCJCb3R0b20iOjAuMH0sIkJhY2tncm91bmQiOm51bGwsIklzVmlzaWJsZSI6dHJ1ZSwiV2lkdGgiOjAuMCwiSGVpZ2h0IjowLjAsIkJvcmRlclN0eWxlIjpudWxsLCJQYXJlbnRTdHlsZSI6bnVsbH0sIlNoYXBlU3R5bGUiOnsiJGlkIjoiMTYzNyIsIk1hcmdpbiI6eyIkaWQiOiIxNjM4IiwiVG9wIjowLjAsIkxlZnQiOjQuMCwiUmlnaHQiOjQuMCwiQm90dG9tIjowLjB9LCJQYWRkaW5nIjp7IiRpZCI6IjE2MzkiLCJUb3AiOjAuMCwiTGVmdCI6MC4wLCJSaWdodCI6MC4wLCJCb3R0b20iOjAuMH0sIkJhY2tncm91bmQiOnsiJGlkIjoiMTY0MCIsIkNvbG9yIjp7IiRpZCI6IjE2NDEiLCJBIjoyNTUsIlIiOjEzMiwiRyI6MTcyLCJCIjoxODJ9fSwiSXNWaXNpYmxlIjp0cnVlLCJXaWR0aCI6MC4wLCJIZWlnaHQiOjEwLjAsIkJvcmRlclN0eWxlIjp7IiRpZCI6IjE2NDIiLCJMaW5lQ29sb3IiOnsiJGlkIjoiMTY0MyIsIiR0eXBlIjoiTkxSRS5Db21tb24uRG9tLlNvbGlkQ29sb3JCcnVzaCwgTkxSRS5Db21tb24iLCJDb2xvciI6eyIkaWQiOiIxNjQ0IiwiQSI6MjU1LCJSIjoyMzQsIkciOjIyLCJCIjozMH19LCJMaW5lV2VpZ2h0IjowLjAsIkxpbmVUeXBlIjowLCJQYXJlbnRTdHlsZSI6bnVsbH0sIlBhcmVudFN0eWxlIjpudWxsfSwiVGl0bGVTdHlsZSI6eyIkaWQiOiIxNjQ1IiwiRm9udFNldHRpbmdzIjp7IiRpZCI6IjE2NDYiLCJGb250U2l6ZSI6MTEsIkZvbnROYW1lIjoiQ2FsaWJyaSIsIklzQm9sZCI6ZmFsc2UsIklzSXRhbGljIjpmYWxzZSwiSXNVbmRlcmxpbmVkIjpmYWxzZSwiUGFyZW50U3R5bGUiOm51bGx9LCJBdXRvU2l6ZSI6MCwiRm9yZWdyb3VuZCI6eyIkaWQiOiIxNjQ3IiwiQ29sb3IiOnsiJGlkIjoiMTY0OCIsIkEiOjI1NSwiUiI6MCwiRyI6MCwiQiI6MH19LCJNYXhXaWR0aCI6NzIwLjAsIk1heEhlaWdodCI6IkluZmluaXR5IiwiU21hcnRGb3JlZ3JvdW5kSXNBY3RpdmUiOmZhbHNlLCJIb3Jpem9udGFsQWxpZ25tZW50IjowLCJWZXJ0aWNhbEFsaWdubWVudCI6MSwiU21hcnRGb3JlZ3JvdW5kIjpudWxsLCJCYWNrZ3JvdW5kRmlsbFR5cGUiOjAsIk1hcmdpbiI6eyIkaWQiOiIxNjQ5IiwiVG9wIjowLjAsIkxlZnQiOjAuMCwiUmlnaHQiOjAuMCwiQm90dG9tIjowLjB9LCJQYWRkaW5nIjp7IiRpZCI6IjE2NTAiLCJUb3AiOjAuMCwiTGVmdCI6MC4wLCJSaWdodCI6MC4wLCJCb3R0b20iOjAuMH0sIkJhY2tncm91bmQiOnsiJGlkIjoiMTY1MSIsIkNvbG9yIjp7IiRpZCI6IjE2NTIiLCJBIjowLCJSIjoyNTUsIkciOjI1NSwiQiI6MjU1fX0sIklzVmlzaWJsZSI6dHJ1ZSwiV2lkdGgiOjAuMCwiSGVpZ2h0IjowLjAsIkJvcmRlclN0eWxlIjp7IiRpZCI6IjE2NTMiLCJMaW5lQ29sb3IiOm51bGwsIkxpbmVXZWlnaHQiOjAuMCwiTGluZVR5cGUiOjAsIlBhcmVudFN0eWxlIjpudWxsfSwiUGFyZW50U3R5bGUiOm51bGx9LCJEYXRlU3R5bGUiOnsiJGlkIjoiMTY1NCIsIkZvbnRTZXR0aW5ncyI6eyIkaWQiOiIxNjU1IiwiRm9udFNpemUiOjEwLCJGb250TmFtZSI6IkNhbGlicmkiLCJJc0JvbGQiOmZhbHNlLCJJc0l0YWxpYyI6ZmFsc2UsIklzVW5kZXJsaW5lZCI6ZmFsc2UsIlBhcmVudFN0eWxlIjpudWxsfSwiQXV0b1NpemUiOjAsIkZvcmVncm91bmQiOnsiJGlkIjoiMTY1NiIsIkNvbG9yIjp7IiRpZCI6IjE2NTc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Y1OCIsIlRvcCI6MC4wLCJMZWZ0IjowLjAsIlJpZ2h0IjowLjAsIkJvdHRvbSI6MC4wfSwiUGFkZGluZyI6eyIkaWQiOiIxNjU5IiwiVG9wIjowLjAsIkxlZnQiOjAuMCwiUmlnaHQiOjAuMCwiQm90dG9tIjowLjB9LCJCYWNrZ3JvdW5kIjp7IiRpZCI6IjE2NjAiLCJDb2xvciI6eyIkaWQiOiIxNjYxIiwiQSI6MCwiUiI6MjU1LCJHIjoyNTUsIkIiOjI1NX19LCJJc1Zpc2libGUiOnRydWUsIldpZHRoIjowLjAsIkhlaWdodCI6MC4wLCJCb3JkZXJTdHlsZSI6eyIkaWQiOiIxNjYyIiwiTGluZUNvbG9yIjpudWxsLCJMaW5lV2VpZ2h0IjowLjAsIkxpbmVUeXBlIjowLCJQYXJlbnRTdHlsZSI6bnVsbH0sIlBhcmVudFN0eWxlIjpudWxsfSwiRGF0ZUZvcm1hdCI6eyIkaWQiOiIxNj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NjQiLCJGb3JtYXQiOjAsIklzVmlzaWJsZSI6ZmFsc2UsIkxhc3RLbm93blZpc2liaWxpdHlTdGF0ZSI6ZmFsc2V9LCJJc1Zpc2libGUiOnRydWUsIlBhcmVudFN0eWxlIjpudWxsfSwiSW5kZXgiOjgsIlNtYXJ0RHVyYXRpb25BY3RpdmF0ZWQiOmZhbHNlLCJEYXRlRm9ybWF0Ijp7IiRyZWYiOiIxNjYzIn0sIldlZWtOdW1iZXJpbmciOnsiJGlkIjoiMTY2NSIsIkZvcm1hdCI6MCwiSXNWaXNpYmxlIjpmYWxzZSwiTGFzdEtub3duVmlzaWJpbGl0eVN0YXRlIjpmYWxzZX0sIkJhc2VsaW5lRGF0YSI6eyIkaWQiOiIxNjY2IiwiU3RhcnREYXRlIjoiMjAyNS0xMC0yNFQwMDowMDowMCIsIkVuZERhdGUiOiIyMDI1LTExLTA0VDIzOjU5OjAwIn0sIklkIjoiYTIyOTdmZjUtMzc3MS00NDUxLWFmZGQtNjc2MmYzMWQ0ZTU4IiwiSW1wb3J0SWQiOm51bGwsIlRpdGxlIjoiZGV2ZWxvcG1lbnQgb2YgZnVuY2lvbmFsIFdlYiBiYXNlZCBVSSIsIk5vdGUiOm51bGwsIkh5cGVybGluayI6eyIkaWQiOiIxNjY3IiwiQWRkcmVzcyI6IiIsIlN1YkFkZHJlc3MiOiIifSwiSXNDaGFuZ2VkIjpmYWxzZSwiSXNOZXciOmZhbHNlfSx7IiRpZCI6IjE2NjgiLCJHcm91cE5hbWUiOm51bGwsIlN0YXJ0RGF0ZSI6IjIwMjUtMTEtMDFUMDA6MDA6MDBaIiwiRW5kRGF0ZSI6IjIwMjUtMTEtMTVUMjM6NTk6MDBaIiwiUGVyY2VudGFnZUNvbXBsZXRlIjpudWxsLCJTdHlsZSI6eyIkaWQiOiIxNjY5IiwiU2hhcGUiOjgsIlNoYXBlVGhpY2tuZXNzIjowLCJEdXJhdGlvbkZvcm1hdCI6MCwiSW5jbHVkZU5vbldvcmtpbmdEYXlzSW5EdXJhdGlvbiI6ZmFsc2UsIlBlcmNlbnRhZ2VDb21wbGV0ZVN0eWxlIjp7IiRpZCI6IjE2NzAiLCJGb250U2V0dGluZ3MiOnsiJGlkIjoiMTY3MSIsIkZvbnRTaXplIjoxMCwiRm9udE5hbWUiOiJDYWxpYnJpIiwiSXNCb2xkIjpmYWxzZSwiSXNJdGFsaWMiOmZhbHNlLCJJc1VuZGVybGluZWQiOmZhbHNlLCJQYXJlbnRTdHlsZSI6bnVsbH0sIkF1dG9TaXplIjowLCJGb3JlZ3JvdW5kIjp7IiRpZCI6IjE2NzIiLCJDb2xvciI6eyIkaWQiOiIxNjc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2NzQiLCJUb3AiOjAuMCwiTGVmdCI6MC4wLCJSaWdodCI6MC4wLCJCb3R0b20iOjAuMH0sIlBhZGRpbmciOnsiJGlkIjoiMTY3NSIsIlRvcCI6MC4wLCJMZWZ0IjowLjAsIlJpZ2h0IjowLjAsIkJvdHRvbSI6MC4wfSwiQmFja2dyb3VuZCI6eyIkaWQiOiIxNjc2IiwiQ29sb3IiOnsiJGlkIjoiMTY3NyIsIkEiOjg5LCJSIjowLCJHIjowLCJCIjowfX0sIklzVmlzaWJsZSI6dHJ1ZSwiV2lkdGgiOjAuMCwiSGVpZ2h0IjowLjAsIkJvcmRlclN0eWxlIjp7IiRpZCI6IjE2NzgiLCJMaW5lQ29sb3IiOm51bGwsIkxpbmVXZWlnaHQiOjAuMCwiTGluZVR5cGUiOjAsIlBhcmVudFN0eWxlIjpudWxsfSwiUGFyZW50U3R5bGUiOm51bGx9LCJEdXJhdGlvblN0eWxlIjp7IiRpZCI6IjE2NzkiLCJGb250U2V0dGluZ3MiOnsiJGlkIjoiMTY4MCIsIkZvbnRTaXplIjoxMCwiRm9udE5hbWUiOiJDYWxpYnJpIiwiSXNCb2xkIjpmYWxzZSwiSXNJdGFsaWMiOmZhbHNlLCJJc1VuZGVybGluZWQiOmZhbHNlLCJQYXJlbnRTdHlsZSI6bnVsbH0sIkF1dG9TaXplIjowLCJGb3JlZ3JvdW5kIjp7IiRpZCI6IjE2ODEiLCJDb2xvciI6eyIkaWQiOiIxNjg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2ODMiLCJUb3AiOjAuMCwiTGVmdCI6MC4wLCJSaWdodCI6MC4wLCJCb3R0b20iOjAuMH0sIlBhZGRpbmciOnsiJGlkIjoiMTY4NCIsIlRvcCI6MC4wLCJMZWZ0IjowLjAsIlJpZ2h0IjowLjAsIkJvdHRvbSI6MC4wfSwiQmFja2dyb3VuZCI6eyIkaWQiOiIxNjg1IiwiQ29sb3IiOnsiJGlkIjoiMTY4NiIsIkEiOjI1NSwiUiI6NTUsIkciOjUzLCJCIjo2OX19LCJJc1Zpc2libGUiOnRydWUsIldpZHRoIjowLjAsIkhlaWdodCI6MC4wLCJCb3JkZXJTdHlsZSI6eyIkaWQiOiIxNjg3IiwiTGluZUNvbG9yIjpudWxsLCJMaW5lV2VpZ2h0IjowLjAsIkxpbmVUeXBlIjowLCJQYXJlbnRTdHlsZSI6bnVsbH0sIlBhcmVudFN0eWxlIjpudWxsfSwiSG9yaXpvbnRhbENvbm5lY3RvclN0eWxlIjp7IiRpZCI6IjE2ODgiLCJMaW5lQ29sb3IiOnsiJGlkIjoiMTY4OSIsIiR0eXBlIjoiTkxSRS5Db21tb24uRG9tLlNvbGlkQ29sb3JCcnVzaCwgTkxSRS5Db21tb24iLCJDb2xvciI6eyIkaWQiOiIxNjkwIiwiQSI6NTEsIlIiOjE3MywiRyI6MTMyLCJCIjoxOTh9fSwiTGluZVdlaWdodCI6MS4wLCJMaW5lVHlwZSI6MCwiUGFyZW50U3R5bGUiOm51bGx9LCJWZXJ0aWNhbENvbm5lY3RvclN0eWxlIjp7IiRpZCI6IjE2OTEiLCJMaW5lQ29sb3IiOnsiJGlkIjoiMTY5MiIsIiR0eXBlIjoiTkxSRS5Db21tb24uRG9tLlNvbGlkQ29sb3JCcnVzaCwgTkxSRS5Db21tb24iLCJDb2xvciI6eyIkaWQiOiIxNjkzIiwiQSI6NTEsIlIiOjE3MywiRyI6MTMyLCJCIjoxOTh9fSwiTGluZVdlaWdodCI6MS4wLCJMaW5lVHlwZSI6MCwiUGFyZW50U3R5bGUiOm51bGx9LCJNYXJnaW4iOm51bGwsIlN0YXJ0RGF0ZVBvc2l0aW9uIjo0LCJFbmREYXRlUG9zaXRpb24iOjQsIkRhdGVJc1Zpc2libGUiOnRydWUsIlRpdGxlUG9zaXRpb24iOjAsIkR1cmF0aW9uUG9zaXRpb24iOjYsIlBlcmNlbnRhZ2VDb21wbGV0ZWRQb3NpdGlvbiI6MiwiU3BhY2luZyI6MywiSXNCZWxvd1RpbWViYW5kIjpmYWxzZSwiUGVyY2VudGFnZUNvbXBsZXRlU2hhcGVPcGFjaXR5IjozNSwiQmFzZWxpbmVTdHlsZSI6eyIkaWQiOiIxNjk0IiwiU2hhcGVTdHlsZSI6eyIkaWQiOiIxNjk1IiwiTWFyZ2luIjp7IiRpZCI6IjE2OTYiLCJUb3AiOjAuMCwiTGVmdCI6MC4wLCJSaWdodCI6MC4wLCJCb3R0b20iOjAuMH0sIlBhZGRpbmciOnsiJGlkIjoiMTY5NyIsIlRvcCI6MC4wLCJMZWZ0IjowLjAsIlJpZ2h0IjowLjAsIkJvdHRvbSI6MC4wfSwiQmFja2dyb3VuZCI6eyIkaWQiOiIxNjk4IiwiQ29sb3IiOnsiJGlkIjoiMTY5OSIsIkEiOjE1MywiUiI6MCwiRyI6MCwiQiI6MH19LCJJc1Zpc2libGUiOnRydWUsIldpZHRoIjowLjAsIkhlaWdodCI6MC4wLCJCb3JkZXJTdHlsZSI6bnVsbCwiUGFyZW50U3R5bGUiOm51bGx9LCJNYXJnaW4iOnsiJGlkIjoiMTcwMCIsIlRvcCI6MC4wLCJMZWZ0IjowLjAsIlJpZ2h0IjowLjAsIkJvdHRvbSI6MC4wfSwiUGFkZGluZyI6eyIkaWQiOiIxNzAxIiwiVG9wIjowLjAsIkxlZnQiOjAuMCwiUmlnaHQiOjAuMCwiQm90dG9tIjowLjB9LCJCYWNrZ3JvdW5kIjpudWxsLCJJc1Zpc2libGUiOnRydWUsIldpZHRoIjowLjAsIkhlaWdodCI6MC4wLCJCb3JkZXJTdHlsZSI6bnVsbCwiUGFyZW50U3R5bGUiOm51bGx9LCJTaGFwZVN0eWxlIjp7IiRpZCI6IjE3MDIiLCJNYXJnaW4iOnsiJGlkIjoiMTcwMyIsIlRvcCI6MC4wLCJMZWZ0Ijo0LjAsIlJpZ2h0Ijo0LjAsIkJvdHRvbSI6MC4wfSwiUGFkZGluZyI6eyIkaWQiOiIxNzA0IiwiVG9wIjowLjAsIkxlZnQiOjAuMCwiUmlnaHQiOjAuMCwiQm90dG9tIjowLjB9LCJCYWNrZ3JvdW5kIjp7IiRpZCI6IjE3MDUiLCJDb2xvciI6eyIkaWQiOiIxNzA2IiwiQSI6MjU1LCJSIjoxMzIsIkciOjE3MiwiQiI6MTgyfX0sIklzVmlzaWJsZSI6dHJ1ZSwiV2lkdGgiOjAuMCwiSGVpZ2h0IjoxMC4wLCJCb3JkZXJTdHlsZSI6eyIkaWQiOiIxNzA3IiwiTGluZUNvbG9yIjp7IiRpZCI6IjE3MDgiLCIkdHlwZSI6Ik5MUkUuQ29tbW9uLkRvbS5Tb2xpZENvbG9yQnJ1c2gsIE5MUkUuQ29tbW9uIiwiQ29sb3IiOnsiJGlkIjoiMTcwOSIsIkEiOjI1NSwiUiI6MjM0LCJHIjoyMiwiQiI6MzB9fSwiTGluZVdlaWdodCI6MC4wLCJMaW5lVHlwZSI6MCwiUGFyZW50U3R5bGUiOm51bGx9LCJQYXJlbnRTdHlsZSI6bnVsbH0sIlRpdGxlU3R5bGUiOnsiJGlkIjoiMTcxMCIsIkZvbnRTZXR0aW5ncyI6eyIkaWQiOiIxNzExIiwiRm9udFNpemUiOjExLCJGb250TmFtZSI6IkNhbGlicmkiLCJJc0JvbGQiOmZhbHNlLCJJc0l0YWxpYyI6ZmFsc2UsIklzVW5kZXJsaW5lZCI6ZmFsc2UsIlBhcmVudFN0eWxlIjpudWxsfSwiQXV0b1NpemUiOjAsIkZvcmVncm91bmQiOnsiJGlkIjoiMTcxMiIsIkNvbG9yIjp7IiRpZCI6IjE3MTMiLCJBIjoyNTUsIlIiOjAsIkciOjAsIkIiOjB9fSwiTWF4V2lkdGgiOjcyMC4wLCJNYXhIZWlnaHQiOiJJbmZpbml0eSIsIlNtYXJ0Rm9yZWdyb3VuZElzQWN0aXZlIjpmYWxzZSwiSG9yaXpvbnRhbEFsaWdubWVudCI6MCwiVmVydGljYWxBbGlnbm1lbnQiOjEsIlNtYXJ0Rm9yZWdyb3VuZCI6bnVsbCwiQmFja2dyb3VuZEZpbGxUeXBlIjowLCJNYXJnaW4iOnsiJGlkIjoiMTcxNCIsIlRvcCI6MC4wLCJMZWZ0IjowLjAsIlJpZ2h0IjowLjAsIkJvdHRvbSI6MC4wfSwiUGFkZGluZyI6eyIkaWQiOiIxNzE1IiwiVG9wIjowLjAsIkxlZnQiOjAuMCwiUmlnaHQiOjAuMCwiQm90dG9tIjowLjB9LCJCYWNrZ3JvdW5kIjp7IiRpZCI6IjE3MTYiLCJDb2xvciI6eyIkaWQiOiIxNzE3IiwiQSI6MCwiUiI6MjU1LCJHIjoyNTUsIkIiOjI1NX19LCJJc1Zpc2libGUiOnRydWUsIldpZHRoIjowLjAsIkhlaWdodCI6MC4wLCJCb3JkZXJTdHlsZSI6eyIkaWQiOiIxNzE4IiwiTGluZUNvbG9yIjpudWxsLCJMaW5lV2VpZ2h0IjowLjAsIkxpbmVUeXBlIjowLCJQYXJlbnRTdHlsZSI6bnVsbH0sIlBhcmVudFN0eWxlIjpudWxsfSwiRGF0ZVN0eWxlIjp7IiRpZCI6IjE3MTkiLCJGb250U2V0dGluZ3MiOnsiJGlkIjoiMTcyMCIsIkZvbnRTaXplIjoxMCwiRm9udE5hbWUiOiJDYWxpYnJpIiwiSXNCb2xkIjpmYWxzZSwiSXNJdGFsaWMiOmZhbHNlLCJJc1VuZGVybGluZWQiOmZhbHNlLCJQYXJlbnRTdHlsZSI6bnVsbH0sIkF1dG9TaXplIjowLCJGb3JlZ3JvdW5kIjp7IiRpZCI6IjE3MjEiLCJDb2xvciI6eyIkaWQiOiIxNzI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3MjMiLCJUb3AiOjAuMCwiTGVmdCI6MC4wLCJSaWdodCI6MC4wLCJCb3R0b20iOjAuMH0sIlBhZGRpbmciOnsiJGlkIjoiMTcyNCIsIlRvcCI6MC4wLCJMZWZ0IjowLjAsIlJpZ2h0IjowLjAsIkJvdHRvbSI6MC4wfSwiQmFja2dyb3VuZCI6eyIkaWQiOiIxNzI1IiwiQ29sb3IiOnsiJGlkIjoiMTcyNiIsIkEiOjAsIlIiOjI1NSwiRyI6MjU1LCJCIjoyNTV9fSwiSXNWaXNpYmxlIjp0cnVlLCJXaWR0aCI6MC4wLCJIZWlnaHQiOjAuMCwiQm9yZGVyU3R5bGUiOnsiJGlkIjoiMTcyNyIsIkxpbmVDb2xvciI6bnVsbCwiTGluZVdlaWdodCI6MC4wLCJMaW5lVHlwZSI6MCwiUGFyZW50U3R5bGUiOm51bGx9LCJQYXJlbnRTdHlsZSI6bnVsbH0sIkRhdGVGb3JtYXQiOnsiJGlkIjoiMTcy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I5IiwiRm9ybWF0IjowLCJJc1Zpc2libGUiOmZhbHNlLCJMYXN0S25vd25WaXNpYmlsaXR5U3RhdGUiOmZhbHNlfSwiSXNWaXNpYmxlIjp0cnVlLCJQYXJlbnRTdHlsZSI6bnVsbH0sIkluZGV4Ijo5LCJTbWFydER1cmF0aW9uQWN0aXZhdGVkIjpmYWxzZSwiRGF0ZUZvcm1hdCI6eyIkcmVmIjoiMTcyOCJ9LCJXZWVrTnVtYmVyaW5nIjp7IiRpZCI6IjE3MzAiLCJGb3JtYXQiOjAsIklzVmlzaWJsZSI6ZmFsc2UsIkxhc3RLbm93blZpc2liaWxpdHlTdGF0ZSI6ZmFsc2V9LCJCYXNlbGluZURhdGEiOnsiJGlkIjoiMTczMSIsIlN0YXJ0RGF0ZSI6IjIwMjUtMTEtMDFUMDA6MDA6MDAiLCJFbmREYXRlIjoiMjAyNS0xMS0xNVQyMzo1OTowMCJ9LCJJZCI6IjEwMWM0OGZhLWMzYzItNGMwMS05NWQ5LTUxNWU4MmQ1NTg0YSIsIkltcG9ydElkIjpudWxsLCJUaXRsZSI6IlByb2plY3QgcmV2aWV3IDIgYW5kIFByb2plY3QgZXhoaWJpdGlvbiIsIk5vdGUiOm51bGwsIkh5cGVybGluayI6eyIkaWQiOiIxNzMyIiwiQWRkcmVzcyI6IiIsIlN1YkFkZHJlc3MiOiIifSwiSXNDaGFuZ2VkIjpmYWxzZSwiSXNOZXciOmZhbHNlfV0sIlN3aW1sYW5lcyI6W10sIk1zUHJvamVjdEl0ZW1zVHJlZSI6eyIkaWQiOiIxNzMzIiwiUm9vdCI6eyJJbXBvcnRJZCI6bnVsbCwiSXNJbXBvcnRlZCI6ZmFsc2UsIkNoaWxkcmVuIjpbXX19LCJNZXRhZGF0YSI6eyIkaWQiOiIxNzM0IiwiU291cmNlVGhlbWUiOiJ7XCIkaWRcIjpcIjFcIixcIklkXCI6XCIyOWNlZjc2OS0zYTdmLTQ1ZGQtODgxYy1iYTg3YzZhODQ2NDJcIixcIkNhdGVnb3J5XCI6MSxcIkN1bHR1cmVJbmZvTmFtZVwiOlwiZW4tVVNcIixcIlZlcnNpb25cIjp7XCIkaWRcIjpcIjJcIixcIlRoZW1lRG9tVmVyc2lvblwiOlwiMi4w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zNSxcIkdcIjoxMzIsXCJCXCI6MTk5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M1LFwiR1wiOjEzMixcIkJcIjoxOT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0cnVlfSxcIlNjYWxlU3R5bGVcIjp7XCIkaWRcIjpcIjIzXCIsXCJTaG93U2VnbWVudFNlcGFyYXRvcnNcIjp0cnVlLFwiU2VnbWVudFNlcGFyYXRvck9wYWNpdHlcIjozMCxcIlNoYXBlXCI6NS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IwLFwiR1wiOjIxNixcIkJcIjoyMjB9fSxcIkhvcml6b250YWxBbGlnbm1lbnRcIjowLFwiSXNWaXNpYmxlXCI6dHJ1ZX0sXCJTaGFwZVN0eWxlXCI6e1wiJGlkXCI6XCIyOFwiLFwiTWFyZ2luXCI6e1wiJGlkXCI6XCIyOVwiLFwiVG9wXCI6MC4wLFwiTGVmdFwiOjEwLjAsXCJSaWdodFwiOjEwLjAsXCJCb3R0b21cIjowLjB9LFwiUGFkZGluZ1wiOntcIiRpZFwiOlwiMzBcIixcIlRvcFwiOjAuMCxcIkxlZnRcIjoxMC4wLFwiUmlnaHRcIjoxMC4wLFwiQm90dG9tXCI6MC4wfSxcIkJhY2tncm91bmRcIjp7XCIkaWRcIjpcIjMxXCIsXCJDb2xvclwiOntcIiRpZFwiOlwiMzJcIixcIkFcIjoyNTUsXCJSXCI6NTUsXCJHXCI6NTMsXCJCXCI6Njl9fSxcIklzVmlzaWJsZVwiOnRydWUsXCJXaWR0aFwiOjg1OC4wLFwiSGVpZ2h0XCI6Mj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gsXCJTaGFwZVRoaWNrbmVzc1wiOjA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yLFwiR1wiOjIzMixcIkJcIjoyMzJ9fSxcIkhvcml6b250YWxBbGlnbm1lbnRcIjoxLFwiSXNWaXNpYmxlXCI6dHJ1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NTUsXCJHXCI6NTMsXCJCXCI6Njl9fSxcIkhvcml6b250YWxBbGlnbm1lbnRcIjowLFwiSXNWaXNpYmxlXCI6ZmFsc2V9LFwiSG9yaXpvbnRhbENvbm5lY3RvclN0eWxlXCI6e1wiJGlkXCI6XCI1NlwiLFwiTGluZVN0eWxlXCI6e1wiJGlkXCI6XCI1N1wiLFwiTGluZUNvbG9yXCI6e1wiJGlkXCI6XCI1OFwiLFwiQ29sb3JcIjp7XCIkaWRcIjpcIjU5XCIsXCJBXCI6NTEsXCJSXCI6MTczLFwiR1wiOjEzMixcIkJcIjoxOTh9fSxcIkxpbmVXZWlnaHRcIjoxLjAsXCJMaW5lVHlwZVwiOjB9LFwiSXNWaXNpYmxlXCI6dHJ1ZX0sXCJWZXJ0aWNhbENvbm5lY3RvclN0eWxlXCI6e1wiJGlkXCI6XCI2MFwiLFwiTGluZVN0eWxlXCI6e1wiJGlkXCI6XCI2MVwiLFwiTGluZUNvbG9yXCI6e1wiJGlkXCI6XCI2MlwiLFwiQ29sb3JcIjp7XCIkaWRcIjpcIjYzXCIsXCJBXCI6NTEsXCJSXCI6MTczLFwiR1wiOjEzMixcIkJcIjoxOTh9fSxcIkxpbmVXZWlnaHRcIjoxLjAsXCJMaW5lVHlwZVwiOjB9LFwiSXNWaXNpYmxlXCI6dHJ1ZX0sXCJNYXJnaW5cIjp7XCIkaWRcIjpcIjY0XCIsXCJUb3BcIjowLjAsXCJMZWZ0XCI6MC4wLFwiUmlnaHRcIjowLjAsXCJCb3R0b21cIjowLjB9LFwiU3RhcnREYXRlUG9zaXRpb25cIjo0LFwiRW5kRGF0ZVBvc2l0aW9uXCI6NCxcIlRpdGxlUG9zaXRpb25cIjozLFwiRHVyYXRpb25Qb3NpdGlvblwiOjAsXCJQZXJjZW50YWdlQ29tcGxldGVkUG9zaXRpb25cIjoyLFwiU3BhY2luZ1wiOjMsXCJJc0JlbG93VGltZWJhbmRcIjpmYWxzZSxcIkJhc2VsaW5lU3R5bGVcIjp7XCIkaWRcIjpcIjY1XCIsXCJCYXNlbGluZVNoYXBlU3R5bGVcIjp7XCIkaWRcIjpcIjY2XCIsXCJNYXJnaW5cIjp7XCIkaWRcIjpcIjY3XCIsXCJUb3BcIjowLjAsXCJMZWZ0XCI6MC4wLFwiUmlnaHRcIjowLjAsXCJCb3R0b21cIjowLjB9LFwiUGFkZGluZ1wiOntcIiRpZFwiOlwiNjhcIixcIlRvcFwiOjAuMCxcIkxlZnRcIjowLjAsXCJSaWdodFwiOjAuMCxcIkJvdHRvbVwiOjAuMH0sXCJCYWNrZ3JvdW5kXCI6e1wiJGlkXCI6XCI2OVwiLFwiQ29sb3JcIjp7XCIkaWRcIjpcIjcwXCIsXCJBXCI6MTUzLFwiUlwiOjAsXCJHXCI6MCxcIkJcIjowfX0sXCJJc1Zpc2libGVcIjpmYWxzZSxcIldpZHRoXCI6MC4wLFwiSGVpZ2h0XCI6MC4wLFwiQm9yZGVyU3R5bGVcIjp7XCIkaWRcIjpcIjcxXCIsXCJMaW5lU3R5bGVcIjp7XCIkaWRcIjpcIjcyXCIsXCJMaW5lQ29sb3JcIjp7XCIkaWRcIjpcIjczXCIsXCJDb2xvclwiOntcIiRpZFwiOlwiNzRcIixcIkFcIjoyNTUsXCJSXCI6MjU1LFwiR1wiOjAsXCJCXCI6MH19LFwiTGluZVdlaWdodFwiOjIuMCxcIkxpbmVUeXBlXCI6MH0sXCJJc1Zpc2libGVcIjpmYWxzZX19fSxcIlNoYXBlU3R5bGVcIjp7XCIkaWRcIjpcIjc1XCIsXCJNYXJnaW5cIjp7XCIkaWRcIjpcIjc2XCIsXCJUb3BcIjowLjAsXCJMZWZ0XCI6NC4wLFwiUmlnaHRcIjo0LjAsXCJCb3R0b21cIjowLjB9LFwiUGFkZGluZ1wiOntcIiRpZFwiOlwiNzdcIixcIlRvcFwiOjAuMCxcIkxlZnRcIjowLjAsXCJSaWdodFwiOjAuMCxcIkJvdHRvbVwiOjAuMH0sXCJCYWNrZ3JvdW5kXCI6e1wiJGlkXCI6XCI3OFwiLFwiQ29sb3JcIjp7XCIkaWRcIjpcIjc5XCIsXCJBXCI6MjU1LFwiUlwiOjEzMixcIkdcIjoxNzIsXCJCXCI6MTgyfX0sXCJJc1Zpc2libGVcIjp0cnVlLFwiV2lkdGhcIjowLjAsXCJIZWlnaHRcIjoxMC4wLFwiQm9yZGVyU3R5bGVcIjp7XCIkaWRcIjpcIjgwXCIsXCJMaW5lU3R5bGVcIjp7XCIkaWRcIjpcIjgxXCIsXCJMaW5lQ29sb3JcIjp7XCIkaWRcIjpcIjgyXCIsXCJDb2xvclwiOntcIiRpZFwiOlwiODNcIixcIkFcIjoyNTUsXCJSXCI6MjM0LFwiR1wiOjIyLFwiQlwiOjMwfX0sXCJMaW5lV2VpZ2h0XCI6Mi4wLFwiTGluZVR5cGVcIjowfSxcIklzVmlzaWJsZVwiOmZhbHNlfX0sXCJUaXRsZVN0eWxlXCI6e1wiJGlkXCI6XCI4NFwiLFwiRm9udFNldHRpbmdzXCI6e1wiJGlkXCI6XCI4NVwiLFwiRm9udFNpemVcIjoxMSxcIkZvbnROYW1lXCI6XCJDYWxpYnJpXCIsXCJJc0JvbGRcIjpmYWxzZSxcIklzSXRhbGljXCI6ZmFsc2UsXCJJc1VuZGVybGluZWRcIjpmYWxzZX0sXCJGb3JlZ3JvdW5kXCI6e1wiJGlkXCI6XCI4NlwiLFwiQ29sb3JcIjp7XCIkaWRcIjpcIjg3XCIsXCJBXCI6MjU1LFwiUlwiOjAsXCJHXCI6MCxcIkJcIjowfX0sXCJIb3Jpem9udGFsQWxpZ25tZW50XCI6MixcIklzVmlzaWJsZVwiOnRydWV9LFwiRGF0ZVN0eWxlXCI6e1wiJGlkXCI6XCI4OFwiLFwiRm9udFNldHRpbmdzXCI6e1wiJGlkXCI6XCI4OVwiLFwiRm9udFNpemVcIjoxMCxcIkZvbnROYW1lXCI6XCJDYWxpYnJpXCIsXCJJc0JvbGRcIjpmYWxzZSxcIklzSXRhbGljXCI6ZmFsc2UsXCJJc1VuZGVybGluZWRcIjpmYWxzZX0sXCJGb3JlZ3JvdW5kXCI6e1wiJGlkXCI6XCI5MFwiLFwiQ29sb3JcIjp7XCIkaWRcIjpcIjkxXCIsXCJBXCI6MjU1LFwiUlwiOjU1LFwiR1wiOjUzLFwiQlwiOjY5fX0sXCJIb3Jpem9udGFsQWxpZ25tZW50XCI6MCxcIklzVmlzaWJsZVwiOnRydWV9LFwiRGF0ZUZvcm1hdFwiOntcIiRpZFwiOlwi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OTNcIixcIkZvcm1hdFwiOjAsXCJJc1Zpc2libGVcIjpmYWxzZSxcIkxhc3RLbm93blZpc2liaWxpdHlTdGF0ZVwiOmZhbHNlfX0sXCJNaWxlc3RvbmVTdHlsZVwiOntcIiRpZFwiOlwiOTRcIixcIlNoYXBlXCI6MTksXCJJc0JlbG93VGltZWJhbmRcIjpmYWxzZSxcIlNoYXBlU2l6ZVwiOjEsXCJQYWRkaW5nXCI6e1wiJGlkXCI6XCI5NVwiLFwiVG9wXCI6NS4wLFwiTGVmdFwiOjMuMCxcIlJpZ2h0XCI6MC4wLFwiQm90dG9tXCI6Mi4wfSxcIlNoYXBlU3R5bGVcIjp7XCIkaWRcIjpcIjk2XCIsXCJNYXJnaW5cIjp7XCIkaWRcIjpcIjk3XCIsXCJUb3BcIjowLjAsXCJMZWZ0XCI6MC4wLFwiUmlnaHRcIjowLjAsXCJCb3R0b21cIjowLjB9LFwiUGFkZGluZ1wiOntcIiRpZFwiOlwiOThcIixcIlRvcFwiOjAuMCxcIkxlZnRcIjowLjAsXCJSaWdodFwiOjAuMCxcIkJvdHRvbVwiOjAuMH0sXCJCYWNrZ3JvdW5kXCI6e1wiJGlkXCI6XCI5OVwiLFwiQ29sb3JcIjp7XCIkaWRcIjpcIjEwMFwiLFwiQVwiOjI1NSxcIlJcIjoxMzUsXCJHXCI6MTMyLFwiQlwiOjE5OX19LFwiSXNWaXNpYmxlXCI6dHJ1ZSxcIldpZHRoXCI6MTguMCxcIkhlaWdodFwiOjIwLjAsXCJCb3JkZXJTdHlsZVwiOntcIiRpZFwiOlwiMTAxXCIsXCJMaW5lU3R5bGVcIjp7XCIkaWRcIjpcIjEwMlwiLFwiTGluZUNvbG9yXCI6e1wiJGlkXCI6XCIxMDNcIixcIkNvbG9yXCI6e1wiJGlkXCI6XCIxMDRcIixcIkFcIjoyNTUsXCJSXCI6MjM0LFwiR1wiOjIyLFwiQlwiOjMwfX0sXCJMaW5lV2VpZ2h0XCI6Mi4wLFwiTGluZVR5cGVcIjowfSxcIklzVmlzaWJsZVwiOmZhbHNlfX0sXCJUaXRsZVN0eWxlXCI6e1wiJGlkXCI6XCIxMDVcIixcIkZvbnRTZXR0aW5nc1wiOntcIiRpZFwiOlwiMTA2XCIsXCJGb250U2l6ZVwiOjExLFwiRm9udE5hbWVcIjpcIkNhbGlicmlcIixcIklzQm9sZFwiOnRydWUsXCJJc0l0YWxpY1wiOmZhbHNlLFwiSXNVbmRlcmxpbmVkXCI6ZmFsc2V9LFwiRm9yZWdyb3VuZFwiOntcIiRpZFwiOlwiMTA3XCIsXCJDb2xvclwiOntcIiRpZFwiOlwiMTA4XCIsXCJBXCI6MjU1LFwiUlwiOjAsXCJHXCI6MCxcIkJcIjowfX0sXCJIb3Jpem9udGFsQWxpZ25tZW50XCI6MCxcIklzVmlzaWJsZVwiOnRydWV9LFwiRGF0ZVN0eWxlXCI6e1wiJGlkXCI6XCIxMDlcIixcIkZvbnRTZXR0aW5nc1wiOntcIiRpZFwiOlwiMTEwXCIsXCJGb250U2l6ZVwiOjEwLFwiRm9udE5hbWVcIjpcIkNhbGlicmlcIixcIklzQm9sZFwiOmZhbHNlLFwiSXNJdGFsaWNcIjpmYWxzZSxcIklzVW5kZXJsaW5lZFwiOmZhbHNlfSxcIkZvcmVncm91bmRcIjp7XCIkaWRcIjpcIjExMVwiLFwiQ29sb3JcIjp7XCIkaWRcIjpcIjExMlwiLFwiQVwiOjI1NSxcIlJcIjo1NSxcIkdcIjo1MyxcIkJcIjo2OX19LFwiSG9yaXpvbnRhbEFsaWdubWVudFwiOjAsXCJJc1Zpc2libGVcIjp0cnVlfSxcIkRhdGVGb3JtYXRcIjp7XCIkaWRcIjpcIjEx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TRcIixcIkZvcm1hdFwiOjAsXCJJc1Zpc2libGVcIjpmYWxzZSxcIkxhc3RLbm93blZpc2liaWxpdHlTdGF0ZVwiOmZhbHNlfX0sXCJNb3RTdHlsZVwiOntcIiRpZFwiOlwiMTE1XCIsXCJTaGFwZVwiOjE5LFwiU2hhcGVTaXplXCI6MSxcIkRldGFpbHNTcGFjaW5nXCI6MC4wLFwiUGFkZGluZ1wiOntcIiRpZFwiOlwiMTE2XCIsXCJUb3BcIjo1LjAsXCJMZWZ0XCI6My4wLFwiUmlnaHRcIjowLjAsXCJCb3R0b21cIjoyLjB9LFwiUG9zaXRpb25PblRhc2tcIjoxLFwiU2hhcGVTdHlsZVwiOntcIiRpZFwiOlwiMTE3XCI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aWRcIjpcIjEyMVwiLFwiQVwiOjI1NSxcIlJcIjoxMzUsXCJHXCI6MTMyLFwiQlwiOjE5OX19LFwiSXNWaXNpYmxlXCI6dHJ1ZSxcIldpZHRoXCI6MTMuMCxcIkhlaWdodFwiOjEzLjAsXCJCb3JkZXJTdHlsZVwiOntcIiRpZFwiOlwiMTIyXCIsXCJMaW5lU3R5bGVcIjp7XCIkaWRcIjpcIjEyM1wiLFwiTGluZUNvbG9yXCI6e1wiJGlkXCI6XCIxMjRcIixcIkNvbG9yXCI6e1wiJGlkXCI6XCIxMjVcIixcIkFcIjoyNTUsXCJSXCI6MjM0LFwiR1wiOjIyLFwiQlwiOjMwfX0sXCJMaW5lV2VpZ2h0XCI6Mi4wLFwiTGluZVR5cGVcIjowfSxcIklzVmlzaWJsZVwiOmZhbHNlfX0sXCJUaXRsZVN0eWxlXCI6e1wiJGlkXCI6XCIxMjZcIixcIkZvbnRTZXR0aW5nc1wiOntcIiRpZFwiOlwiMTI3XCIsXCJGb250U2l6ZVwiOjExLFwiRm9udE5hbWVcIjpcIkNhbGlicmlcIixcIklzQm9sZFwiOnRydWUsXCJJc0l0YWxpY1wiOmZhbHNlLFwiSXNVbmRlcmxpbmVkXCI6ZmFsc2V9LFwiRm9yZWdyb3VuZFwiOntcIiRpZFwiOlwiMTI4XCIsXCJDb2xvclwiOntcIiRpZFwiOlwiMTI5XCIsXCJBXCI6MjU1LFwiUlwiOjAsXCJHXCI6MCxcIkJcIjowfX0sXCJIb3Jpem9udGFsQWxpZ25tZW50XCI6MCxcIklzVmlzaWJsZVwiOnRydWV9LFwiRGF0ZVN0eWxlXCI6e1wiJGlkXCI6XCIxMzBcIixcIkZvbnRTZXR0aW5nc1wiOntcIiRpZFwiOlwiMTMxXCIsXCJGb250U2l6ZVwiOjEwLFwiRm9udE5hbWVcIjpcIkNhbGlicmlcIixcIklzQm9sZFwiOmZhbHNlLFwiSXNJdGFsaWNcIjpmYWxzZSxcIklzVW5kZXJsaW5lZFwiOmZhbHNlfSxcIkZvcmVncm91bmRcIjp7XCIkaWRcIjpcIjEzMlwiLFwiQ29sb3JcIjp7XCIkaWRcIjpcIjEzM1wiLFwiQVwiOjI1NSxcIlJcIjo1NSxcIkdcIjo1MyxcIkJcIjo2OX19LFwiSG9yaXpvbnRhbEFsaWdubWVudFwiOjAsXCJJc1Zpc2libGVcIjp0cnVlfSxcIkRhdGVGb3JtYXRcIjp7XCIkaWRcIjpcIjEz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zVcIixcIkZvcm1hdFwiOjAsXCJJc1Zpc2libGVcIjpmYWxzZSxcIkxhc3RLbm93blZpc2liaWxpdHlTdGF0ZVwiOmZhbHNlfX0sXCJTd2ltbGFuZVYyU3R5bGVcIjp7XCIkaWRcIjpcIjEzNlwiLFwiU3R5bGVJZFwiOlwiMzMyY2ZiMTMtYjQwMS00ZWMzLWI2NTUtNzM5NjhkMDRkNzQ5XCIsXCJOYW1lXCI6XCJTd2ltbGFuZSBTdHlsZSAxXCIsXCJIZWFkZXJTdHlsZVwiOntcIiRpZFwiOlwiMTM3XCIsXCJUZXh0U3R5bGVcIjp7XCIkaWRcIjpcIjEzOFwiLFwiRm9udFNldHRpbmdzXCI6e1wiJGlkXCI6XCIxMzlcIixcIkZvbnRTaXplXCI6MTEsXCJGb250TmFtZVwiOlwiQ2FsaWJyaVwiLFwiSXNCb2xkXCI6ZmFsc2UsXCJJc0l0YWxpY1wiOmZhbHNlLFwiSXNVbmRlcmxpbmVkXCI6ZmFsc2V9LFwiRm9yZWdyb3VuZFwiOntcIiRpZFwiOlwiMTQwXCIsXCJDb2xvclwiOntcIiRpZFwiOlwiMTQxXCIsXCJBXCI6MjU1LFwiUlwiOjI1NSxcIkdcIjoyNTUsXCJCXCI6MjU1fX0sXCJIb3Jpem9udGFsQWxpZ25tZW50XCI6MCxcIklzVmlzaWJsZVwiOnRydWV9LFwiUmVjdGFuZ2xlU3R5bGVcIjp7XCIkaWRcIjpcIjE0MlwiLFwiTWFyZ2luXCI6e1wiJGlkXCI6XCIxNDNcIixcIlRvcFwiOjAuMCxcIkxlZnRcIjowLjAsXCJSaWdodFwiOjAuMCxcIkJvdHRvbVwiOjAuMH0sXCJQYWRkaW5nXCI6e1wiJGlkXCI6XCIxNDRcIixcIlRvcFwiOjAuMCxcIkxlZnRcIjowLjAsXCJSaWdodFwiOjAuMCxcIkJvdHRvbVwiOjAuMH0sXCJCYWNrZ3JvdW5kXCI6e1wiJGlkXCI6XCIxNDVcIixcIkNvbG9yXCI6e1wiJGlkXCI6XCIxNDZcIixcIkFcIjoyNTUsXCJSXCI6MTczLFwiR1wiOjEzMixcIkJcIjoxOTh9fSxcIklzVmlzaWJsZVwiOnRydWUsXCJXaWR0aFwiOjAuMCxcIkhlaWdodFwiOjAuMCxcIkJvcmRlclN0eWxlXCI6e1wiJGlkXCI6XCIxNDdcIixcIkxpbmVTdHlsZVwiOntcIiRpZFwiOlwiMTQ4XCIsXCJMaW5lQ29sb3JcIjp7XCIkaWRcIjpcIjE0OVwiLFwiQ29sb3JcIjp7XCIkaWRcIjpcIjE1MFwiLFwiQVwiOjI1NSxcIlJcIjoyNTUsXCJHXCI6MjU1LFwiQlwiOjI1NX19LFwiTGluZVdlaWdodFwiOjAuMCxcIkxpbmVUeXBlXCI6MH0sXCJJc1Zpc2libGVcIjpmYWxzZX19fSxcIkJhY2tncm91bmRTdHlsZVwiOntcIiRpZFwiOlwiMTUxXCIsXCJNYXJnaW5cIjp7XCIkaWRcIjpcIjE1MlwiLFwiVG9wXCI6MC4wLFwiTGVmdFwiOjAuMCxcIlJpZ2h0XCI6MC4wLFwiQm90dG9tXCI6MC4wfSxcIlBhZGRpbmdcIjp7XCIkaWRcIjpcIjE1M1wiLFwiVG9wXCI6MC4wLFwiTGVmdFwiOjAuMCxcIlJpZ2h0XCI6MC4wLFwiQm90dG9tXCI6MC4wfSxcIkJhY2tncm91bmRcIjp7XCIkaWRcIjpcIjE1NFwiLFwiQ29sb3JcIjp7XCIkaWRcIjpcIjE1NVwiLFwiQVwiOjUxLFwiUlwiOjIwMCxcIkdcIjoyMDAsXCJCXCI6MjAwfX0sXCJJc1Zpc2libGVcIjp0cnVlLFwiV2lkdGhcIjowLjAsXCJIZWlnaHRcIjowLjAsXCJCb3JkZXJTdHlsZVwiOntcIiRpZFwiOlwiMTU2XCIsXCJMaW5lU3R5bGVcIjp7XCIkaWRcIjpcIjE1N1wiLFwiTGluZUNvbG9yXCI6e1wiJGlkXCI6XCIxNThcIixcIkNvbG9yXCI6e1wiJGlkXCI6XCIxNTlcIixcIkFcIjoyNTUsXCJSXCI6MjM0LFwiR1wiOjIyLFwiQlwiOjMwfX0sXCJMaW5lV2VpZ2h0XCI6Mi4wLFwiTGluZVR5cGVcIjowfSxcIklzVmlzaWJsZVwiOmZhbHNlfX0sXCJJc0Fib3ZlVGltZWJhbmRcIjpmYWxzZSxcIlNwYWNpbmdcIjoyLFwiRGVmYXVsdFN3aW1sYW5lQWN0aXZpdHlTdHlsZVwiOntcIiRpZFwiOlwiMTYwXCIsXCJIZWFkZXJTdHlsZVwiOntcIiRpZFwiOlwiMTYxXCIsXCJUZXh0U3R5bGVcIjp7XCIkaWRcIjpcIjE2MlwiLFwiRm9udFNldHRpbmdzXCI6e1wiJGlkXCI6XCIxNjNcIixcIkZvbnRTaXplXCI6MTEsXCJGb250TmFtZVwiOlwiQ2FsaWJyaVwiLFwiSXNCb2xkXCI6ZmFsc2UsXCJJc0l0YWxpY1wiOmZhbHNlLFwiSXNVbmRlcmxpbmVkXCI6ZmFsc2V9LFwiRm9yZWdyb3VuZFwiOntcIiRpZFwiOlwiMTY0XCIsXCJDb2xvclwiOntcIiRpZFwiOlwiMTY1XCIsXCJBXCI6MjU1LFwiUlwiOjAsXCJHXCI6MCxcIkJcIjowfX0sXCJIb3Jpem9udGFsQWxpZ25tZW50XCI6MCxcIklzVmlzaWJsZVwiOnRydWV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MTczLFwiR1wiOjEzMixcIkJcIjoxOTh9fSxcIklzVmlzaWJsZVwiOnRydWUsXCJXaWR0aFwiOjAuMCxcIkhlaWdodFwiOjAuMCxcIkJvcmRlclN0eWxlXCI6e1wiJGlkXCI6XCIxNzFcIixcIkxpbmVTdHlsZVwiOntcIiRpZFwiOlwiMTcyXCIsXCJMaW5lQ29sb3JcIjp7XCIkaWRcIjpcIjE3M1wiLFwiQ29sb3JcIjp7XCIkaWRcIjpcIjE3NFwiLFwiQVwiOjI1NSxcIlJcIjoyNTUsXCJHXCI6MCxcIkJcIjowfX0sXCJMaW5lV2VpZ2h0XCI6MC4wLFwiTGluZVR5cGVcIjowfSxcIklzVmlzaWJsZVwiOmZhbHNlfX19LFwiQmFja2dyb3VuZF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NTEsXCJSXCI6MjAwLFwiR1wiOjIwMCxcIkJcIjoyMDB9fSxcIklzVmlzaWJsZVwiOnRydWUsXCJXaWR0aFwiOjAuMCxcIkhlaWdodFwiOjAuMCxcIkJvcmRlclN0eWxlXCI6e1wiJGlkXCI6XCIxODBcIixcIkxpbmVTdHlsZVwiOntcIiRpZFwiOlwiMTgxXCIsXCJMaW5lQ29sb3JcIjp7XCIkaWRcIjpcIjE4MlwiLFwiQ29sb3JcIjp7XCIkaWRcIjpcIjE4M1wiLFwiQVwiOjI1NSxcIlJcIjoyMzQsXCJHXCI6MjIsXCJCXCI6MzB9fSxcIkxpbmVXZWlnaHRcIjoyLjAsXCJMaW5lVHlwZVwiOjB9LFwiSXNWaXNpYmxlXCI6ZmFsc2V9fX0sXCJEZWZhdWx0U3dpbWxhbmVNaWxlc3RvbmVTdHlsZVwiOntcIiRpZFwiOlwiMTg0XCIsXCJUaXRsZVBvc2l0aW9uXCI6MCxcIkRhdGVQb3NpdGlvblwiOjIsXCJTaGFwZVR5cGVcIjo5LFwiU2hhcGVTaXplXCI6MCxcIlNwYWNpbmdcIjo1LFwiU2hhcGVTdHlsZVwiOntcIiRpZFwiOlwiMTg1XCIsXCJNYXJnaW5cIjp7XCIkaWRcIjpcIjE4NlwiLFwiVG9wXCI6MC4wLFwiTGVmdFwiOjAuMCxcIlJpZ2h0XCI6MC4wLFwiQm90dG9tXCI6MC4wfSxcIlBhZGRpbmdcIjp7XCIkaWRcIjpcIjE4N1wiLFwiVG9wXCI6MC4wLFwiTGVmdFwiOjAuMCxcIlJpZ2h0XCI6MC4wLFwiQm90dG9tXCI6MC4wfSxcIkJhY2tncm91bmRcIjp7XCIkaWRcIjpcIjE4OFwiLFwiQ29sb3JcIjp7XCIkaWRcIjpcIjE4OVwiLFwiQVwiOjI1NSxcIlJcIjoxNzMsXCJHXCI6MTMyLFwiQlwiOjE5OH19LFwiSXNWaXNpYmxlXCI6dHJ1ZSxcIldpZHRoXCI6MTIuMCxcIkhlaWdodFwiOjE0LjAsXCJCb3JkZXJTdHlsZVwiOntcIiRpZFwiOlwiMTkwXCIsXCJMaW5lU3R5bGVcIjp7XCIkaWRcIjpcIjE5MVwiLFwiTGluZUNvbG9yXCI6e1wiJGlkXCI6XCIxOTJcIixcIkNvbG9yXCI6e1wiJGlkXCI6XCIxOTNcIixcIkFcIjoyNTUsXCJSXCI6MjM0LFwiR1wiOjIyLFwiQlwiOjMwfX0sXCJMaW5lV2VpZ2h0XCI6Mi4wLFwiTGluZVR5cGVcIjowfSxcIklzVmlzaWJsZVwiOmZhbHNlfX0sXCJUaXRsZVN0eWxlXCI6e1wiJGlkXCI6XCIxOTRcIixcIkZvbnRTZXR0aW5nc1wiOntcIiRpZFwiOlwiMTk1XCIsXCJGb250U2l6ZVwiOjExLFwiRm9udE5hbWVcIjpcIkNhbGlicmlcIixcIklzQm9sZFwiOmZhbHNlLFwiSXNJdGFsaWNcIjpmYWxzZSxcIklzVW5kZXJsaW5lZFwiOmZhbHNlfSxcIkZvcmVncm91bmRcIjp7XCIkaWRcIjpcIjE5NlwiLFwiQ29sb3JcIjp7XCIkaWRcIjpcIjE5N1wiLFwiQVwiOjI1NSxcIlJcIjowLFwiR1wiOjAsXCJCXCI6MH19LFwiSG9yaXpvbnRhbEFsaWdubWVudFwiOjIsXCJJc1Zpc2libGVcIjp0cnVlfSxcIkRhdGVTdHlsZVwiOntcIiRpZFwiOlwiMTk4XCIsXCJGb250U2V0dGluZ3NcIjp7XCIkaWRcIjpcIjE5OVwiLFwiRm9udFNpemVcIjoxMCxcIkZvbnROYW1lXCI6XCJDYWxpYnJpXCIsXCJJc0JvbGRcIjpmYWxzZSxcIklzSXRhbGljXCI6ZmFsc2UsXCJJc1VuZGVybGluZWRcIjpmYWxzZX0sXCJGb3JlZ3JvdW5kXCI6e1wiJGlkXCI6XCIyMDBcIixcIkNvbG9yXCI6e1wiJGlkXCI6XCIyMDFcIixcIkFcIjoyNTUsXCJSXCI6NTUsXCJHXCI6NTMsXCJCXCI6Njl9fSxcIkhvcml6b250YWxBbGlnbm1lbnRcIjowLFwiSXNWaXNpYmxlXCI6dHJ1ZX0sXCJEYXRlRm9ybWF0XCI6e1wiJGlkXCI6XCIyMD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jAzXCIsXCJGb3JtYXRcIjowLFwiSXNWaXNpYmxlXCI6ZmFsc2UsXCJMYXN0S25vd25WaXNpYmlsaXR5U3RhdGVcIjpmYWxzZX19LFwiRGVmYXVsdFN3aW1sYW5lVGFza1N0eWxlXCI6e1wiJGlkXCI6XCIyMDRcIixcIlNoYXBlXCI6OCxcIlNoYXBlVGhpY2tuZXNzXCI6MCxcIkR1cmF0aW9uRm9ybWF0XCI6MCxcIlBlcmNlbnRhZ2VDb21wbGV0ZVRleHRTdHlsZVwiOntcIiRpZFwiOlwiMjA1XCIsXCJGb250U2V0dGluZ3NcIjp7XCIkaWRcIjpcIjIwNlwiLFwiRm9udFNpemVcIjoxMCxcIkZvbnROYW1lXCI6XCJDYWxpYnJpXCIsXCJJc0JvbGRcIjpmYWxzZSxcIklzSXRhbGljXCI6ZmFsc2UsXCJJc1VuZGVybGluZWRcIjpmYWxzZX0sXCJGb3JlZ3JvdW5kXCI6e1wiJGlkXCI6XCIyMDdcIixcIkNvbG9yXCI6e1wiJGlkXCI6XCIyMDhcIixcIkFcIjoyNTUsXCJSXCI6MjMyLFwiR1wiOjIzMixcIkJcIjoyMzJ9fSxcIkhvcml6b250YWxBbGlnbm1lbnRcIjoxLFwiSXNWaXNpYmxlXCI6dHJ1ZX0sXCJQZXJjZW50YWdlQ29tcGxldGVIaWdobGlnaHRTdHlsZVwiOntcIiRpZFwiOlwiMjA5XCIsXCJCYWNrZ3JvdW5kXCI6e1wiJGlkXCI6XCIyMTBcIixcIkNvbG9yXCI6e1wiJGlkXCI6XCIyMTFcIixcIkFcIjo4OSxcIlJcIjowLFwiR1wiOjAsXCJCXCI6MH19fSxcIkR1cmF0aW9uU3R5bGVcIjp7XCIkaWRcIjpcIjIxMlwiLFwiRm9udFNldHRpbmdzXCI6e1wiJGlkXCI6XCIyMTNcIixcIkZvbnRTaXplXCI6MTAsXCJGb250TmFtZVwiOlwiQ2FsaWJyaVwiLFwiSXNCb2xkXCI6ZmFsc2UsXCJJc0l0YWxpY1wiOmZhbHNlLFwiSXNVbmRlcmxpbmVkXCI6ZmFsc2V9LFwiRm9yZWdyb3VuZFwiOntcIiRpZFwiOlwiMjE0XCIsXCJDb2xvclwiOntcIiRpZFwiOlwiMjE1XCIsXCJBXCI6MjU1LFwiUlwiOjU1LFwiR1wiOjUzLFwiQlwiOjY5fX0sXCJIb3Jpem9udGFsQWxpZ25tZW50XCI6MCxcIklzVmlzaWJsZVwiOmZhbHNlfSxcIk1hcmdpblwiOntcIiRpZFwiOlwiMjE2XCIsXCJUb3BcIjowLjAsXCJMZWZ0XCI6MC4wLFwiUmlnaHRcIjowLjAsXCJCb3R0b21cIjowLjB9LFwiU3RhcnREYXRlUG9zaXRpb25cIjoyLFwiRW5kRGF0ZVBvc2l0aW9uXCI6MixcIlRpdGxlUG9zaXRpb25cIjo0LFwiRHVyYXRpb25Qb3NpdGlvblwiOjAsXCJQZXJjZW50YWdlQ29tcGxldGVkUG9zaXRpb25cIjoyLFwiU3BhY2luZ1wiOjMsXCJCYXNlbGluZVN0eWxlXCI6e1wiJGlkXCI6XCIyMTdcIixcIkJhc2VsaW5lU2hhcGVTdHlsZVwiOntcIiRpZFwiOlwiMjE4XCIsXCJNYXJnaW5cIjp7XCIkaWRcIjpcIjIxOVwiLFwiVG9wXCI6MC4wLFwiTGVmdFwiOjAuMCxcIlJpZ2h0XCI6MC4wLFwiQm90dG9tXCI6MC4wfSxcIlBhZGRpbmdcIjp7XCIkaWRcIjpcIjIyMFwiLFwiVG9wXCI6MC4wLFwiTGVmdFwiOjAuMCxcIlJpZ2h0XCI6MC4wLFwiQm90dG9tXCI6MC4wfSxcIkJhY2tncm91bmRcIjp7XCIkaWRcIjpcIjIyMVwiLFwiQ29sb3JcIjp7XCIkaWRcIjpcIjIyMlwiLFwiQVwiOjE1MyxcIlJcIjowLFwiR1wiOjAsXCJCXCI6MH19LFwiSXNWaXNpYmxlXCI6ZmFsc2UsXCJXaWR0aFwiOjAuMCxcIkhlaWdodFwiOjAuMCxcIkJvcmRlclN0eWxlXCI6e1wiJGlkXCI6XCIyMjNcIixcIkxpbmVTdHlsZVwiOntcIiRpZFwiOlwiMjI0XCIsXCJMaW5lQ29sb3JcIjp7XCIkaWRcIjpcIjIyNVwiLFwiQ29sb3JcIjp7XCIkaWRcIjpcIjIyNlwiLFwiQVwiOjI1NSxcIlJcIjoyNTUsXCJHXCI6MCxcIkJcIjowfX0sXCJMaW5lV2VpZ2h0XCI6Mi4wLFwiTGluZVR5cGVcIjowfSxcIklzVmlzaWJsZVwiOmZhbHNlfX19LFwiU2hhcGVTdHlsZVwiOntcIiRpZFwiOlwiMjI3XCIsXCJNYXJnaW5cIjp7XCIkaWRcIjpcIjIyOFwiLFwiVG9wXCI6MC4wLFwiTGVmdFwiOjQuMCxcIlJpZ2h0XCI6NC4wLFwiQm90dG9tXCI6MC4wfSxcIlBhZGRpbmdcIjp7XCIkaWRcIjpcIjIyOVwiLFwiVG9wXCI6MC4wLFwiTGVmdFwiOjAuMCxcIlJpZ2h0XCI6MC4wLFwiQm90dG9tXCI6MC4wfSxcIkJhY2tncm91bmRcIjp7XCIkaWRcIjpcIjIzMFwiLFwiQ29sb3JcIjp7XCIkaWRcIjpcIjIzMVwiLFwiQVwiOjI1NSxcIlJcIjoxNzMsXCJHXCI6MTMyLFwiQlwiOjE5OH19LFwiSXNWaXNpYmxlXCI6dHJ1ZSxcIldpZHRoXCI6MC4wLFwiSGVpZ2h0XCI6MTAuMCxcIkJvcmRlclN0eWxlXCI6e1wiJGlkXCI6XCIyMzJcIixcIkxpbmVTdHlsZVwiOntcIiRpZFwiOlwiMjMzXCIsXCJMaW5lQ29sb3JcIjp7XCIkaWRcIjpcIjIzNFwiLFwiQ29sb3JcIjp7XCIkaWRcIjpcIjIzNVwiLFwiQVwiOjI1NSxcIlJcIjoyMzQsXCJHXCI6MjIsXCJCXCI6MzB9fSxcIkxpbmVXZWlnaHRcIjoyLjAsXCJMaW5lVHlwZVwiOjB9LFwiSXNWaXNpYmxlXCI6ZmFsc2V9fSxcIlRpdGxlU3R5bGVcIjp7XCIkaWRcIjpcIjIzNlwiLFwiRm9udFNldHRpbmdzXCI6e1wiJGlkXCI6XCIyMzdcIixcIkZvbnRTaXplXCI6MTEsXCJGb250TmFtZVwiOlwiQ2FsaWJyaVwiLFwiSXNCb2xkXCI6ZmFsc2UsXCJJc0l0YWxpY1wiOmZhbHNlLFwiSXNVbmRlcmxpbmVkXCI6ZmFsc2V9LFwiRm9yZWdyb3VuZFwiOntcIiRpZFwiOlwiMjM4XCIsXCJDb2xvclwiOntcIiRpZFwiOlwiMjM5XCIsXCJBXCI6MjU1LFwiUlwiOjAsXCJHXCI6MCxcIkJcIjowfX0sXCJIb3Jpem9udGFsQWxpZ25tZW50XCI6MCxcIklzVmlzaWJsZVwiOnRydWV9LFwiRGF0ZVN0eWxlXCI6e1wiJGlkXCI6XCIyNDBcIixcIkZvbnRTZXR0aW5nc1wiOntcIiRpZFwiOlwiMjQxXCIsXCJGb250U2l6ZVwiOjEwLFwiRm9udE5hbWVcIjpcIkNhbGlicmlcIixcIklzQm9sZFwiOmZhbHNlLFwiSXNJdGFsaWNcIjpmYWxzZSxcIklzVW5kZXJsaW5lZFwiOmZhbHNlfSxcIkZvcmVncm91bmRcIjp7XCIkaWRcIjpcIjI0MlwiLFwiQ29sb3JcIjp7XCIkaWRcIjpcIjI0M1wiLFwiQVwiOjI1NSxcIlJcIjo1NSxcIkdcIjo1MyxcIkJcIjo2OX19LFwiSG9yaXpvbnRhbEFsaWdubWVudFwiOjEsXCJJc1Zpc2libGVcIjpmYWxzZX0sXCJEYXRlRm9ybWF0XCI6e1wiJGlkXCI6XCIyNDR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jQ1XCIsXCJGb3JtYXRcIjowLFwiSXNWaXNpYmxlXCI6ZmFsc2UsXCJMYXN0S25vd25WaXNpYmlsaXR5U3RhdGVcIjpmYWxzZX19LFwiRGVmYXVsdFN3aW1sYW5lTW90U3R5bGVcIjp7XCIkaWRcIjpcIjI0NlwiLFwiU2hhcGVcIjo5LFwiU2hhcGVTaXplXCI6MCxcIkRldGFpbHNTcGFjaW5nXCI6MC4wLFwiUGFkZGluZ1wiOntcIiRpZFwiOlwiMjQ3XCIsXCJUb3BcIjo1LjAsXCJMZWZ0XCI6My4wLFwiUmlnaHRcIjowLjAsXCJCb3R0b21cIjoyLjB9LFwiUG9zaXRpb25PblRhc2tcIjoxLFwiU2hhcGVTdHlsZVwiOntcIiRpZFwiOlwiMjQ4XCIsXCJNYXJnaW5cIjp7XCIkaWRcIjpcIjI0OVwiLFwiVG9wXCI6MC4wLFwiTGVmdFwiOjAuMCxcIlJpZ2h0XCI6MC4wLFwiQm90dG9tXCI6MC4wfSxcIlBhZGRpbmdcIjp7XCIkaWRcIjpcIjI1MFwiLFwiVG9wXCI6MC4wLFwiTGVmdFwiOjAuMCxcIlJpZ2h0XCI6MC4wLFwiQm90dG9tXCI6MC4wfSxcIkJhY2tncm91bmRcIjp7XCIkaWRcIjpcIjI1MVwiLFwiQ29sb3JcIjp7XCIkaWRcIjpcIjI1MlwiLFwiQVwiOjI1NSxcIlJcIjoxMjksXCJHXCI6OTksXCJCXCI6MTQ4fX0sXCJJc1Zpc2libGVcIjp0cnVlLFwiV2lkdGhcIjoxMi4wLFwiSGVpZ2h0XCI6MTQuMCxcIkJvcmRlclN0eWxlXCI6e1wiJGlkXCI6XCIyNTNcIixcIkxpbmVTdHlsZVwiOntcIiRpZFwiOlwiMjU0XCIsXCJMaW5lQ29sb3JcIjp7XCIkaWRcIjpcIjI1NVwiLFwiQ29sb3JcIjp7XCIkaWRcIjpcIjI1NlwiLFwiQVwiOjI1NSxcIlJcIjoyNTUsXCJHXCI6MCxcIkJcIjowfX0sXCJMaW5lV2VpZ2h0XCI6MC4wLFwiTGluZVR5cGVcIjowfSxcIklzVmlzaWJsZVwiOmZhbHNlfX0sXCJUaXRsZVN0eWxlXCI6e1wiJGlkXCI6XCIyNTdcIixcIkZvbnRTZXR0aW5nc1wiOntcIiRpZFwiOlwiMjU4XCIsXCJGb250U2l6ZVwiOjExLFwiRm9udE5hbWVcIjpcIkNhbGlicmlcIixcIklzQm9sZFwiOmZhbHNlLFwiSXNJdGFsaWNcIjpmYWxzZSxcIklzVW5kZXJsaW5lZFwiOmZhbHNlfSxcIkZvcmVncm91bmRcIjp7XCIkaWRcIjpcIjI1OVwiLFwiQ29sb3JcIjp7XCIkaWRcIjpcIjI2MFwiLFwiQVwiOjI1NSxcIlJcIjowLFwiR1wiOjAsXCJCXCI6MH19LFwiSG9yaXpvbnRhbEFsaWdubWVudFwiOjEsXCJJc1Zpc2libGVcIjp0cnVlfSxcIkRhdGVTdHlsZVwiOntcIiRpZFwiOlwiMjYxXCIsXCJGb250U2V0dGluZ3NcIjp7XCIkaWRcIjpcIjI2MlwiLFwiRm9udFNpemVcIjoxMCxcIkZvbnROYW1lXCI6XCJDYWxpYnJpXCIsXCJJc0JvbGRcIjpmYWxzZSxcIklzSXRhbGljXCI6ZmFsc2UsXCJJc1VuZGVybGluZWRcIjpmYWxzZX0sXCJGb3JlZ3JvdW5kXCI6e1wiJGlkXCI6XCIyNjNcIixcIkNvbG9yXCI6e1wiJGlkXCI6XCIyNjRcIixcIkFcIjoyNTUsXCJSXCI6NTUsXCJHXCI6NTMsXCJCXCI6Njl9fSxcIkhvcml6b250YWxBbGlnbm1lbnRcIjoxLFwiSXNWaXNpYmxlXCI6dHJ1ZX0sXCJEYXRlRm9ybWF0XCI6e1wiJGlkXCI6XCIyNj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jY2XCIsXCJGb3JtYXRcIjowLFwiSXNWaXNpYmxlXCI6ZmFsc2UsXCJMYXN0S25vd25WaXNpYmlsaXR5U3RhdGVcIjpmYWxzZX19fSxcIl9hZGRpdGlvbmFsU3dpbWxhbmVWMlN0eWxlc1wiOlt7XCIkaWRcIjpcIjI2N1wiLFwiU3R5bGVJZFwiOlwiOTg1MTNlMTAtNTUxYy00ZjMwLWFjMTEtYTA2OTBlOTAzMTM0XCIsXCJOYW1lXCI6XCJTd2ltbGFuZSBTdHlsZSAyXCIsXCJIZWFkZXJTdHlsZVwiOntcIiRpZFwiOlwiMjY4XCIsXCJUZXh0U3R5bGVcIjp7XCIkaWRcIjpcIjI2OVwiLFwiRm9udFNldHRpbmdzXCI6e1wiJGlkXCI6XCIyNzBcIixcIkZvbnRTaXplXCI6MTEsXCJGb250TmFtZVwiOlwiQ2FsaWJyaVwiLFwiSXNCb2xkXCI6ZmFsc2UsXCJJc0l0YWxpY1wiOmZhbHNlLFwiSXNVbmRlcmxpbmVkXCI6ZmFsc2V9LFwiRm9yZWdyb3VuZFwiOntcIiRpZFwiOlwiMjcxXCIsXCJDb2xvclwiOntcIiRpZFwiOlwiMjcyXCIsXCJBXCI6MjU1LFwiUlwiOjI1NSxcIkdcIjoyNTUsXCJCXCI6MjU1fX0sXCJIb3Jpem9udGFsQWxpZ25tZW50XCI6MSxcIklzVmlzaWJsZVwiOnRydWV9LFwiUmVjdGFuZ2xlU3R5bGVcIjp7XCIkaWRcIjpcIjI3M1wiLFwiTWFyZ2luXCI6e1wiJGlkXCI6XCIyNzRcIixcIlRvcFwiOjAuMCxcIkxlZnRcIjowLjAsXCJSaWdodFwiOjAuMCxcIkJvdHRvbVwiOjAuMH0sXCJQYWRkaW5nXCI6e1wiJGlkXCI6XCIyNzVcIixcIlRvcFwiOjAuMCxcIkxlZnRcIjowLjAsXCJSaWdodFwiOjAuMCxcIkJvdHRvbVwiOjAuMH0sXCJCYWNrZ3JvdW5kXCI6e1wiJGlkXCI6XCIyNzZcIixcIkNvbG9yXCI6e1wiJGlkXCI6XCIyNzdcIixcIkFcIjoyNTUsXCJSXCI6MTM1LFwiR1wiOjEzMixcIkJcIjoxOTl9fSxcIklzVmlzaWJsZVwiOnRydWUsXCJXaWR0aFwiOjAuMCxcIkhlaWdodFwiOjAuMCxcIkJvcmRlclN0eWxlXCI6e1wiJGlkXCI6XCIyNzhcIixcIkxpbmVTdHlsZVwiOntcIiRpZFwiOlwiMjc5XCIsXCJMaW5lQ29sb3JcIjp7XCIkaWRcIjpcIjI4MFwiLFwiQ29sb3JcIjp7XCIkaWRcIjpcIjI4MVwiLFwiQVwiOjI1NSxcIlJcIjoyNTUsXCJHXCI6MjU1LFwiQlwiOjI1NX19LFwiTGluZVdlaWdodFwiOjAuMCxcIkxpbmVUeXBlXCI6MH0sXCJJc1Zpc2libGVcIjpmYWxzZX19fSxcIkJhY2tncm91bmRTdHlsZVwiOntcIiRpZFwiOlwiMjgyXCIsXCJNYXJnaW5cIjp7XCIkaWRcIjpcIjI4M1wiLFwiVG9wXCI6MC4wLFwiTGVmdFwiOjAuMCxcIlJpZ2h0XCI6MC4wLFwiQm90dG9tXCI6MC4wfSxcIlBhZGRpbmdcIjp7XCIkaWRcIjpcIjI4NFwiLFwiVG9wXCI6MC4wLFwiTGVmdFwiOjAuMCxcIlJpZ2h0XCI6MC4wLFwiQm90dG9tXCI6MC4wfSxcIkJhY2tncm91bmRcIjp7XCIkaWRcIjpcIjI4NVwiLFwiQ29sb3JcIjp7XCIkaWRcIjpcIjI4NlwiLFwiQVwiOjUxLFwiUlwiOjIwMCxcIkdcIjoyMDAsXCJCXCI6MjAwfX0sXCJJc1Zpc2libGVcIjp0cnVlLFwiV2lkdGhcIjowLjAsXCJIZWlnaHRcIjowLjAsXCJCb3JkZXJTdHlsZVwiOntcIiRpZFwiOlwiMjg3XCIsXCJMaW5lU3R5bGVcIjp7XCIkaWRcIjpcIjI4OFwiLFwiTGluZUNvbG9yXCI6e1wiJGlkXCI6XCIyODlcIixcIkNvbG9yXCI6e1wiJGlkXCI6XCIyOTBcIixcIkFcIjoyNTUsXCJSXCI6MjM0LFwiR1wiOjIyLFwiQlwiOjMwfX0sXCJMaW5lV2VpZ2h0XCI6Mi4wLFwiTGluZVR5cGVcIjowfSxcIklzVmlzaWJsZVwiOmZhbHNlfX0sXCJJc0Fib3ZlVGltZWJhbmRcIjpmYWxzZSxcIlNwYWNpbmdcIjoyLFwiRGVmYXVsdFN3aW1sYW5lQWN0aXZpdHlTdHlsZVwiOntcIiRpZFwiOlwiMjkxXCIsXCJIZWFkZXJTdHlsZVwiOntcIiRpZFwiOlwiMjkyXCIsXCJUZXh0U3R5bGVcIjp7XCIkaWRcIjpcIjI5M1wiLFwiRm9udFNldHRpbmdzXCI6e1wiJGlkXCI6XCIyOTRcIixcIkZvbnRTaXplXCI6MTEsXCJGb250TmFtZVwiOlwiQ2FsaWJyaVwiLFwiSXNCb2xkXCI6ZmFsc2UsXCJJc0l0YWxpY1wiOmZhbHNlLFwiSXNVbmRlcmxpbmVkXCI6ZmFsc2V9LFwiRm9yZWdyb3VuZFwiOntcIiRpZFwiOlwiMjk1XCIsXCJDb2xvclwiOntcIiRpZFwiOlwiMjk2XCIsXCJBXCI6MjU1LFwiUlwiOjAsXCJHXCI6MCxcIkJcIjowfX0sXCJIb3Jpem9udGFsQWxpZ25tZW50XCI6MCxcIklzVmlzaWJsZVwiOnRydWV9LFwiUmVjdGFuZ2xlU3R5bGVcIjp7XCIkaWRcIjpcIjI5N1wiLFwiTWFyZ2luXCI6e1wiJGlkXCI6XCIyOThcIixcIlRvcFwiOjAuMCxcIkxlZnRcIjowLjAsXCJSaWdodFwiOjAuMCxcIkJvdHRvbVwiOjAuMH0sXCJQYWRkaW5nXCI6e1wiJGlkXCI6XCIyOTlcIixcIlRvcFwiOjAuMCxcIkxlZnRcIjowLjAsXCJSaWdodFwiOjAuMCxcIkJvdHRvbVwiOjAuMH0sXCJCYWNrZ3JvdW5kXCI6e1wiJGlkXCI6XCIzMDBcIixcIkNvbG9yXCI6e1wiJGlkXCI6XCIzMDFcIixcIkFcIjoxMjcsXCJSXCI6MTM1LFwiR1wiOjEzMixcIkJcIjoxOTl9fSxcIklzVmlzaWJsZVwiOnRydWUsXCJXaWR0aFwiOjAuMCxcIkhlaWdodFwiOjAuMCxcIkJvcmRlclN0eWxlXCI6e1wiJGlkXCI6XCIzMDJcIixcIkxpbmVTdHlsZVwiOntcIiRpZFwiOlwiMzAzXCIsXCJMaW5lQ29sb3JcIjp7XCIkaWRcIjpcIjMwNFwiLFwiQ29sb3JcIjp7XCIkaWRcIjpcIjMwNVwiLFwiQVwiOjI1NSxcIlJcIjoyNTUsXCJHXCI6MjU1LFwiQlwiOjI1NX19LFwiTGluZVdlaWdodFwiOjAuMCxcIkxpbmVUeXBlXCI6MH0sXCJJc1Zpc2libGVcIjpmYWxzZX19fSxcIkJhY2tncm91bmRTdHlsZVwiOntcIiRpZFwiOlwiMzA2XCIsXCJNYXJnaW5cIjp7XCIkaWRcIjpcIjMwN1wiLFwiVG9wXCI6MC4wLFwiTGVmdFwiOjAuMCxcIlJpZ2h0XCI6MC4wLFwiQm90dG9tXCI6MC4wfSxcIlBhZGRpbmdcIjp7XCIkaWRcIjpcIjMwOFwiLFwiVG9wXCI6MC4wLFwiTGVmdFwiOjAuMCxcIlJpZ2h0XCI6MC4wLFwiQm90dG9tXCI6MC4wfSxcIkJhY2tncm91bmRcIjp7XCIkaWRcIjpcIjMwOVwiLFwiQ29sb3JcIjp7XCIkaWRcIjpcIjMxMFwiLFwiQVwiOjUxLFwiUlwiOjIwMCxcIkdcIjoyMDAsXCJCXCI6MjAwfX0sXCJJc1Zpc2libGVcIjp0cnVlLFwiV2lkdGhcIjowLjAsXCJIZWlnaHRcIjowLjAsXCJCb3JkZXJTdHlsZVwiOntcIiRpZFwiOlwiMzExXCIsXCJMaW5lU3R5bGVcIjp7XCIkaWRcIjpcIjMxMlwiLFwiTGluZUNvbG9yXCI6e1wiJGlkXCI6XCIzMTNcIixcIkNvbG9yXCI6e1wiJGlkXCI6XCIzMTRcIixcIkFcIjoyNTUsXCJSXCI6MjM0LFwiR1wiOjIyLFwiQlwiOjMwfX0sXCJMaW5lV2VpZ2h0XCI6Mi4wLFwiTGluZVR5cGVcIjowfSxcIklzVmlzaWJsZVwiOmZhbHNlfX19LFwiRGVmYXVsdFN3aW1sYW5lTWlsZXN0b25lU3R5bGVcIjp7XCIkaWRcIjpcIjMxNVwiLFwiVGl0bGVQb3NpdGlvblwiOjAsXCJEYXRlUG9zaXRpb25cIjoyLFwiU2hhcGVUeXBlXCI6OSxcIlNoYXBlU2l6ZVwiOjAsXCJTcGFjaW5nXCI6NSxcIlNoYXBlU3R5bGVcIjp7XCIkaWRcIjpcIjMxNlwiLFwiTWFyZ2luXCI6e1wiJGlkXCI6XCIzMTdcIixcIlRvcFwiOjAuMCxcIkxlZnRcIjowLjAsXCJSaWdodFwiOjAuMCxcIkJvdHRvbVwiOjAuMH0sXCJQYWRkaW5nXCI6e1wiJGlkXCI6XCIzMThcIixcIlRvcFwiOjAuMCxcIkxlZnRcIjowLjAsXCJSaWdodFwiOjAuMCxcIkJvdHRvbVwiOjAuMH0sXCJCYWNrZ3JvdW5kXCI6e1wiJGlkXCI6XCIzMTlcIixcIkNvbG9yXCI6e1wiJGlkXCI6XCIzMjBcIixcIkFcIjoyNTUsXCJSXCI6MTM1LFwiR1wiOjEzMixcIkJcIjoxOTl9fSxcIklzVmlzaWJsZVwiOnRydWUsXCJXaWR0aFwiOjEyLjAsXCJIZWlnaHRcIjoxNC4wLFwiQm9yZGVyU3R5bGVcIjp7XCIkaWRcIjpcIjMyMVwiLFwiTGluZVN0eWxlXCI6e1wiJGlkXCI6XCIzMjJcIixcIkxpbmVDb2xvclwiOntcIiRpZFwiOlwiMzIzXCIsXCJDb2xvclwiOntcIiRpZFwiOlwiMzI0XCIsXCJBXCI6MjU1LFwiUlwiOjIzNCxcIkdcIjoyMixcIkJcIjozMH19LFwiTGluZVdlaWdodFwiOjIuMCxcIkxpbmVUeXBlXCI6MH0sXCJJc1Zpc2libGVcIjpmYWxzZX19LFwiVGl0bGVTdHlsZVwiOntcIiRpZFwiOlwiMzI1XCIsXCJGb250U2V0dGluZ3NcIjp7XCIkaWRcIjpcIjMyNlwiLFwiRm9udFNpemVcIjoxMSxcIkZvbnROYW1lXCI6XCJDYWxpYnJpXCIsXCJJc0JvbGRcIjpmYWxzZSxcIklzSXRhbGljXCI6ZmFsc2UsXCJJc1VuZGVybGluZWRcIjpmYWxzZX0sXCJGb3JlZ3JvdW5kXCI6e1wiJGlkXCI6XCIzMjdcIixcIkNvbG9yXCI6e1wiJGlkXCI6XCIzMjhcIixcIkFcIjoyNTUsXCJSXCI6MCxcIkdcIjowLFwiQlwiOjB9fSxcIkhvcml6b250YWxBbGlnbm1lbnRcIjoyLFwiSXNWaXNpYmxlXCI6dHJ1ZX0sXCJEYXRlU3R5bGVcIjp7XCIkaWRcIjpcIjMyOVwiLFwiRm9udFNldHRpbmdzXCI6e1wiJGlkXCI6XCIzMzBcIixcIkZvbnRTaXplXCI6MTAsXCJGb250TmFtZVwiOlwiQ2FsaWJyaVwiLFwiSXNCb2xkXCI6ZmFsc2UsXCJJc0l0YWxpY1wiOmZhbHNlLFwiSXNVbmRlcmxpbmVkXCI6ZmFsc2V9LFwiRm9yZWdyb3VuZFwiOntcIiRpZFwiOlwiMzMxXCIsXCJDb2xvclwiOntcIiRpZFwiOlwiMzMyXCIsXCJBXCI6MjU1LFwiUlwiOjU1LFwiR1wiOjUzLFwiQlwiOjY5fX0sXCJIb3Jpem9udGFsQWxpZ25tZW50XCI6MCxcIklzVmlzaWJsZVwiOnRydWV9LFwiRGF0ZUZvcm1hdFwiOntcIiRpZFwiOlwiMzMz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zNFwiLFwiRm9ybWF0XCI6MCxcIklzVmlzaWJsZVwiOmZhbHNlLFwiTGFzdEtub3duVmlzaWJpbGl0eVN0YXRlXCI6ZmFsc2V9fSxcIkRlZmF1bHRTd2ltbGFuZVRhc2tTdHlsZVwiOntcIiRpZFwiOlwiMzM1XCIsXCJTaGFwZVwiOjgsXCJTaGFwZVRoaWNrbmVzc1wiOjAsXCJEdXJhdGlvbkZvcm1hdFwiOjAsXCJQZXJjZW50YWdlQ29tcGxldGVUZXh0U3R5bGVcIjp7XCIkaWRcIjpcIjMzNlwiLFwiRm9udFNldHRpbmdzXCI6e1wiJGlkXCI6XCIzMzdcIixcIkZvbnRTaXplXCI6MTAsXCJGb250TmFtZVwiOlwiQ2FsaWJyaVwiLFwiSXNCb2xkXCI6ZmFsc2UsXCJJc0l0YWxpY1wiOmZhbHNlLFwiSXNVbmRlcmxpbmVkXCI6ZmFsc2V9LFwiRm9yZWdyb3VuZFwiOntcIiRpZFwiOlwiMzM4XCIsXCJDb2xvclwiOntcIiRpZFwiOlwiMzM5XCIsXCJBXCI6MjU1LFwiUlwiOjIzMixcIkdcIjoyMzIsXCJCXCI6MjMyfX0sXCJIb3Jpem9udGFsQWxpZ25tZW50XCI6MSxcIklzVmlzaWJsZVwiOnRydWV9LFwiUGVyY2VudGFnZUNvbXBsZXRlSGlnaGxpZ2h0U3R5bGVcIjp7XCIkaWRcIjpcIjM0MFwiLFwiQmFja2dyb3VuZFwiOntcIiRpZFwiOlwiMzQxXCIsXCJDb2xvclwiOntcIiRpZFwiOlwiMzQyXCIsXCJBXCI6ODksXCJSXCI6MCxcIkdcIjowLFwiQlwiOjB9fX0sXCJEdXJhdGlvblN0eWxlXCI6e1wiJGlkXCI6XCIzNDNcIixcIkZvbnRTZXR0aW5nc1wiOntcIiRpZFwiOlwiMzQ0XCIsXCJGb250U2l6ZVwiOjEwLFwiRm9udE5hbWVcIjpcIkNhbGlicmlcIixcIklzQm9sZFwiOmZhbHNlLFwiSXNJdGFsaWNcIjpmYWxzZSxcIklzVW5kZXJsaW5lZFwiOmZhbHNlfSxcIkZvcmVncm91bmRcIjp7XCIkaWRcIjpcIjM0NVwiLFwiQ29sb3JcIjp7XCIkaWRcIjpcIjM0NlwiLFwiQVwiOjI1NSxcIlJcIjo1NSxcIkdcIjo1MyxcIkJcIjo2OX19LFwiSG9yaXpvbnRhbEFsaWdubWVudFwiOjAsXCJJc1Zpc2libGVcIjpmYWxzZX0sXCJNYXJnaW5cIjp7XCIkaWRcIjpcIjM0N1wiLFwiVG9wXCI6MC4wLFwiTGVmdFwiOjAuMCxcIlJpZ2h0XCI6MC4wLFwiQm90dG9tXCI6MC4wfSxcIlN0YXJ0RGF0ZVBvc2l0aW9uXCI6MixcIkVuZERhdGVQb3NpdGlvblwiOjIsXCJUaXRsZVBvc2l0aW9uXCI6NCxcIkR1cmF0aW9uUG9zaXRpb25cIjowLFwiUGVyY2VudGFnZUNvbXBsZXRlZFBvc2l0aW9uXCI6MixcIlNwYWNpbmdcIjozLFwiQmFzZWxpbmVTdHlsZVwiOntcIiRpZFwiOlwiMzQ4XCIsXCJCYXNlbGluZVNoYXB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GlkXCI6XCIzNTNcIixcIkFcIjoxNTMsXCJSXCI6MCxcIkdcIjowLFwiQlwiOjB9fSxcIklzVmlzaWJsZVwiOmZhbHNlLFwiV2lkdGhcIjowLjAsXCJIZWlnaHRcIjowLjAsXCJCb3JkZXJTdHlsZVwiOntcIiRpZFwiOlwiMzU0XCIsXCJMaW5lU3R5bGVcIjp7XCIkaWRcIjpcIjM1NVwiLFwiTGluZUNvbG9yXCI6e1wiJGlkXCI6XCIzNTZcIixcIkNvbG9yXCI6e1wiJGlkXCI6XCIzNTdcIixcIkFcIjoyNTUsXCJSXCI6MjU1LFwiR1wiOjAsXCJCXCI6MH19LFwiTGluZVdlaWdodFwiOjIuMCxcIkxpbmVUeXBlXCI6MH0sXCJJc1Zpc2libGVcIjpmYWxzZX19fSxcIlNoYXBlU3R5bGVcIjp7XCIkaWRcIjpcIjM1OFwiLFwiTWFyZ2luXCI6e1wiJGlkXCI6XCIzNTlcIixcIlRvcFwiOjAuMCxcIkxlZnRcIjo0LjAsXCJSaWdodFwiOjQuMCxcIkJvdHRvbVwiOjAuMH0sXCJQYWRkaW5nXCI6e1wiJGlkXCI6XCIzNjBcIixcIlRvcFwiOjAuMCxcIkxlZnRcIjowLjAsXCJSaWdodFwiOjAuMCxcIkJvdHRvbVwiOjAuMH0sXCJCYWNrZ3JvdW5kXCI6e1wiJGlkXCI6XCIzNjFcIixcIkNvbG9yXCI6e1wiJGlkXCI6XCIzNjJcIixcIkFcIjoyNTUsXCJSXCI6MTM1LFwiR1wiOjEzMixcIkJcIjoxOTl9fSxcIklzVmlzaWJsZVwiOnRydWUsXCJXaWR0aFwiOjAuMCxcIkhlaWdodFwiOjEwLjAsXCJCb3JkZXJTdHlsZVwiOntcIiRpZFwiOlwiMzYzXCIsXCJMaW5lU3R5bGVcIjp7XCIkaWRcIjpcIjM2NFwiLFwiTGluZUNvbG9yXCI6e1wiJGlkXCI6XCIzNjVcIixcIkNvbG9yXCI6e1wiJGlkXCI6XCIzNjZcIixcIkFcIjoyNTUsXCJSXCI6MjM0LFwiR1wiOjIyLFwiQlwiOjMwfX0sXCJMaW5lV2VpZ2h0XCI6Mi4wLFwiTGluZVR5cGVcIjowfSxcIklzVmlzaWJsZVwiOmZhbHNlfX0sXCJUaXRsZVN0eWxlXCI6e1wiJGlkXCI6XCIzNjdcIixcIkZvbnRTZXR0aW5nc1wiOntcIiRpZFwiOlwiMzY4XCIsXCJGb250U2l6ZVwiOjExLFwiRm9udE5hbWVcIjpcIkNhbGlicmlcIixcIklzQm9sZFwiOmZhbHNlLFwiSXNJdGFsaWNcIjpmYWxzZSxcIklzVW5kZXJsaW5lZFwiOmZhbHNlfSxcIkZvcmVncm91bmRcIjp7XCIkaWRcIjpcIjM2OVwiLFwiQ29sb3JcIjp7XCIkaWRcIjpcIjM3MFwiLFwiQVwiOjI1NSxcIlJcIjowLFwiR1wiOjAsXCJCXCI6MH19LFwiSG9yaXpvbnRhbEFsaWdubWVudFwiOjAsXCJJc1Zpc2libGVcIjp0cnVlfSxcIkRhdGVTdHlsZVwiOntcIiRpZFwiOlwiMzcxXCIsXCJGb250U2V0dGluZ3NcIjp7XCIkaWRcIjpcIjM3MlwiLFwiRm9udFNpemVcIjoxMCxcIkZvbnROYW1lXCI6XCJDYWxpYnJpXCIsXCJJc0JvbGRcIjpmYWxzZSxcIklzSXRhbGljXCI6ZmFsc2UsXCJJc1VuZGVybGluZWRcIjpmYWxzZX0sXCJGb3JlZ3JvdW5kXCI6e1wiJGlkXCI6XCIzNzNcIixcIkNvbG9yXCI6e1wiJGlkXCI6XCIzNzRcIixcIkFcIjoyNTUsXCJSXCI6NTUsXCJHXCI6NTMsXCJCXCI6Njl9fSxcIkhvcml6b250YWxBbGlnbm1lbnRcIjoxLFwiSXNWaXNpYmxlXCI6ZmFsc2V9LFwiRGF0ZUZvcm1hdFwiOntcIiRpZFwiOlwiMzc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3NlwiLFwiRm9ybWF0XCI6MCxcIklzVmlzaWJsZVwiOmZhbHNlLFwiTGFzdEtub3duVmlzaWJpbGl0eVN0YXRlXCI6ZmFsc2V9fSxcIkRlZmF1bHRTd2ltbGFuZU1vdFN0eWxlXCI6e1wiJGlkXCI6XCIzNzdcIixcIlNoYXBlXCI6OSxcIlNoYXBlU2l6ZVwiOjAsXCJEZXRhaWxzU3BhY2luZ1wiOjAuMCxcIlBhZGRpbmdcIjp7XCIkaWRcIjpcIjM3OFwiLFwiVG9wXCI6NS4wLFwiTGVmdFwiOjMuMCxcIlJpZ2h0XCI6MC4wLFwiQm90dG9tXCI6Mi4wfSxcIlBvc2l0aW9uT25UYXNrXCI6MSxcIlNoYXBlU3R5bGVcIjp7XCIkaWRcIjpcIjM3OVwiLFwiTWFyZ2luXCI6e1wiJGlkXCI6XCIzODBcIixcIlRvcFwiOjAuMCxcIkxlZnRcIjowLjAsXCJSaWdodFwiOjAuMCxcIkJvdHRvbVwiOjAuMH0sXCJQYWRkaW5nXCI6e1wiJGlkXCI6XCIzODFcIixcIlRvcFwiOjAuMCxcIkxlZnRcIjowLjAsXCJSaWdodFwiOjAuMCxcIkJvdHRvbVwiOjAuMH0sXCJCYWNrZ3JvdW5kXCI6e1wiJGlkXCI6XCIzODJcIixcIkNvbG9yXCI6e1wiJGlkXCI6XCIzODNcIixcIkFcIjoyNTUsXCJSXCI6MTU5LFwiR1wiOjE1NixcIkJcIjoyMTB9fSxcIklzVmlzaWJsZVwiOnRydWUsXCJXaWR0aFwiOjEyLjAsXCJIZWlnaHRcIjoxNC4wLFwiQm9yZGVyU3R5bGVcIjp7XCIkaWRcIjpcIjM4NFwiLFwiTGluZVN0eWxlXCI6e1wiJGlkXCI6XCIzODVcIixcIkxpbmVDb2xvclwiOntcIiRpZFwiOlwiMzg2XCIsXCJDb2xvclwiOntcIiRpZFwiOlwiMzg3XCIsXCJBXCI6MjU1LFwiUlwiOjI1NSxcIkdcIjoyNTUsXCJCXCI6MjU1fX0sXCJMaW5lV2VpZ2h0XCI6MC4wLFwiTGluZVR5cGVcIjowfSxcIklzVmlzaWJsZVwiOmZhbHNlfX0sXCJUaXRsZVN0eWxlXCI6e1wiJGlkXCI6XCIzODhcIixcIkZvbnRTZXR0aW5nc1wiOntcIiRpZFwiOlwiMzg5XCIsXCJGb250U2l6ZVwiOjExLFwiRm9udE5hbWVcIjpcIkNhbGlicmlcIixcIklzQm9sZFwiOmZhbHNlLFwiSXNJdGFsaWNcIjpmYWxzZSxcIklzVW5kZXJsaW5lZFwiOmZhbHNlfSxcIkZvcmVncm91bmRcIjp7XCIkaWRcIjpcIjM5MFwiLFwiQ29sb3JcIjp7XCIkaWRcIjpcIjM5MVwiLFwiQVwiOjI1NSxcIlJcIjowLFwiR1wiOjAsXCJCXCI6MH19LFwiSG9yaXpvbnRhbEFsaWdubWVudFwiOjEsXCJJc1Zpc2libGVcIjp0cnVlfSxcIkRhdGVTdHlsZVwiOntcIiRpZFwiOlwiMzkyXCIsXCJGb250U2V0dGluZ3NcIjp7XCIkaWRcIjpcIjM5M1wiLFwiRm9udFNpemVcIjoxMCxcIkZvbnROYW1lXCI6XCJDYWxpYnJpXCIsXCJJc0JvbGRcIjpmYWxzZSxcIklzSXRhbGljXCI6ZmFsc2UsXCJJc1VuZGVybGluZWRcIjpmYWxzZX0sXCJGb3JlZ3JvdW5kXCI6e1wiJGlkXCI6XCIzOTRcIixcIkNvbG9yXCI6e1wiJGlkXCI6XCIzOTVcIixcIkFcIjoyNTUsXCJSXCI6NTUsXCJHXCI6NTMsXCJCXCI6Njl9fSxcIkhvcml6b250YWxBbGlnbm1lbnRcIjoxLFwiSXNWaXNpYmxlXCI6dHJ1ZX0sXCJEYXRlRm9ybWF0XCI6e1wiJGlkXCI6XCIzOT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k3XCIsXCJGb3JtYXRcIjowLFwiSXNWaXNpYmxlXCI6ZmFsc2UsXCJMYXN0S25vd25WaXNpYmlsaXR5U3RhdGVcIjpmYWxzZX19fSx7XCIkaWRcIjpcIjM5OFwiLFwiU3R5bGVJZFwiOlwiYjI0ZjgwNDUtZjY5Yi00YTQzLTgyOWYtYTU2NTAzZmRjZDY5XCIsXCJOYW1lXCI6XCJTd2ltbGFuZSBTdHlsZSAzXCIsXCJIZWFkZXJTdHlsZVwiOntcIiRpZFwiOlwiMzk5XCIsXCJUZXh0U3R5bGVcIjp7XCIkaWRcIjpcIjQwMFwiLFwiRm9udFNldHRpbmdzXCI6e1wiJGlkXCI6XCI0MDFcIixcIkZvbnRTaXplXCI6MTEsXCJGb250TmFtZVwiOlwiQ2FsaWJyaVwiLFwiSXNCb2xkXCI6ZmFsc2UsXCJJc0l0YWxpY1wiOmZhbHNlLFwiSXNVbmRlcmxpbmVkXCI6ZmFsc2V9LFwiRm9yZWdyb3VuZFwiOntcIiRpZFwiOlwiNDAyXCIsXCJDb2xvclwiOntcIiRpZFwiOlwiNDAzXCIsXCJBXCI6MjU1LFwiUlwiOjI1NSxcIkdcIjoyNTUsXCJCXCI6MjU1fX0sXCJIb3Jpem9udGFsQWxpZ25tZW50XCI6MSxcIklzVmlzaWJsZVwiOnRydWV9LFwiUmVjdGFuZ2xlU3R5bGVcIjp7XCIkaWRcIjpcIjQwNFwiLFwiTWFyZ2luXCI6e1wiJGlkXCI6XCI0MDVcIixcIlRvcFwiOjAuMCxcIkxlZnRcIjowLjAsXCJSaWdodFwiOjAuMCxcIkJvdHRvbVwiOjAuMH0sXCJQYWRkaW5nXCI6e1wiJGlkXCI6XCI0MDZcIixcIlRvcFwiOjAuMCxcIkxlZnRcIjowLjAsXCJSaWdodFwiOjAuMCxcIkJvdHRvbVwiOjAuMH0sXCJCYWNrZ3JvdW5kXCI6e1wiJGlkXCI6XCI0MDdcIixcIkNvbG9yXCI6e1wiJGlkXCI6XCI0MDhcIixcIkFcIjoyNTUsXCJSXCI6OTMsXCJHXCI6MTE1LFwiQlwiOjE1NH19LFwiSXNWaXNpYmxlXCI6dHJ1ZSxcIldpZHRoXCI6MC4wLFwiSGVpZ2h0XCI6MC4wLFwiQm9yZGVyU3R5bGVcIjp7XCIkaWRcIjpcIjQwOVwiLFwiTGluZVN0eWxlXCI6e1wiJGlkXCI6XCI0MTBcIixcIkxpbmVDb2xvclwiOntcIiRpZFwiOlwiNDExXCIsXCJDb2xvclwiOntcIiRpZFwiOlwiNDEyXCIsXCJBXCI6MjU1LFwiUlwiOjI1NSxcIkdcIjoyNTUsXCJCXCI6MjU1fX0sXCJMaW5lV2VpZ2h0XCI6MC4wLFwiTGluZVR5cGVcIjowfSxcIklzVmlzaWJsZVwiOmZhbHNlfX19LFwiQmFja2dyb3VuZFN0eWxlXCI6e1wiJGlkXCI6XCI0MTNcIixcIk1hcmdpblwiOntcIiRpZFwiOlwiNDE0XCIsXCJUb3BcIjowLjAsXCJMZWZ0XCI6MC4wLFwiUmlnaHRcIjowLjAsXCJCb3R0b21cIjowLjB9LFwiUGFkZGluZ1wiOntcIiRpZFwiOlwiNDE1XCIsXCJUb3BcIjowLjAsXCJMZWZ0XCI6MC4wLFwiUmlnaHRcIjowLjAsXCJCb3R0b21cIjowLjB9LFwiQmFja2dyb3VuZFwiOntcIiRpZFwiOlwiNDE2XCIsXCJDb2xvclwiOntcIiRpZFwiOlwiNDE3XCIsXCJBXCI6NTEsXCJSXCI6MjAwLFwiR1wiOjIwMCxcIkJcIjoyMDB9fSxcIklzVmlzaWJsZVwiOnRydWUsXCJXaWR0aFwiOjAuMCxcIkhlaWdodFwiOjAuMCxcIkJvcmRlclN0eWxlXCI6e1wiJGlkXCI6XCI0MThcIixcIkxpbmVTdHlsZVwiOntcIiRpZFwiOlwiNDE5XCIsXCJMaW5lQ29sb3JcIjp7XCIkaWRcIjpcIjQyMFwiLFwiQ29sb3JcIjp7XCIkaWRcIjpcIjQyMVwiLFwiQVwiOjI1NSxcIlJcIjoyMzQsXCJHXCI6MjIsXCJCXCI6MzB9fSxcIkxpbmVXZWlnaHRcIjoyLjAsXCJMaW5lVHlwZVwiOjB9LFwiSXNWaXNpYmxlXCI6ZmFsc2V9fSxcIklzQWJvdmVUaW1lYmFuZFwiOmZhbHNlLFwiU3BhY2luZ1wiOjIsXCJEZWZhdWx0U3dpbWxhbmVBY3Rpdml0eVN0eWxlXCI6e1wiJGlkXCI6XCI0MjJcIixcIkhlYWRlclN0eWxlXCI6e1wiJGlkXCI6XCI0MjNcIixcIlRleHRTdHlsZVwiOntcIiRpZFwiOlwiNDI0XCIsXCJGb250U2V0dGluZ3NcIjp7XCIkaWRcIjpcIjQyNVwiLFwiRm9udFNpemVcIjoxMSxcIkZvbnROYW1lXCI6XCJDYWxpYnJpXCIsXCJJc0JvbGRcIjpmYWxzZSxcIklzSXRhbGljXCI6ZmFsc2UsXCJJc1VuZGVybGluZWRcIjpmYWxzZX0sXCJGb3JlZ3JvdW5kXCI6e1wiJGlkXCI6XCI0MjZcIixcIkNvbG9yXCI6e1wiJGlkXCI6XCI0MjdcIixcIkFcIjoyNTUsXCJSXCI6MCxcIkdcIjowLFwiQlwiOjB9fSxcIkhvcml6b250YWxBbGlnbm1lbnRcIjowLFwiSXNWaXNpYmxlXCI6dHJ1ZX0sXCJSZWN0YW5nbGVTdHlsZVwiOntcIiRpZFwiOlwiNDI4XCIsXCJNYXJnaW5cIjp7XCIkaWRcIjpcIjQyOVwiLFwiVG9wXCI6MC4wLFwiTGVmdFwiOjAuMCxcIlJpZ2h0XCI6MC4wLFwiQm90dG9tXCI6MC4wfSxcIlBhZGRpbmdcIjp7XCIkaWRcIjpcIjQzMFwiLFwiVG9wXCI6MC4wLFwiTGVmdFwiOjAuMCxcIlJpZ2h0XCI6MC4wLFwiQm90dG9tXCI6MC4wfSxcIkJhY2tncm91bmRcIjp7XCIkaWRcIjpcIjQzMVwiLFwiQ29sb3JcIjp7XCIkaWRcIjpcIjQzMlwiLFwiQVwiOjEyNyxcIlJcIjo5MyxcIkdcIjoxMTUsXCJCXCI6MTU0fX0sXCJJc1Zpc2libGVcIjp0cnVlLFwiV2lkdGhcIjowLjAsXCJIZWlnaHRcIjowLjAsXCJCb3JkZXJTdHlsZVwiOntcIiRpZFwiOlwiNDMzXCIsXCJMaW5lU3R5bGVcIjp7XCIkaWRcIjpcIjQzNFwiLFwiTGluZUNvbG9yXCI6e1wiJGlkXCI6XCI0MzVcIixcIkNvbG9yXCI6e1wiJGlkXCI6XCI0MzZcIixcIkFcIjoyNTUsXCJSXCI6MjU1LFwiR1wiOjI1NSxcIkJcIjoyNTV9fSxcIkxpbmVXZWlnaHRcIjowLjAsXCJMaW5lVHlwZVwiOjB9LFwiSXNWaXNpYmxlXCI6ZmFsc2V9fX0sXCJCYWNrZ3JvdW5kU3R5bGVcIjp7XCIkaWRcIjpcIjQzN1wiLFwiTWFyZ2luXCI6e1wiJGlkXCI6XCI0MzhcIixcIlRvcFwiOjAuMCxcIkxlZnRcIjowLjAsXCJSaWdodFwiOjAuMCxcIkJvdHRvbVwiOjAuMH0sXCJQYWRkaW5nXCI6e1wiJGlkXCI6XCI0MzlcIixcIlRvcFwiOjAuMCxcIkxlZnRcIjowLjAsXCJSaWdodFwiOjAuMCxcIkJvdHRvbVwiOjAuMH0sXCJCYWNrZ3JvdW5kXCI6e1wiJGlkXCI6XCI0NDBcIixcIkNvbG9yXCI6e1wiJGlkXCI6XCI0NDFcIixcIkFcIjo1MSxcIlJcIjoyMDAsXCJHXCI6MjAwLFwiQlwiOjIwMH19LFwiSXNWaXNpYmxlXCI6dHJ1ZSxcIldpZHRoXCI6MC4wLFwiSGVpZ2h0XCI6MC4wLFwiQm9yZGVyU3R5bGVcIjp7XCIkaWRcIjpcIjQ0MlwiLFwiTGluZVN0eWxlXCI6e1wiJGlkXCI6XCI0NDNcIixcIkxpbmVDb2xvclwiOntcIiRpZFwiOlwiNDQ0XCIsXCJDb2xvclwiOntcIiRpZFwiOlwiNDQ1XCIsXCJBXCI6MjU1LFwiUlwiOjIzNCxcIkdcIjoyMixcIkJcIjozMH19LFwiTGluZVdlaWdodFwiOjIuMCxcIkxpbmVUeXBlXCI6MH0sXCJJc1Zpc2libGVcIjpmYWxzZX19fSxcIkRlZmF1bHRTd2ltbGFuZU1pbGVzdG9uZVN0eWxlXCI6e1wiJGlkXCI6XCI0NDZcIixcIlRpdGxlUG9zaXRpb25cIjowLFwiRGF0ZVBvc2l0aW9uXCI6MixcIlNoYXBlVHlwZVwiOjksXCJTaGFwZVNpemVcIjowLFwiU3BhY2luZ1wiOjUsXCJTaGFwZVN0eWxlXCI6e1wiJGlkXCI6XCI0NDdcIixcIk1hcmdpblwiOntcIiRpZFwiOlwiNDQ4XCIsXCJUb3BcIjowLjAsXCJMZWZ0XCI6MC4wLFwiUmlnaHRcIjowLjAsXCJCb3R0b21cIjowLjB9LFwiUGFkZGluZ1wiOntcIiRpZFwiOlwiNDQ5XCIsXCJUb3BcIjowLjAsXCJMZWZ0XCI6MC4wLFwiUmlnaHRcIjowLjAsXCJCb3R0b21cIjowLjB9LFwiQmFja2dyb3VuZFwiOntcIiRpZFwiOlwiNDUwXCIsXCJDb2xvclwiOntcIiRpZFwiOlwiNDUxXCIsXCJBXCI6MjU1LFwiUlwiOjkzLFwiR1wiOjExNSxcIkJcIjoxNTR9fSxcIklzVmlzaWJsZVwiOnRydWUsXCJXaWR0aFwiOjEyLjAsXCJIZWlnaHRcIjoxNC4wLFwiQm9yZGVyU3R5bGVcIjp7XCIkaWRcIjpcIjQ1MlwiLFwiTGluZVN0eWxlXCI6e1wiJGlkXCI6XCI0NTNcIixcIkxpbmVDb2xvclwiOntcIiRpZFwiOlwiNDU0XCIsXCJDb2xvclwiOntcIiRpZFwiOlwiNDU1XCIsXCJBXCI6MjU1LFwiUlwiOjIzNCxcIkdcIjoyMixcIkJcIjozMH19LFwiTGluZVdlaWdodFwiOjIuMCxcIkxpbmVUeXBlXCI6MH0sXCJJc1Zpc2libGVcIjpmYWxzZX19LFwiVGl0bGVTdHlsZVwiOntcIiRpZFwiOlwiNDU2XCIsXCJGb250U2V0dGluZ3NcIjp7XCIkaWRcIjpcIjQ1N1wiLFwiRm9udFNpemVcIjoxMSxcIkZvbnROYW1lXCI6XCJDYWxpYnJpXCIsXCJJc0JvbGRcIjpmYWxzZSxcIklzSXRhbGljXCI6ZmFsc2UsXCJJc1VuZGVybGluZWRcIjpmYWxzZX0sXCJGb3JlZ3JvdW5kXCI6e1wiJGlkXCI6XCI0NThcIixcIkNvbG9yXCI6e1wiJGlkXCI6XCI0NTlcIixcIkFcIjoyNTUsXCJSXCI6MCxcIkdcIjowLFwiQlwiOjB9fSxcIkhvcml6b250YWxBbGlnbm1lbnRcIjoyLFwiSXNWaXNpYmxlXCI6dHJ1ZX0sXCJEYXRlU3R5bGVcIjp7XCIkaWRcIjpcIjQ2MFwiLFwiRm9udFNldHRpbmdzXCI6e1wiJGlkXCI6XCI0NjFcIixcIkZvbnRTaXplXCI6MTAsXCJGb250TmFtZVwiOlwiQ2FsaWJyaVwiLFwiSXNCb2xkXCI6ZmFsc2UsXCJJc0l0YWxpY1wiOmZhbHNlLFwiSXNVbmRlcmxpbmVkXCI6ZmFsc2V9LFwiRm9yZWdyb3VuZFwiOntcIiRpZFwiOlwiNDYyXCIsXCJDb2xvclwiOntcIiRpZFwiOlwiNDYzXCIsXCJBXCI6MjU1LFwiUlwiOjU1LFwiR1wiOjUzLFwiQlwiOjY5fX0sXCJIb3Jpem9udGFsQWxpZ25tZW50XCI6MCxcIklzVmlzaWJsZVwiOnRydWV9LFwiRGF0ZUZvcm1hdFwiOntcIiRpZFwiOlwiNDY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VwiLFwiRm9ybWF0XCI6MCxcIklzVmlzaWJsZVwiOmZhbHNlLFwiTGFzdEtub3duVmlzaWJpbGl0eVN0YXRlXCI6ZmFsc2V9fSxcIkRlZmF1bHRTd2ltbGFuZVRhc2tTdHlsZVwiOntcIiRpZFwiOlwiNDY2XCIsXCJTaGFwZVwiOjgsXCJTaGFwZVRoaWNrbmVzc1wiOjAsXCJEdXJhdGlvbkZvcm1hdFwiOjAsXCJQZXJjZW50YWdlQ29tcGxldGVUZXh0U3R5bGVcIjp7XCIkaWRcIjpcIjQ2N1wiLFwiRm9udFNldHRpbmdzXCI6e1wiJGlkXCI6XCI0NjhcIixcIkZvbnRTaXplXCI6MTAsXCJGb250TmFtZVwiOlwiQ2FsaWJyaVwiLFwiSXNCb2xkXCI6ZmFsc2UsXCJJc0l0YWxpY1wiOmZhbHNlLFwiSXNVbmRlcmxpbmVkXCI6ZmFsc2V9LFwiRm9yZWdyb3VuZFwiOntcIiRpZFwiOlwiNDY5XCIsXCJDb2xvclwiOntcIiRpZFwiOlwiNDcwXCIsXCJBXCI6MjU1LFwiUlwiOjIzMixcIkdcIjoyMzIsXCJCXCI6MjMyfX0sXCJIb3Jpem9udGFsQWxpZ25tZW50XCI6MSxcIklzVmlzaWJsZVwiOnRydWV9LFwiUGVyY2VudGFnZUNvbXBsZXRlSGlnaGxpZ2h0U3R5bGVcIjp7XCIkaWRcIjpcIjQ3MVwiLFwiQmFja2dyb3VuZFwiOntcIiRpZFwiOlwiNDcyXCIsXCJDb2xvclwiOntcIiRpZFwiOlwiNDczXCIsXCJBXCI6ODksXCJSXCI6MCxcIkdcIjowLFwiQlwiOjB9fX0sXCJEdXJhdGlvblN0eWxlXCI6e1wiJGlkXCI6XCI0NzRcIixcIkZvbnRTZXR0aW5nc1wiOntcIiRpZFwiOlwiNDc1XCIsXCJGb250U2l6ZVwiOjEwLFwiRm9udE5hbWVcIjpcIkNhbGlicmlcIixcIklzQm9sZFwiOmZhbHNlLFwiSXNJdGFsaWNcIjpmYWxzZSxcIklzVW5kZXJsaW5lZFwiOmZhbHNlfSxcIkZvcmVncm91bmRcIjp7XCIkaWRcIjpcIjQ3NlwiLFwiQ29sb3JcIjp7XCIkaWRcIjpcIjQ3N1wiLFwiQVwiOjI1NSxcIlJcIjo1NSxcIkdcIjo1MyxcIkJcIjo2OX19LFwiSG9yaXpvbnRhbEFsaWdubWVudFwiOjAsXCJJc1Zpc2libGVcIjpmYWxzZX0sXCJNYXJnaW5cIjp7XCIkaWRcIjpcIjQ3OFwiLFwiVG9wXCI6MC4wLFwiTGVmdFwiOjAuMCxcIlJpZ2h0XCI6MC4wLFwiQm90dG9tXCI6MC4wfSxcIlN0YXJ0RGF0ZVBvc2l0aW9uXCI6MixcIkVuZERhdGVQb3NpdGlvblwiOjIsXCJUaXRsZVBvc2l0aW9uXCI6NCxcIkR1cmF0aW9uUG9zaXRpb25cIjowLFwiUGVyY2VudGFnZUNvbXBsZXRlZFBvc2l0aW9uXCI6MixcIlNwYWNpbmdcIjozLFwiQmFzZWxpbmVTdHlsZVwiOntcIiRpZFwiOlwiNDc5XCIsXCJCYXNlbGluZVNoYXBlU3R5bGVcIjp7XCIkaWRcIjpcIjQ4MFwiLFwiTWFyZ2luXCI6e1wiJGlkXCI6XCI0ODFcIixcIlRvcFwiOjAuMCxcIkxlZnRcIjowLjAsXCJSaWdodFwiOjAuMCxcIkJvdHRvbVwiOjAuMH0sXCJQYWRkaW5nXCI6e1wiJGlkXCI6XCI0ODJcIixcIlRvcFwiOjAuMCxcIkxlZnRcIjowLjAsXCJSaWdodFwiOjAuMCxcIkJvdHRvbVwiOjAuMH0sXCJCYWNrZ3JvdW5kXCI6e1wiJGlkXCI6XCI0ODNcIixcIkNvbG9yXCI6e1wiJGlkXCI6XCI0ODRcIixcIkFcIjoxNTMsXCJSXCI6MCxcIkdcIjowLFwiQlwiOjB9fSxcIklzVmlzaWJsZVwiOmZhbHNlLFwiV2lkdGhcIjowLjAsXCJIZWlnaHRcIjowLjAsXCJCb3JkZXJTdHlsZVwiOntcIiRpZFwiOlwiNDg1XCIsXCJMaW5lU3R5bGVcIjp7XCIkaWRcIjpcIjQ4NlwiLFwiTGluZUNvbG9yXCI6e1wiJGlkXCI6XCI0ODdcIixcIkNvbG9yXCI6e1wiJGlkXCI6XCI0ODhcIixcIkFcIjoyNTUsXCJSXCI6MjU1LFwiR1wiOjAsXCJCXCI6MH19LFwiTGluZVdlaWdodFwiOjIuMCxcIkxpbmVUeXBlXCI6MH0sXCJJc1Zpc2libGVcIjpmYWxzZX19fSxcIlNoYXBlU3R5bGVcIjp7XCIkaWRcIjpcIjQ4OVwiLFwiTWFyZ2luXCI6e1wiJGlkXCI6XCI0OTBcIixcIlRvcFwiOjAuMCxcIkxlZnRcIjo0LjAsXCJSaWdodFwiOjQuMCxcIkJvdHRvbVwiOjAuMH0sXCJQYWRkaW5nXCI6e1wiJGlkXCI6XCI0OTFcIixcIlRvcFwiOjAuMCxcIkxlZnRcIjowLjAsXCJSaWdodFwiOjAuMCxcIkJvdHRvbVwiOjAuMH0sXCJCYWNrZ3JvdW5kXCI6e1wiJGlkXCI6XCI0OTJcIixcIkNvbG9yXCI6e1wiJGlkXCI6XCI0OTNcIixcIkFcIjoyNTUsXCJSXCI6OTMsXCJHXCI6MTE1LFwiQlwiOjE1NH19LFwiSXNWaXNpYmxlXCI6dHJ1ZSxcIldpZHRoXCI6MC4wLFwiSGVpZ2h0XCI6MTAuMCxcIkJvcmRlclN0eWxlXCI6e1wiJGlkXCI6XCI0OTRcIixcIkxpbmVTdHlsZVwiOntcIiRpZFwiOlwiNDk1XCIsXCJMaW5lQ29sb3JcIjp7XCIkaWRcIjpcIjQ5NlwiLFwiQ29sb3JcIjp7XCIkaWRcIjpcIjQ5N1wiLFwiQVwiOjI1NSxcIlJcIjoyMzQsXCJHXCI6MjIsXCJCXCI6MzB9fSxcIkxpbmVXZWlnaHRcIjoyLjAsXCJMaW5lVHlwZVwiOjB9LFwiSXNWaXNpYmxlXCI6ZmFsc2V9fSxcIlRpdGxlU3R5bGVcIjp7XCIkaWRcIjpcIjQ5OFwiLFwiRm9udFNldHRpbmdzXCI6e1wiJGlkXCI6XCI0OTlcIixcIkZvbnRTaXplXCI6MTEsXCJGb250TmFtZVwiOlwiQ2FsaWJyaVwiLFwiSXNCb2xkXCI6ZmFsc2UsXCJJc0l0YWxpY1wiOmZhbHNlLFwiSXNVbmRlcmxpbmVkXCI6ZmFsc2V9LFwiRm9yZWdyb3VuZFwiOntcIiRpZFwiOlwiNTAwXCIsXCJDb2xvclwiOntcIiRpZFwiOlwiNTAxXCIsXCJBXCI6MjU1LFwiUlwiOjAsXCJHXCI6MCxcIkJcIjowfX0sXCJIb3Jpem9udGFsQWxpZ25tZW50XCI6MCxcIklzVmlzaWJsZVwiOnRydWV9LFwiRGF0ZVN0eWxlXCI6e1wiJGlkXCI6XCI1MDJcIixcIkZvbnRTZXR0aW5nc1wiOntcIiRpZFwiOlwiNTAzXCIsXCJGb250U2l6ZVwiOjEwLFwiRm9udE5hbWVcIjpcIkNhbGlicmlcIixcIklzQm9sZFwiOmZhbHNlLFwiSXNJdGFsaWNcIjpmYWxzZSxcIklzVW5kZXJsaW5lZFwiOmZhbHNlfSxcIkZvcmVncm91bmRcIjp7XCIkaWRcIjpcIjUwNFwiLFwiQ29sb3JcIjp7XCIkaWRcIjpcIjUwNVwiLFwiQVwiOjI1NSxcIlJcIjo1NSxcIkdcIjo1MyxcIkJcIjo2OX19LFwiSG9yaXpvbnRhbEFsaWdubWVudFwiOjEsXCJJc1Zpc2libGVcIjpmYWxzZX0sXCJEYXRlRm9ybWF0XCI6e1wiJGlkXCI6XCI1MD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A3XCIsXCJGb3JtYXRcIjowLFwiSXNWaXNpYmxlXCI6ZmFsc2UsXCJMYXN0S25vd25WaXNpYmlsaXR5U3RhdGVcIjpmYWxzZX19LFwiRGVmYXVsdFN3aW1sYW5lTW90U3R5bGVcIjp7XCIkaWRcIjpcIjUwOFwiLFwiU2hhcGVcIjo5LFwiU2hhcGVTaXplXCI6MCxcIkRldGFpbHNTcGFjaW5nXCI6MC4wLFwiUGFkZGluZ1wiOntcIiRpZFwiOlwiNTA5XCIsXCJUb3BcIjo1LjAsXCJMZWZ0XCI6My4wLFwiUmlnaHRcIjowLjAsXCJCb3R0b21cIjoyLjB9LFwiUG9zaXRpb25PblRhc2tcIjoxLFwiU2hhcGVTdHlsZVwiOntcIiRpZFwiOlwiNTEwXCIsXCJNYXJnaW5cIjp7XCIkaWRcIjpcIjUxMVwiLFwiVG9wXCI6MC4wLFwiTGVmdFwiOjAuMCxcIlJpZ2h0XCI6MC4wLFwiQm90dG9tXCI6MC4wfSxcIlBhZGRpbmdcIjp7XCIkaWRcIjpcIjUxMlwiLFwiVG9wXCI6MC4wLFwiTGVmdFwiOjAuMCxcIlJpZ2h0XCI6MC4wLFwiQm90dG9tXCI6MC4wfSxcIkJhY2tncm91bmRcIjp7XCIkaWRcIjpcIjUxM1wiLFwiQ29sb3JcIjp7XCIkaWRcIjpcIjUxNFwiLFwiQVwiOjI1NSxcIlJcIjo3NCxcIkdcIjo5MixcIkJcIjoxMjN9fSxcIklzVmlzaWJsZVwiOnRydWUsXCJXaWR0aFwiOjEyLjAsXCJIZWlnaHRcIjoxNC4wLFwiQm9yZGVyU3R5bGVcIjp7XCIkaWRcIjpcIjUxNVwiLFwiTGluZVN0eWxlXCI6e1wiJGlkXCI6XCI1MTZcIixcIkxpbmVDb2xvclwiOntcIiRpZFwiOlwiNTE3XCIsXCJDb2xvclwiOntcIiRpZFwiOlwiNTE4XCIsXCJBXCI6MjU1LFwiUlwiOjI1NSxcIkdcIjoyNTUsXCJCXCI6MjU1fX0sXCJMaW5lV2VpZ2h0XCI6MC4wLFwiTGluZVR5cGVcIjowfSxcIklzVmlzaWJsZVwiOmZhbHNlfX0sXCJUaXRsZVN0eWxlXCI6e1wiJGlkXCI6XCI1MTlcIixcIkZvbnRTZXR0aW5nc1wiOntcIiRpZFwiOlwiNTIwXCIsXCJGb250U2l6ZVwiOjExLFwiRm9udE5hbWVcIjpcIkNhbGlicmlcIixcIklzQm9sZFwiOmZhbHNlLFwiSXNJdGFsaWNcIjpmYWxzZSxcIklzVW5kZXJsaW5lZFwiOmZhbHNlfSxcIkZvcmVncm91bmRcIjp7XCIkaWRcIjpcIjUyMVwiLFwiQ29sb3JcIjp7XCIkaWRcIjpcIjUyMlwiLFwiQVwiOjI1NSxcIlJcIjowLFwiR1wiOjAsXCJCXCI6MH19LFwiSG9yaXpvbnRhbEFsaWdubWVudFwiOjEsXCJJc1Zpc2libGVcIjp0cnVlfSxcIkRhdGVTdHlsZVwiOntcIiRpZFwiOlwiNTIzXCIsXCJGb250U2V0dGluZ3NcIjp7XCIkaWRcIjpcIjUyNFwiLFwiRm9udFNpemVcIjoxMCxcIkZvbnROYW1lXCI6XCJDYWxpYnJpXCIsXCJJc0JvbGRcIjpmYWxzZSxcIklzSXRhbGljXCI6ZmFsc2UsXCJJc1VuZGVybGluZWRcIjpmYWxzZX0sXCJGb3JlZ3JvdW5kXCI6e1wiJGlkXCI6XCI1MjVcIixcIkNvbG9yXCI6e1wiJGlkXCI6XCI1MjZcIixcIkFcIjoyNTUsXCJSXCI6NTUsXCJHXCI6NTMsXCJCXCI6Njl9fSxcIkhvcml6b250YWxBbGlnbm1lbnRcIjoxLFwiSXNWaXNpYmxlXCI6dHJ1ZX0sXCJEYXRlRm9ybWF0XCI6e1wiJGlkXCI6XCI1Mj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I4XCIsXCJGb3JtYXRcIjowLFwiSXNWaXNpYmxlXCI6ZmFsc2UsXCJMYXN0S25vd25WaXNpYmlsaXR5U3RhdGVcIjpmYWxzZX19fSx7XCIkaWRcIjpcIjUyOVwiLFwiU3R5bGVJZFwiOlwiMDcwMmRlYTgtYzExNC00ZDcxLWJlNDAtY2QzMDYyYzQ2OTcwXCIsXCJOYW1lXCI6XCJTd2ltbGFuZSBTdHlsZSA0XCIsXCJIZWFkZXJTdHlsZVwiOntcIiRpZFwiOlwiNTMwXCIsXCJUZXh0U3R5bGVcIjp7XCIkaWRcIjpcIjUzMVwiLFwiRm9udFNldHRpbmdzXCI6e1wiJGlkXCI6XCI1MzJcIixcIkZvbnRTaXplXCI6MTEsXCJGb250TmFtZVwiOlwiQ2FsaWJyaVwiLFwiSXNCb2xkXCI6ZmFsc2UsXCJJc0l0YWxpY1wiOmZhbHNlLFwiSXNVbmRlcmxpbmVkXCI6ZmFsc2V9LFwiRm9yZWdyb3VuZFwiOntcIiRpZFwiOlwiNTMzXCIsXCJDb2xvclwiOntcIiRpZFwiOlwiNTM0XCIsXCJBXCI6MjU1LFwiUlwiOjI1NSxcIkdcIjoyNTUsXCJCXCI6MjU1fX0sXCJIb3Jpem9udGFsQWxpZ25tZW50XCI6MCxcIklzVmlzaWJsZVwiOnRydWV9LFwiUmVjdGFuZ2xlU3R5bGVcIjp7XCIkaWRcIjpcIjUzNVwiLFwiTWFyZ2luXCI6e1wiJGlkXCI6XCI1MzZcIixcIlRvcFwiOjAuMCxcIkxlZnRcIjowLjAsXCJSaWdodFwiOjAuMCxcIkJvdHRvbVwiOjAuMH0sXCJQYWRkaW5nXCI6e1wiJGlkXCI6XCI1MzdcIixcIlRvcFwiOjAuMCxcIkxlZnRcIjowLjAsXCJSaWdodFwiOjAuMCxcIkJvdHRvbVwiOjAuMH0sXCJCYWNrZ3JvdW5kXCI6e1wiJGlkXCI6XCI1MzhcIixcIkNvbG9yXCI6e1wiJGlkXCI6XCI1MzlcIixcIkFcIjoyNTUsXCJSXCI6MTA1LFwiR1wiOjE1MSxcIkJcIjoxNzV9fSxcIklzVmlzaWJsZVwiOnRydWUsXCJXaWR0aFwiOjAuMCxcIkhlaWdodFwiOjAuMCxcIkJvcmRlclN0eWxlXCI6e1wiJGlkXCI6XCI1NDBcIixcIkxpbmVTdHlsZVwiOntcIiRpZFwiOlwiNTQxXCIsXCJMaW5lQ29sb3JcIjp7XCIkaWRcIjpcIjU0MlwiLFwiQ29sb3JcIjp7XCIkaWRcIjpcIjU0M1wiLFwiQVwiOjI1NSxcIlJcIjoyNTUsXCJHXCI6MjU1LFwiQlwiOjI1NX19LFwiTGluZVdlaWdodFwiOjAuMCxcIkxpbmVUeXBlXCI6MH0sXCJJc1Zpc2libGVcIjpmYWxzZX19fSxcIkJhY2tncm91bmRTdHlsZVwiOntcIiRpZFwiOlwiNTQ0XCIsXCJNYXJnaW5cIjp7XCIkaWRcIjpcIjU0NVwiLFwiVG9wXCI6MC4wLFwiTGVmdFwiOjAuMCxcIlJpZ2h0XCI6MC4wLFwiQm90dG9tXCI6MC4wfSxcIlBhZGRpbmdcIjp7XCIkaWRcIjpcIjU0NlwiLFwiVG9wXCI6MC4wLFwiTGVmdFwiOjAuMCxcIlJpZ2h0XCI6MC4wLFwiQm90dG9tXCI6MC4wfSxcIkJhY2tncm91bmRcIjp7XCIkaWRcIjpcIjU0N1wiLFwiQ29sb3JcIjp7XCIkaWRcIjpcIjU0OFwiLFwiQVwiOjUxLFwiUlwiOjIwMCxcIkdcIjoyMDAsXCJCXCI6MjAwfX0sXCJJc1Zpc2libGVcIjp0cnVlLFwiV2lkdGhcIjowLjAsXCJIZWlnaHRcIjowLjAsXCJCb3JkZXJTdHlsZVwiOntcIiRpZFwiOlwiNTQ5XCIsXCJMaW5lU3R5bGVcIjp7XCIkaWRcIjpcIjU1MFwiLFwiTGluZUNvbG9yXCI6e1wiJGlkXCI6XCI1NTFcIixcIkNvbG9yXCI6e1wiJGlkXCI6XCI1NTJcIixcIkFcIjoyNTUsXCJSXCI6MjM0LFwiR1wiOjIyLFwiQlwiOjMwfX0sXCJMaW5lV2VpZ2h0XCI6Mi4wLFwiTGluZVR5cGVcIjowfSxcIklzVmlzaWJsZVwiOmZhbHNlfX0sXCJJc0Fib3ZlVGltZWJhbmRcIjpmYWxzZSxcIlNwYWNpbmdcIjoyLFwiRGVmYXVsdFN3aW1sYW5lQWN0aXZpdHlTdHlsZVwiOntcIiRpZFwiOlwiNTUzXCIsXCJIZWFkZXJTdHlsZVwiOntcIiRpZFwiOlwiNTU0XCIsXCJUZXh0U3R5bGVcIjp7XCIkaWRcIjpcIjU1NVwiLFwiRm9udFNldHRpbmdzXCI6e1wiJGlkXCI6XCI1NTZcIixcIkZvbnRTaXplXCI6MTEsXCJGb250TmFtZVwiOlwiQ2FsaWJyaVwiLFwiSXNCb2xkXCI6ZmFsc2UsXCJJc0l0YWxpY1wiOmZhbHNlLFwiSXNVbmRlcmxpbmVkXCI6ZmFsc2V9LFwiRm9yZWdyb3VuZFwiOntcIiRpZFwiOlwiNTU3XCIsXCJDb2xvclwiOntcIiRpZFwiOlwiNTU4XCIsXCJBXCI6MjU1LFwiUlwiOjAsXCJHXCI6MCxcIkJcIjowfX0sXCJIb3Jpem9udGFsQWxpZ25tZW50XCI6MCxcIklzVmlzaWJsZVwiOnRydWV9LFwiUmVjdGFuZ2xlU3R5bGVcIjp7XCIkaWRcIjpcIjU1OVwiLFwiTWFyZ2luXCI6e1wiJGlkXCI6XCI1NjBcIixcIlRvcFwiOjAuMCxcIkxlZnRcIjowLjAsXCJSaWdodFwiOjAuMCxcIkJvdHRvbVwiOjAuMH0sXCJQYWRkaW5nXCI6e1wiJGlkXCI6XCI1NjFcIixcIlRvcFwiOjAuMCxcIkxlZnRcIjowLjAsXCJSaWdodFwiOjAuMCxcIkJvdHRvbVwiOjAuMH0sXCJCYWNrZ3JvdW5kXCI6e1wiJGlkXCI6XCI1NjJcIixcIkNvbG9yXCI6e1wiJGlkXCI6XCI1NjNcIixcIkFcIjoxMjcsXCJSXCI6MTA1LFwiR1wiOjE1MSxcIkJcIjoxNzV9fSxcIklzVmlzaWJsZVwiOnRydWUsXCJXaWR0aFwiOjAuMCxcIkhlaWdodFwiOjAuMCxcIkJvcmRlclN0eWxlXCI6e1wiJGlkXCI6XCI1NjRcIixcIkxpbmVTdHlsZVwiOntcIiRpZFwiOlwiNTY1XCIsXCJMaW5lQ29sb3JcIjp7XCIkaWRcIjpcIjU2NlwiLFwiQ29sb3JcIjp7XCIkaWRcIjpcIjU2N1wiLFwiQVwiOjI1NSxcIlJcIjoyNTUsXCJHXCI6MCxcIkJcIjowfX0sXCJMaW5lV2VpZ2h0XCI6MC4wLFwiTGluZVR5cGVcIjowfSxcIklzVmlzaWJsZVwiOmZhbHNlfX19LFwiQmFja2dyb3VuZFN0eWxlXCI6e1wiJGlkXCI6XCI1NjhcIixcIk1hcmdpblwiOntcIiRpZFwiOlwiNTY5XCIsXCJUb3BcIjowLjAsXCJMZWZ0XCI6MC4wLFwiUmlnaHRcIjowLjAsXCJCb3R0b21cIjowLjB9LFwiUGFkZGluZ1wiOntcIiRpZFwiOlwiNTcwXCIsXCJUb3BcIjowLjAsXCJMZWZ0XCI6MC4wLFwiUmlnaHRcIjowLjAsXCJCb3R0b21cIjowLjB9LFwiQmFja2dyb3VuZFwiOntcIiRpZFwiOlwiNTcxXCIsXCJDb2xvclwiOntcIiRpZFwiOlwiNTcyXCIsXCJBXCI6NTEsXCJSXCI6MjAwLFwiR1wiOjIwMCxcIkJcIjoyMDB9fSxcIklzVmlzaWJsZVwiOnRydWUsXCJXaWR0aFwiOjAuMCxcIkhlaWdodFwiOjAuMCxcIkJvcmRlclN0eWxlXCI6e1wiJGlkXCI6XCI1NzNcIixcIkxpbmVTdHlsZVwiOntcIiRpZFwiOlwiNTc0XCIsXCJMaW5lQ29sb3JcIjp7XCIkaWRcIjpcIjU3NVwiLFwiQ29sb3JcIjp7XCIkaWRcIjpcIjU3NlwiLFwiQVwiOjI1NSxcIlJcIjoyMzQsXCJHXCI6MjIsXCJCXCI6MzB9fSxcIkxpbmVXZWlnaHRcIjoyLjAsXCJMaW5lVHlwZVwiOjB9LFwiSXNWaXNpYmxlXCI6ZmFsc2V9fX0sXCJEZWZhdWx0U3dpbWxhbmVNaWxlc3RvbmVTdHlsZVwiOntcIiRpZFwiOlwiNTc3XCIsXCJUaXRsZVBvc2l0aW9uXCI6MCxcIkRhdGVQb3NpdGlvblwiOjIsXCJTaGFwZVR5cGVcIjo5LFwiU2hhcGVTaXplXCI6MCxcIlNwYWNpbmdcIjo1LFwiU2hhcGVTdHlsZVwiOntcIiRpZFwiOlwiNTc4XCIsXCJNYXJnaW5cIjp7XCIkaWRcIjpcIjU3OVwiLFwiVG9wXCI6MC4wLFwiTGVmdFwiOjAuMCxcIlJpZ2h0XCI6MC4wLFwiQm90dG9tXCI6MC4wfSxcIlBhZGRpbmdcIjp7XCIkaWRcIjpcIjU4MFwiLFwiVG9wXCI6MC4wLFwiTGVmdFwiOjAuMCxcIlJpZ2h0XCI6MC4wLFwiQm90dG9tXCI6MC4wfSxcIkJhY2tncm91bmRcIjp7XCIkaWRcIjpcIjU4MVwiLFwiQ29sb3JcIjp7XCIkaWRcIjpcIjU4MlwiLFwiQVwiOjI1NSxcIlJcIjoxMDUsXCJHXCI6MTUxLFwiQlwiOjE3NX19LFwiSXNWaXNpYmxlXCI6dHJ1ZSxcIldpZHRoXCI6MTIuMCxcIkhlaWdodFwiOjE0LjAsXCJCb3JkZXJTdHlsZVwiOntcIiRpZFwiOlwiNTgzXCIsXCJMaW5lU3R5bGVcIjp7XCIkaWRcIjpcIjU4NFwiLFwiTGluZUNvbG9yXCI6e1wiJGlkXCI6XCI1ODVcIixcIkNvbG9yXCI6e1wiJGlkXCI6XCI1ODZcIixcIkFcIjoyNTUsXCJSXCI6MjM0LFwiR1wiOjIyLFwiQlwiOjMwfX0sXCJMaW5lV2VpZ2h0XCI6Mi4wLFwiTGluZVR5cGVcIjowfSxcIklzVmlzaWJsZVwiOmZhbHNlfX0sXCJUaXRsZVN0eWxlXCI6e1wiJGlkXCI6XCI1ODdcIixcIkZvbnRTZXR0aW5nc1wiOntcIiRpZFwiOlwiNTg4XCIsXCJGb250U2l6ZVwiOjExLFwiRm9udE5hbWVcIjpcIkNhbGlicmlcIixcIklzQm9sZFwiOmZhbHNlLFwiSXNJdGFsaWNcIjpmYWxzZSxcIklzVW5kZXJsaW5lZFwiOmZhbHNlfSxcIkZvcmVncm91bmRcIjp7XCIkaWRcIjpcIjU4OVwiLFwiQ29sb3JcIjp7XCIkaWRcIjpcIjU5MFwiLFwiQVwiOjI1NSxcIlJcIjowLFwiR1wiOjAsXCJCXCI6MH19LFwiSG9yaXpvbnRhbEFsaWdubWVudFwiOjIsXCJJc1Zpc2libGVcIjp0cnVlfSxcIkRhdGVTdHlsZVwiOntcIiRpZFwiOlwiNTkxXCIsXCJGb250U2V0dGluZ3NcIjp7XCIkaWRcIjpcIjU5MlwiLFwiRm9udFNpemVcIjoxMCxcIkZvbnROYW1lXCI6XCJDYWxpYnJpXCIsXCJJc0JvbGRcIjpmYWxzZSxcIklzSXRhbGljXCI6ZmFsc2UsXCJJc1VuZGVybGluZWRcIjpmYWxzZX0sXCJGb3JlZ3JvdW5kXCI6e1wiJGlkXCI6XCI1OTNcIixcIkNvbG9yXCI6e1wiJGlkXCI6XCI1OTRcIixcIkFcIjoyNTUsXCJSXCI6NTUsXCJHXCI6NTMsXCJCXCI6Njl9fSxcIkhvcml6b250YWxBbGlnbm1lbnRcIjowLFwiSXNWaXNpYmxlXCI6dHJ1ZX0sXCJEYXRlRm9ybWF0XCI6e1wiJGlkXCI6XCI1O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k2XCIsXCJGb3JtYXRcIjowLFwiSXNWaXNpYmxlXCI6ZmFsc2UsXCJMYXN0S25vd25WaXNpYmlsaXR5U3RhdGVcIjpmYWxzZX19LFwiRGVmYXVsdFN3aW1sYW5lVGFza1N0eWxlXCI6e1wiJGlkXCI6XCI1OTdcIixcIlNoYXBlXCI6OCxcIlNoYXBlVGhpY2tuZXNzXCI6MCxcIkR1cmF0aW9uRm9ybWF0XCI6MCxcIlBlcmNlbnRhZ2VDb21wbGV0ZVRleHRTdHlsZVwiOntcIiRpZFwiOlwiNTk4XCIsXCJGb250U2V0dGluZ3NcIjp7XCIkaWRcIjpcIjU5OVwiLFwiRm9udFNpemVcIjoxMCxcIkZvbnROYW1lXCI6XCJDYWxpYnJpXCIsXCJJc0JvbGRcIjpmYWxzZSxcIklzSXRhbGljXCI6ZmFsc2UsXCJJc1VuZGVybGluZWRcIjpmYWxzZX0sXCJGb3JlZ3JvdW5kXCI6e1wiJGlkXCI6XCI2MDBcIixcIkNvbG9yXCI6e1wiJGlkXCI6XCI2MDFcIixcIkFcIjoyNTUsXCJSXCI6MjMyLFwiR1wiOjIzMixcIkJcIjoyMzJ9fSxcIkhvcml6b250YWxBbGlnbm1lbnRcIjoxLFwiSXNWaXNpYmxlXCI6dHJ1ZX0sXCJQZXJjZW50YWdlQ29tcGxldGVIaWdobGlnaHRTdHlsZVwiOntcIiRpZFwiOlwiNjAyXCIsXCJCYWNrZ3JvdW5kXCI6e1wiJGlkXCI6XCI2MDNcIixcIkNvbG9yXCI6e1wiJGlkXCI6XCI2MDRcIixcIkFcIjo4OSxcIlJcIjowLFwiR1wiOjAsXCJCXCI6MH19fSxcIkR1cmF0aW9uU3R5bGVcIjp7XCIkaWRcIjpcIjYwNVwiLFwiRm9udFNldHRpbmdzXCI6e1wiJGlkXCI6XCI2MDZcIixcIkZvbnRTaXplXCI6MTAsXCJGb250TmFtZVwiOlwiQ2FsaWJyaVwiLFwiSXNCb2xkXCI6ZmFsc2UsXCJJc0l0YWxpY1wiOmZhbHNlLFwiSXNVbmRlcmxpbmVkXCI6ZmFsc2V9LFwiRm9yZWdyb3VuZFwiOntcIiRpZFwiOlwiNjA3XCIsXCJDb2xvclwiOntcIiRpZFwiOlwiNjA4XCIsXCJBXCI6MjU1LFwiUlwiOjU1LFwiR1wiOjUzLFwiQlwiOjY5fX0sXCJIb3Jpem9udGFsQWxpZ25tZW50XCI6MCxcIklzVmlzaWJsZVwiOmZhbHNlfSxcIk1hcmdpblwiOntcIiRpZFwiOlwiNjA5XCIsXCJUb3BcIjowLjAsXCJMZWZ0XCI6MC4wLFwiUmlnaHRcIjowLjAsXCJCb3R0b21cIjowLjB9LFwiU3RhcnREYXRlUG9zaXRpb25cIjoyLFwiRW5kRGF0ZVBvc2l0aW9uXCI6MixcIlRpdGxlUG9zaXRpb25cIjo0LFwiRHVyYXRpb25Qb3NpdGlvblwiOjAsXCJQZXJjZW50YWdlQ29tcGxldGVkUG9zaXRpb25cIjoyLFwiU3BhY2luZ1wiOjMsXCJCYXNlbGluZVN0eWxlXCI6e1wiJGlkXCI6XCI2MTBcIixcIkJhc2VsaW5lU2hhcGVTdHlsZVwiOntcIiRpZFwiOlwiNjExXCIsXCJNYXJnaW5cIjp7XCIkaWRcIjpcIjYxMlwiLFwiVG9wXCI6MC4wLFwiTGVmdFwiOjAuMCxcIlJpZ2h0XCI6MC4wLFwiQm90dG9tXCI6MC4wfSxcIlBhZGRpbmdcIjp7XCIkaWRcIjpcIjYxM1wiLFwiVG9wXCI6MC4wLFwiTGVmdFwiOjAuMCxcIlJpZ2h0XCI6MC4wLFwiQm90dG9tXCI6MC4wfSxcIkJhY2tncm91bmRcIjp7XCIkaWRcIjpcIjYxNFwiLFwiQ29sb3JcIjp7XCIkaWRcIjpcIjYxNVwiLFwiQVwiOjE1MyxcIlJcIjowLFwiR1wiOjAsXCJCXCI6MH19LFwiSXNWaXNpYmxlXCI6ZmFsc2UsXCJXaWR0aFwiOjAuMCxcIkhlaWdodFwiOjAuMCxcIkJvcmRlclN0eWxlXCI6e1wiJGlkXCI6XCI2MTZcIixcIkxpbmVTdHlsZVwiOntcIiRpZFwiOlwiNjE3XCIsXCJMaW5lQ29sb3JcIjp7XCIkaWRcIjpcIjYxOFwiLFwiQ29sb3JcIjp7XCIkaWRcIjpcIjYxOVwiLFwiQVwiOjI1NSxcIlJcIjoyNTUsXCJHXCI6MCxcIkJcIjowfX0sXCJMaW5lV2VpZ2h0XCI6Mi4wLFwiTGluZVR5cGVcIjowfSxcIklzVmlzaWJsZVwiOmZhbHNlfX19LFwiU2hhcGVTdHlsZVwiOntcIiRpZFwiOlwiNjIwXCIsXCJNYXJnaW5cIjp7XCIkaWRcIjpcIjYyMVwiLFwiVG9wXCI6MC4wLFwiTGVmdFwiOjQuMCxcIlJpZ2h0XCI6NC4wLFwiQm90dG9tXCI6MC4wfSxcIlBhZGRpbmdcIjp7XCIkaWRcIjpcIjYyMlwiLFwiVG9wXCI6MC4wLFwiTGVmdFwiOjAuMCxcIlJpZ2h0XCI6MC4wLFwiQm90dG9tXCI6MC4wfSxcIkJhY2tncm91bmRcIjp7XCIkaWRcIjpcIjYyM1wiLFwiQ29sb3JcIjp7XCIkaWRcIjpcIjYyNFwiLFwiQVwiOjI1NSxcIlJcIjoxMDUsXCJHXCI6MTUxLFwiQlwiOjE3NX19LFwiSXNWaXNpYmxlXCI6dHJ1ZSxcIldpZHRoXCI6MC4wLFwiSGVpZ2h0XCI6MTAuMCxcIkJvcmRlclN0eWxlXCI6e1wiJGlkXCI6XCI2MjVcIixcIkxpbmVTdHlsZVwiOntcIiRpZFwiOlwiNjI2XCIsXCJMaW5lQ29sb3JcIjp7XCIkaWRcIjpcIjYyN1wiLFwiQ29sb3JcIjp7XCIkaWRcIjpcIjYyOFwiLFwiQVwiOjI1NSxcIlJcIjoyMzQsXCJHXCI6MjIsXCJCXCI6MzB9fSxcIkxpbmVXZWlnaHRcIjoyLjAsXCJMaW5lVHlwZVwiOjB9LFwiSXNWaXNpYmxlXCI6ZmFsc2V9fSxcIlRpdGxlU3R5bGVcIjp7XCIkaWRcIjpcIjYyOVwiLFwiRm9udFNldHRpbmdzXCI6e1wiJGlkXCI6XCI2MzBcIixcIkZvbnRTaXplXCI6MTEsXCJGb250TmFtZVwiOlwiQ2FsaWJyaVwiLFwiSXNCb2xkXCI6ZmFsc2UsXCJJc0l0YWxpY1wiOmZhbHNlLFwiSXNVbmRlcmxpbmVkXCI6ZmFsc2V9LFwiRm9yZWdyb3VuZFwiOntcIiRpZFwiOlwiNjMxXCIsXCJDb2xvclwiOntcIiRpZFwiOlwiNjMyXCIsXCJBXCI6MjU1LFwiUlwiOjAsXCJHXCI6MCxcIkJcIjowfX0sXCJIb3Jpem9udGFsQWxpZ25tZW50XCI6MCxcIklzVmlzaWJsZVwiOnRydWV9LFwiRGF0ZVN0eWxlXCI6e1wiJGlkXCI6XCI2MzNcIixcIkZvbnRTZXR0aW5nc1wiOntcIiRpZFwiOlwiNjM0XCIsXCJGb250U2l6ZVwiOjEwLFwiRm9udE5hbWVcIjpcIkNhbGlicmlcIixcIklzQm9sZFwiOmZhbHNlLFwiSXNJdGFsaWNcIjpmYWxzZSxcIklzVW5kZXJsaW5lZFwiOmZhbHNlfSxcIkZvcmVncm91bmRcIjp7XCIkaWRcIjpcIjYzNVwiLFwiQ29sb3JcIjp7XCIkaWRcIjpcIjYzNlwiLFwiQVwiOjI1NSxcIlJcIjo1NSxcIkdcIjo1MyxcIkJcIjo2OX19LFwiSG9yaXpvbnRhbEFsaWdubWVudFwiOjEsXCJJc1Zpc2libGVcIjpmYWxzZX0sXCJEYXRlRm9ybWF0XCI6e1wiJGlkXCI6XCI2Mz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M4XCIsXCJGb3JtYXRcIjowLFwiSXNWaXNpYmxlXCI6ZmFsc2UsXCJMYXN0S25vd25WaXNpYmlsaXR5U3RhdGVcIjpmYWxzZX19LFwiRGVmYXVsdFN3aW1sYW5lTW90U3R5bGVcIjp7XCIkaWRcIjpcIjYzOVwiLFwiU2hhcGVcIjo5LFwiU2hhcGVTaXplXCI6MCxcIkRldGFpbHNTcGFjaW5nXCI6MC4wLFwiUGFkZGluZ1wiOntcIiRpZFwiOlwiNjQwXCIsXCJUb3BcIjo1LjAsXCJMZWZ0XCI6My4wLFwiUmlnaHRcIjowLjAsXCJCb3R0b21cIjoyLjB9LFwiUG9zaXRpb25PblRhc2tcIjoxLFwiU2hhcGVTdHlsZVwiOntcIiRpZFwiOlwiNjQxXCIsXCJNYXJnaW5cIjp7XCIkaWRcIjpcIjY0MlwiLFwiVG9wXCI6MC4wLFwiTGVmdFwiOjAuMCxcIlJpZ2h0XCI6MC4wLFwiQm90dG9tXCI6MC4wfSxcIlBhZGRpbmdcIjp7XCIkaWRcIjpcIjY0M1wiLFwiVG9wXCI6MC4wLFwiTGVmdFwiOjAuMCxcIlJpZ2h0XCI6MC4wLFwiQm90dG9tXCI6MC4wfSxcIkJhY2tncm91bmRcIjp7XCIkaWRcIjpcIjY0NFwiLFwiQ29sb3JcIjp7XCIkaWRcIjpcIjY0NVwiLFwiQVwiOjI1NSxcIlJcIjoxMzUsXCJHXCI6MTcxLFwiQlwiOjE5MX19LFwiSXNWaXNpYmxlXCI6dHJ1ZSxcIldpZHRoXCI6MTIuMCxcIkhlaWdodFwiOjE0LjAsXCJCb3JkZXJTdHlsZVwiOntcIiRpZFwiOlwiNjQ2XCIsXCJMaW5lU3R5bGVcIjp7XCIkaWRcIjpcIjY0N1wiLFwiTGluZUNvbG9yXCI6e1wiJGlkXCI6XCI2NDhcIixcIkNvbG9yXCI6e1wiJGlkXCI6XCI2NDlcIixcIkFcIjoyNTUsXCJSXCI6MjU1LFwiR1wiOjAsXCJCXCI6MH19LFwiTGluZVdlaWdodFwiOjAuMCxcIkxpbmVUeXBlXCI6MH0sXCJJc1Zpc2libGVcIjpmYWxzZX19LFwiVGl0bGVTdHlsZVwiOntcIiRpZFwiOlwiNjUwXCIsXCJGb250U2V0dGluZ3NcIjp7XCIkaWRcIjpcIjY1MVwiLFwiRm9udFNpemVcIjoxMSxcIkZvbnROYW1lXCI6XCJDYWxpYnJpXCIsXCJJc0JvbGRcIjpmYWxzZSxcIklzSXRhbGljXCI6ZmFsc2UsXCJJc1VuZGVybGluZWRcIjpmYWxzZX0sXCJGb3JlZ3JvdW5kXCI6e1wiJGlkXCI6XCI2NTJcIixcIkNvbG9yXCI6e1wiJGlkXCI6XCI2NTNcIixcIkFcIjoyNTUsXCJSXCI6MCxcIkdcIjowLFwiQlwiOjB9fSxcIkhvcml6b250YWxBbGlnbm1lbnRcIjoxLFwiSXNWaXNpYmxlXCI6dHJ1ZX0sXCJEYXRlU3R5bGVcIjp7XCIkaWRcIjpcIjY1NFwiLFwiRm9udFNldHRpbmdzXCI6e1wiJGlkXCI6XCI2NTVcIixcIkZvbnRTaXplXCI6MTAsXCJGb250TmFtZVwiOlwiQ2FsaWJyaVwiLFwiSXNCb2xkXCI6ZmFsc2UsXCJJc0l0YWxpY1wiOmZhbHNlLFwiSXNVbmRlcmxpbmVkXCI6ZmFsc2V9LFwiRm9yZWdyb3VuZFwiOntcIiRpZFwiOlwiNjU2XCIsXCJDb2xvclwiOntcIiRpZFwiOlwiNjU3XCIsXCJBXCI6MjU1LFwiUlwiOjU1LFwiR1wiOjUzLFwiQlwiOjY5fX0sXCJIb3Jpem9udGFsQWxpZ25tZW50XCI6MSxcIklzVmlzaWJsZVwiOnRydWV9LFwiRGF0ZUZvcm1hdFwiOntcIiRpZFwiOlwiNjU4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Y1OVwiLFwiRm9ybWF0XCI6MCxcIklzVmlzaWJsZVwiOmZhbHNlLFwiTGFzdEtub3duVmlzaWJpbGl0eVN0YXRlXCI6ZmFsc2V9fX1dLFwiR3JpZGxpbmVQYW5lbFN0eWxlXCI6e1wiJGlkXCI6XCI2NjBcIixcIkdyaWRsaW5lU3R5bGVcIjp7XCIkaWRcIjpcIjY2MVwiLFwiTGluZUNvbG9yXCI6e1wiJGlkXCI6XCI2NjJcIixcIkNvbG9yXCI6e1wiJGlkXCI6XCI2NjNcIixcIkFcIjoyNSxcIlJcIjo1NSxcIkdcIjo1MyxcIkJcIjo2OX19LFwiTGluZVdlaWdodFwiOjEuMCxcIkxpbmVUeXBlXCI6MH0sXCJJc1Zpc2libGVcIjp0cnVlfSxcIkFjdGl2aXR5TGluZVBhbmVsU3R5bGVcIjp7XCIkaWRcIjpcIjY2NFwiLFwiQWN0aXZpdHlMaW5lU3R5bGVcIjp7XCIkaWRcIjpcIjY2NVwiLFwiTGluZUNvbG9yXCI6e1wiJGlkXCI6XCI2NjZcIixcIkNvbG9yXCI6e1wiJGlkXCI6XCI2NjdcIixcIkFcIjozOCxcIlJcIjo2OCxcIkdcIjoxMTQsXCJCXCI6MTk2fX0sXCJMaW5lV2VpZ2h0XCI6MS4wLFwiTGluZVR5cGVcIjowfSxcIklzVmlzaWJsZVwiOnRydWV9LFwiRGVmYXVsdERlcGVuZGVuY3lTdHlsZVwiOntcIiRpZFwiOlwiNjY4XCIsXCJMaW5lU3R5bGVcIjp7XCIkaWRcIjpcIjY2OVwiLFwiTGluZUNvbG9yXCI6e1wiJGlkXCI6XCI2NzBcIixcIkNvbG9yXCI6e1wiJGlkXCI6XCI2NzFcIixcIkFcIjoyNTUsXCJSXCI6MTExLFwiR1wiOjEyOSxcIkJcIjoxMzF9fSxcIkxpbmVXZWlnaHRcIjoxLjAsXCJMaW5lVHlwZVwiOjB9LFwiRW5kQXJyb3doZWFkTGluZVN0eWxlXCI6e1wiJGlkXCI6XCI2NzJcIixcIktpbmRcIjoxLFwiV2lkdGhcIjoxLFwiTGVuZ3RoXCI6MH0sXCJCcmluZ1RvRnJvbnRcIjpmYWxzZSxcIlJhZGl1c1wiOjMuMH0sXCJDcml0aWNhbFBhdGhTdHlsZVwiOntcIiRpZFwiOlwiNjczXCIsXCJDcml0aWNhbFBhdGhTdHlsZU9wdGlvbnNcIjozMCxcIkxpbmVTdHlsZVwiOntcIiRpZFwiOlwiNjc0XCIsXCJMaW5lQ29sb3JcIjp7XCIkaWRcIjpcIjY3NVwiLFwiQ29sb3JcIjp7XCIkaWRcIjpcIjY3NlwiLFwiQVwiOjI1NSxcIlJcIjoyMjIsXCJHXCI6NTAsXCJCXCI6NTB9fSxcIkxpbmVXZWlnaHRcIjoxLjAsXCJMaW5lVHlwZVwiOjB9LFwiVGl0bGVGb3JlZ3JvdW5kXCI6e1wiJGlkXCI6XCI2NzdcIixcIkNvbG9yXCI6e1wiJGlkXCI6XCI2NzhcIixcIkFcIjoyNTUsXCJSXCI6MTc2LFwiR1wiOjE5LFwiQlwiOjI1fX0sXCJTaGFwZXNCYWNrZ3JvdW5kXCI6e1wiJGlkXCI6XCI2NzlcIixcIkNvbG9yXCI6e1wiJGlkXCI6XCI2ODBcIixcIkFcIjoyNTUsXCJSXCI6MjUzLFwiR1wiOjIwMyxcIkJcIjoyMDh9fSxcIlNoYXBlc0JvcmRlclN0eWxlXCI6e1wiJGlkXCI6XCI2ODFcIixcIkxpbmVDb2xvclwiOntcIiRpZFwiOlwiNjgyXCIsXCJDb2xvclwiOntcIiRpZFwiOlwiNjgzXCIsXCJBXCI6MjU1LFwiUlwiOjIzNCxcIkdcIjoyMixcIkJcIjozMH19LFwiTGluZVdlaWdodFwiOjIuMCxcIkxpbmVUeXBlXCI6MH19LFwiUGFuZWxzU3BhY2luZ0RlZmluaXRpb25cIjp7XCIkaWRcIjpcIjY4NFwiLFwiU3BhY2luZ0Fib3ZlVGltZWJhbmRcIjozLFwiU3BhY2luZ0JlbG93VGltZWJhbmRcIjozLFwiU3BhY2luZ0Fib3ZlQmV0d2VlblN3aW1sYW5lc0FuZFRhc2tzXCI6NSxcIlNwYWNpbmdCZWxvd0JldHdlZW5Td2ltbGFuZXNBbmRUYXNrc1wiOjV9LFwiQ29uZGl0aW9uYWxGb3JtYXR0aW5nXCI6e1wiJGlkXCI6XCI2ODVcIixcIlB2QUZvcm1hdHRpbmdcIjp7XCIkaWRcIjpcIjY4NlwiLFwiRGVsYXlUYXNrU3R5bGVcIjp7XCIkaWRcIjpcIjY4N1wiLFwiU3R5bGVPcHRpb25zXCI6OCxcIlRpdGxlRm9yZWdyb3VuZFwiOntcIiRpZFwiOlwiNjg4XCIsXCJDb2xvclwiOntcIiRpZFwiOlwiNjg5XCIsXCJBXCI6MjU1LFwiUlwiOjE3NSxcIkdcIjowLFwiQlwiOjB9fSxcIkFjdHVhbFNoYXBlc0JhY2tncm91bmRcIjp7XCIkaWRcIjpcIjY5MFwiLFwiQ29sb3JcIjp7XCIkaWRcIjpcIjY5MVwiLFwiQVwiOjYyLFwiUlwiOjI1NSxcIkdcIjowLFwiQlwiOjB9fSxcIkFjdHVhbFNoYXBlc0JvcmRlclN0eWxlXCI6e1wiJGlkXCI6XCI2OTJcIixcIkxpbmVDb2xvclwiOntcIiRpZFwiOlwiNjkzXCIsXCJDb2xvclwiOntcIiRpZFwiOlwiNjk0XCIsXCJBXCI6MTYzLFwiUlwiOjI1NSxcIkdcIjowLFwiQlwiOjB9fSxcIkxpbmVXZWlnaHRcIjozLjAsXCJMaW5lVHlwZVwiOjB9LFwiQmFzZWxpbmVTaGFwZXNCYWNrZ3JvdW5kXCI6e1wiJGlkXCI6XCI2OTVcIixcIkNvbG9yXCI6e1wiJGlkXCI6XCI2OTZcIixcIkFcIjoxODQsXCJSXCI6MjU1LFwiR1wiOjAsXCJCXCI6MH19fSxcIkRlbGF5TWlsZXN0b25lU3R5bGVcIjp7XCIkaWRcIjpcIjY5N1wiLFwiU3R5bGVPcHRpb25zXCI6MixcIlRpdGxlRm9yZWdyb3VuZFwiOntcIiRpZFwiOlwiNjk4XCIsXCJDb2xvclwiOntcIiRpZFwiOlwiNjk5XCIsXCJBXCI6MjU1LFwiUlwiOjE3NSxcIkdcIjowLFwiQlwiOjB9fSxcIkFjdHVhbFNoYXBlc0JhY2tncm91bmRcIjp7XCIkaWRcIjpcIjcwMFwiLFwiQ29sb3JcIjp7XCIkaWRcIjpcIjcwMVwiLFwiQVwiOjI1NSxcIlJcIjoyMjIsXCJHXCI6ODAsXCJCXCI6NTB9fSxcIkFjdHVhbFNoYXBlc0JvcmRlclN0eWxlXCI6e1wiJGlkXCI6XCI3MDJcIixcIkxpbmVDb2xvclwiOntcIiRpZFwiOlwiNzAzXCIsXCJDb2xvclwiOntcIiRpZFwiOlwiNzA0XCIsXCJBXCI6MTYzLFwiUlwiOjI1NSxcIkdcIjowLFwiQlwiOjB9fSxcIkxpbmVXZWlnaHRcIjozLjAsXCJMaW5lVHlwZVwiOjB9LFwiQmFzZWxpbmVTaGFwZXNCYWNrZ3JvdW5kXCI6e1wiJGlkXCI6XCI3MDVcIixcIkNvbG9yXCI6e1wiJGlkXCI6XCI3MDZcIixcIkFcIjoxODQsXCJSXCI6MjU1LFwiR1wiOjAsXCJCXCI6MH19fSxcIkFkdmFuY2VUYXNrU3R5bGVcIjp7XCIkaWRcIjpcIjcwN1wiLFwiU3R5bGVPcHRpb25zXCI6OCxcIlRpdGxlRm9yZWdyb3VuZFwiOntcIiRpZFwiOlwiNzA4XCIsXCJDb2xvclwiOntcIiRpZFwiOlwiNzA5XCIsXCJBXCI6MjU1LFwiUlwiOjAsXCJHXCI6MTEwLFwiQlwiOjB9fSxcIkFjdHVhbFNoYXBlc0JhY2tncm91bmRcIjp7XCIkaWRcIjpcIjcxMFwiLFwiQ29sb3JcIjp7XCIkaWRcIjpcIjcxMVwiLFwiQVwiOjYxLFwiUlwiOjAsXCJHXCI6MTI4LFwiQlwiOjB9fSxcIkFjdHVhbFNoYXBlc0JvcmRlclN0eWxlXCI6e1wiJGlkXCI6XCI3MTJcIixcIkxpbmVDb2xvclwiOntcIiRpZFwiOlwiNzEzXCIsXCJDb2xvclwiOntcIiRpZFwiOlwiNzE0XCIsXCJBXCI6MTYzLFwiUlwiOjAsXCJHXCI6MTI4LFwiQlwiOjB9fSxcIkxpbmVXZWlnaHRcIjozLjAsXCJMaW5lVHlwZVwiOjB9LFwiQmFzZWxpbmVTaGFwZXNCYWNrZ3JvdW5kXCI6e1wiJGlkXCI6XCI3MTVcIixcIkNvbG9yXCI6e1wiJGlkXCI6XCI3MTZcIixcIkFcIjoxODQsXCJSXCI6MCxcIkdcIjoxMjgsXCJCXCI6MH19fSxcIkFkdmFuY2VNaWxlc3RvbmVTdHlsZVwiOntcIiRpZFwiOlwiNzE3XCIsXCJTdHlsZU9wdGlvbnNcIjoyLFwiVGl0bGVGb3JlZ3JvdW5kXCI6e1wiJGlkXCI6XCI3MThcIixcIkNvbG9yXCI6e1wiJGlkXCI6XCI3MTlcIixcIkFcIjoyNTUsXCJSXCI6MCxcIkdcIjoxMTAsXCJCXCI6MH19LFwiQWN0dWFsU2hhcGVzQmFja2dyb3VuZFwiOntcIiRpZFwiOlwiNzIwXCIsXCJDb2xvclwiOntcIiRpZFwiOlwiNzIxXCIsXCJBXCI6MjU1LFwiUlwiOjIwLFwiR1wiOjEwMCxcIkJcIjowfX0sXCJBY3R1YWxTaGFwZXNCb3JkZXJTdHlsZVwiOntcIiRpZFwiOlwiNzIyXCIsXCJMaW5lQ29sb3JcIjp7XCIkaWRcIjpcIjcyM1wiLFwiQ29sb3JcIjp7XCIkaWRcIjpcIjcyNFwiLFwiQVwiOjE2MyxcIlJcIjowLFwiR1wiOjEyOCxcIkJcIjowfX0sXCJMaW5lV2VpZ2h0XCI6My4wLFwiTGluZVR5cGVcIjowfSxcIkJhc2VsaW5lU2hhcGVzQmFja2dyb3VuZFwiOntcIiRpZFwiOlwiNzI1XCIsXCJDb2xvclwiOntcIiRpZFwiOlwiNzI2XCIsXCJBXCI6MTg0LFwiUlwiOjAsXCJHXCI6MTI4LFwiQlwiOjB9fX19fSxcIl9zZWxlY3RlZFRoZW1lUHJlc2V0Q29sb3JzXCI6e1wiJGlkXCI6XCI3MjdcIixcIlRleHRMaWdodFwiOntcIiRpZFwiOlwiNzI4XCIsXCJBXCI6MjU1LFwiUlwiOjI1NSxcIkdcIjoyNTUsXCJCXCI6MjU1fSxcIlRleHREYXJrXCI6e1wiJGlkXCI6XCI3MjlcIixcIkFcIjoyNTUsXCJSXCI6MCxcIkdcIjowLFwiQlwiOjB9LFwiQWNjZW50MVwiOntcIiRpZFwiOlwiNzMwXCIsXCJBXCI6MjU1LFwiUlwiOjIyMCxcIkdcIjoyMTYsXCJCXCI6MjIwfSxcIkFjY2VudDJcIjp7XCIkaWRcIjpcIjczMVwiLFwiQVwiOjI1NSxcIlJcIjo1NSxcIkdcIjo1MyxcIkJcIjo2OX0sXCJBY2NlbnQzXCI6e1wiJGlkXCI6XCI3MzJcIixcIkFcIjoyNTUsXCJSXCI6MTczLFwiR1wiOjEzMixcIkJcIjoxOTh9LFwiQWNjZW50NFwiOntcIiRpZFwiOlwiNzMzXCIsXCJBXCI6MjU1LFwiUlwiOjEzNSxcIkdcIjoxMzIsXCJCXCI6MTk5fSxcIkFjY2VudDVcIjp7XCIkaWRcIjpcIjczNFwiLFwiQVwiOjI1NSxcIlJcIjo5MyxcIkdcIjoxMTUsXCJCXCI6MTU0fSxcIkFjY2VudDZcIjp7XCIkaWRcIjpcIjczNVwiLFwiQVwiOjI1NSxcIlJcIjoxMDUsXCJHXCI6MTUxLFwiQlwiOjE3NX0sXCJBY2NlbnQ3XCI6e1wiJGlkXCI6XCI3MzZcIixcIkFcIjoyNTUsXCJSXCI6MTMyLFwiR1wiOjE3MixcIkJcIjoxODJ9LFwiQWNjZW50OFwiOntcIiRpZFwiOlwiNzM3XCIsXCJBXCI6MjU1LFwiUlwiOjExMSxcIkdcIjoxMjksXCJCXCI6MTMxfX0sXCJfY3VzdG9tUHJlc2V0Q29sb3JzXCI6e1wiJGlkXCI6XCI3MzhcIn19fSIsIlJlY2VudENvbG9yc0NvbGxlY3Rpb24iOiJbXSJ9LCJTZXR0aW5ncyI6eyIkaWQiOiIxNzM1IiwiSW1wYU9wdGlvbnMiOnsiJGlkIjoiMTczN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3MzciLCJVc2VUaW1lIjpmYWxzZSwiV29ya0RheVN0YXJ0IjoiMDA6MDA6MDAiLCJXb3JrRGF5RW5kIjoiMjM6NTk6MDAifSwiTGFzdFVzZWRUZW1wbGF0ZUlkIjoiMDAwMDAwMDAtMDAwMC0wMDAwLTAwMDAtMDAwMDAwMDAwMDAwIiwiTGFzdFVzZWRUaGVtZURldGFpbHMiOnsiJGlkIjoiMTczOCIsIklkIjoiZDdhOWZkYmYtZmQ3Zi00YjYxLTg5YzctYWI0MDBhZjZlYzAyIiwiVGl0bGUiOiJWaXNpb24iLCJDYXRlZ29yeSI6MX0sIkZpcnN0V2Vla09mWWVhciI6MCwiUGxhY2VNaWxlc3RvbmVBdFRoZUJlZ2lubmluZ09mVGhlRGF5IjpmYWxzZSwiRGVwZW5kZW5jeVNjaGVkdWxpbmdTZXR0aW5ncyI6eyIkaWQiOiIxNzM5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QbGFubmVkTW9kdWxlRW5hYmxlZCI6ZmFsc2UsIk9sZEZpeGVkSW50ZXJ2YWxzUmVuZGVyaW5nU3RyYXRlZ3lVc2VkQmVmb3JlIjpmYWxzZSwiRGVwZW5kZW5jaWVzIjp7Il9kZXBlbmRlbmNpZXMiOltdfX0="/>
  <p:tag name="__MASTER" val="__par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LeafTimeband"/>
  <p:tag name="OTLTIMEBANDSHAPEHEIGHT" val="20"/>
  <p:tag name="OTLTIMEBANDSHAPEPADDINGLEFT" val="1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  <p:tag name="OTLTIMEBANDENDDATE" val="2025-11-15T23:59:00.00000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8-01T00:00:00.0000000"/>
  <p:tag name="OTLENDDATE" val="2025-08-08T23:59:00.0000000"/>
  <p:tag name="OTLDURATIONFORMAT" val="day"/>
  <p:tag name="OTLSPACING" val="3"/>
  <p:tag name="OTLSHAPETHICKNESSTYPE" val="Thin"/>
  <p:tag name="OTLBASELINESTARTDATE" val="2025-08-01T00:00:00.0000000"/>
  <p:tag name="OTLBASELINEENDDATE" val="2025-08-08T23:59:00.000000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8-11T00:00:00.0000000"/>
  <p:tag name="OTLENDDATE" val="2025-08-22T23:59:00.0000000"/>
  <p:tag name="OTLDURATIONFORMAT" val="day"/>
  <p:tag name="OTLSPACING" val="3"/>
  <p:tag name="OTLSHAPETHICKNESSTYPE" val="Thin"/>
  <p:tag name="OTLBASELINESTARTDATE" val="2025-08-11T00:00:00.0000000"/>
  <p:tag name="OTLBASELINEENDDATE" val="2025-08-22T23:59:00.000000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8-25T00:00:00.0000000"/>
  <p:tag name="OTLENDDATE" val="2025-09-05T23:59:00.0000000"/>
  <p:tag name="OTLDURATIONFORMAT" val="day"/>
  <p:tag name="OTLSPACING" val="3"/>
  <p:tag name="OTLSHAPETHICKNESSTYPE" val="Thin"/>
  <p:tag name="OTLBASELINESTARTDATE" val="2025-08-25T00:00:00.0000000"/>
  <p:tag name="OTLBASELINEENDDATE" val="2025-09-05T23:59:00.000000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9-08T00:00:00.0000000"/>
  <p:tag name="OTLENDDATE" val="2025-09-19T23:59:00.0000000"/>
  <p:tag name="OTLDURATIONFORMAT" val="day"/>
  <p:tag name="OTLSPACING" val="3"/>
  <p:tag name="OTLSHAPETHICKNESSTYPE" val="Thin"/>
  <p:tag name="OTLBASELINESTARTDATE" val="2025-09-08T00:00:00.0000000"/>
  <p:tag name="OTLBASELINEENDDATE" val="2025-09-19T23:59:00.000000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9-22T00:00:00.0000000"/>
  <p:tag name="OTLENDDATE" val="2025-09-25T23:59:00.0000000"/>
  <p:tag name="OTLDURATIONFORMAT" val="day"/>
  <p:tag name="OTLSPACING" val="3"/>
  <p:tag name="OTLSHAPETHICKNESSTYPE" val="Thin"/>
  <p:tag name="OTLBASELINESTARTDATE" val="2025-09-22T00:00:00.0000000"/>
  <p:tag name="OTLBASELINEENDDATE" val="2025-09-25T23:59:00.00000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9-29T00:00:00.0000000Z"/>
  <p:tag name="OTLENDDATE" val="2025-10-07T23:59:00.0000000Z"/>
  <p:tag name="OTLDURATIONFORMAT" val="day"/>
  <p:tag name="OTLSPACING" val="3"/>
  <p:tag name="OTLSHAPETHICKNESSTYPE" val="Thin"/>
  <p:tag name="OTLBASELINESTARTDATE" val="2025-09-29T00:00:00.0000000"/>
  <p:tag name="OTLBASELINEENDDATE" val="2025-10-07T23:59:00.00000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07T00:00:00.0000000Z"/>
  <p:tag name="OTLENDDATE" val="2025-10-17T23:59:00.0000000Z"/>
  <p:tag name="OTLDURATIONFORMAT" val="day"/>
  <p:tag name="OTLSPACING" val="3"/>
  <p:tag name="OTLSHAPETHICKNESSTYPE" val="Thin"/>
  <p:tag name="OTLBASELINESTARTDATE" val="2025-10-07T00:00:00.0000000"/>
  <p:tag name="OTLBASELINEENDDATE" val="2025-10-17T23:59:00.00000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20T00:00:00.0000000Z"/>
  <p:tag name="OTLENDDATE" val="2025-10-28T23:59:00.0000000Z"/>
  <p:tag name="OTLDURATIONFORMAT" val="day"/>
  <p:tag name="OTLSPACING" val="3"/>
  <p:tag name="OTLSHAPETHICKNESSTYPE" val="Thin"/>
  <p:tag name="OTLBASELINESTARTDATE" val="2025-10-20T00:00:00.0000000"/>
  <p:tag name="OTLBASELINEENDDATE" val="2025-10-28T23:59:00.000000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1-01T00:00:00.0000000Z"/>
  <p:tag name="OTLENDDATE" val="2025-11-15T23:59:00.0000000Z"/>
  <p:tag name="OTLDURATIONFORMAT" val="day"/>
  <p:tag name="OTLSPACING" val="3"/>
  <p:tag name="OTLSHAPETHICKNESSTYPE" val="Thin"/>
  <p:tag name="OTLBASELINESTARTDATE" val="2025-11-01T00:00:00.0000000"/>
  <p:tag name="OTLBASELINEENDDATE" val="2025-11-15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24T00:00:00.0000000Z"/>
  <p:tag name="OTLENDDATE" val="2025-11-04T23:59:00.0000000Z"/>
  <p:tag name="OTLDURATIONFORMAT" val="day"/>
  <p:tag name="OTLSPACING" val="3"/>
  <p:tag name="OTLSHAPETHICKNESSTYPE" val="Thin"/>
  <p:tag name="OTLBASELINESTARTDATE" val="2025-10-24T00:00:00.0000000"/>
  <p:tag name="OTLBASELINEENDDATE" val="2025-11-04T23:59:00.00000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1260</Words>
  <Application>Microsoft Office PowerPoint</Application>
  <PresentationFormat>Widescreen</PresentationFormat>
  <Paragraphs>167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Open Sans</vt:lpstr>
      <vt:lpstr>Poppins SemiBold</vt:lpstr>
      <vt:lpstr>Aharoni</vt:lpstr>
      <vt:lpstr>Verdana</vt:lpstr>
      <vt:lpstr>Calibri</vt:lpstr>
      <vt:lpstr>Arial</vt:lpstr>
      <vt:lpstr>Plus Jakarta Sans</vt:lpstr>
      <vt:lpstr>Montserrat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Vignan Karanam</cp:lastModifiedBy>
  <cp:revision>41</cp:revision>
  <dcterms:created xsi:type="dcterms:W3CDTF">2022-05-23T07:15:42Z</dcterms:created>
  <dcterms:modified xsi:type="dcterms:W3CDTF">2025-09-29T07:34:23Z</dcterms:modified>
</cp:coreProperties>
</file>