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56" d="100"/>
          <a:sy n="56" d="100"/>
        </p:scale>
        <p:origin x="1044"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1C4B-49D1-A4F6-5A7CBC915C6C}"/>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1C4B-49D1-A4F6-5A7CBC915C6C}"/>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1C4B-49D1-A4F6-5A7CBC915C6C}"/>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1C4B-49D1-A4F6-5A7CBC915C6C}"/>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104870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3" name="Holder 3"/>
          <p:cNvSpPr>
            <a:spLocks noGrp="1"/>
          </p:cNvSpPr>
          <p:nvPr>
            <p:ph type="body" idx="1"/>
          </p:nvPr>
        </p:nvSpPr>
        <p:spPr/>
        <p:txBody>
          <a:bodyPr lIns="0" tIns="0" rIns="0" bIns="0"/>
          <a:lstStyle/>
          <a:p>
            <a:endParaRPr/>
          </a:p>
        </p:txBody>
      </p:sp>
      <p:sp>
        <p:nvSpPr>
          <p:cNvPr id="104868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104868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5"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6"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7"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8"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9"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1048700"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1"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1048703"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569660"/>
          </a:xfrm>
          <a:prstGeom prst="rect">
            <a:avLst/>
          </a:prstGeom>
          <a:noFill/>
        </p:spPr>
        <p:txBody>
          <a:bodyPr wrap="square" rtlCol="0">
            <a:spAutoFit/>
          </a:bodyPr>
          <a:lstStyle/>
          <a:p>
            <a:r>
              <a:rPr lang="en-US" sz="2400" dirty="0"/>
              <a:t>STUDENT NAME:</a:t>
            </a:r>
            <a:r>
              <a:rPr lang="en-IN" sz="2400" dirty="0"/>
              <a:t> </a:t>
            </a:r>
            <a:r>
              <a:rPr lang="en-US" sz="2400" dirty="0"/>
              <a:t>VIGNESH K</a:t>
            </a:r>
            <a:endParaRPr lang="zh-CN" altLang="en-US" dirty="0"/>
          </a:p>
          <a:p>
            <a:r>
              <a:rPr lang="en-US" sz="2400" dirty="0"/>
              <a:t>REGISTER NO:312203083</a:t>
            </a:r>
          </a:p>
          <a:p>
            <a:r>
              <a:rPr lang="en-US" sz="2400" dirty="0"/>
              <a:t>DEPARTMENT:B.COM(CA) </a:t>
            </a:r>
            <a:endParaRPr lang="zh-CN" altLang="en-US" dirty="0"/>
          </a:p>
          <a:p>
            <a:r>
              <a:rPr lang="en-US" sz="2400" dirty="0"/>
              <a:t>COLLEGE:ASAN Memorial College of Arts and Science</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1666875" y="6467475"/>
            <a:ext cx="76200" cy="177800"/>
          </a:xfrm>
          <a:prstGeom prst="rect">
            <a:avLst/>
          </a:prstGeom>
        </p:spPr>
      </p:pic>
      <p:sp>
        <p:nvSpPr>
          <p:cNvPr id="104867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4097586" cy="7372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TextBox 2"/>
          <p:cNvSpPr txBox="1"/>
          <p:nvPr/>
        </p:nvSpPr>
        <p:spPr>
          <a:xfrm>
            <a:off x="838200" y="1271855"/>
            <a:ext cx="7162800" cy="5958840"/>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Text Placeholder 2"/>
          <p:cNvSpPr>
            <a:spLocks noGrp="1"/>
          </p:cNvSpPr>
          <p:nvPr>
            <p:ph type="body" idx="1"/>
          </p:nvPr>
        </p:nvSpPr>
        <p:spPr>
          <a:xfrm>
            <a:off x="381000" y="533400"/>
            <a:ext cx="9144000" cy="6400800"/>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9"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91" name="object 7"/>
          <p:cNvSpPr txBox="1">
            <a:spLocks noGrp="1"/>
          </p:cNvSpPr>
          <p:nvPr>
            <p:ph type="title"/>
          </p:nvPr>
        </p:nvSpPr>
        <p:spPr>
          <a:xfrm>
            <a:off x="755332" y="385444"/>
            <a:ext cx="3543426"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2"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4" name="TextBox 2"/>
          <p:cNvSpPr txBox="1"/>
          <p:nvPr/>
        </p:nvSpPr>
        <p:spPr>
          <a:xfrm>
            <a:off x="755332" y="1447800"/>
            <a:ext cx="8007668" cy="4053840"/>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8"/>
          <p:cNvSpPr txBox="1"/>
          <p:nvPr/>
        </p:nvSpPr>
        <p:spPr>
          <a:xfrm>
            <a:off x="1398495" y="2514600"/>
            <a:ext cx="6325945" cy="2580640"/>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10"/>
          <p:cNvSpPr txBox="1"/>
          <p:nvPr/>
        </p:nvSpPr>
        <p:spPr>
          <a:xfrm>
            <a:off x="1081088" y="2412420"/>
            <a:ext cx="7924800" cy="400304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9"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1" name="TextBox 6"/>
          <p:cNvSpPr txBox="1"/>
          <p:nvPr/>
        </p:nvSpPr>
        <p:spPr>
          <a:xfrm>
            <a:off x="1143000" y="2078772"/>
            <a:ext cx="6934200" cy="4663440"/>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5"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6"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7" name="TextBox 7"/>
          <p:cNvSpPr txBox="1"/>
          <p:nvPr/>
        </p:nvSpPr>
        <p:spPr>
          <a:xfrm>
            <a:off x="2971800" y="2597169"/>
            <a:ext cx="6096000" cy="4168140"/>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lstStyle/>
          <a:p>
            <a:r>
              <a:rPr lang="en-IN" dirty="0"/>
              <a:t>Dataset Description</a:t>
            </a:r>
          </a:p>
        </p:txBody>
      </p:sp>
      <p:sp>
        <p:nvSpPr>
          <p:cNvPr id="1048669" name="TextBox 2"/>
          <p:cNvSpPr txBox="1"/>
          <p:nvPr/>
        </p:nvSpPr>
        <p:spPr>
          <a:xfrm>
            <a:off x="838200" y="1295400"/>
            <a:ext cx="7620000" cy="5120640"/>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4"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5"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6" name="Rectangle 2"/>
          <p:cNvSpPr>
            <a:spLocks noChangeArrowheads="1"/>
          </p:cNvSpPr>
          <p:nvPr/>
        </p:nvSpPr>
        <p:spPr bwMode="auto">
          <a:xfrm>
            <a:off x="533400" y="1502292"/>
            <a:ext cx="8820150" cy="466344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1175</Words>
  <Application>Microsoft Office PowerPoint</Application>
  <PresentationFormat>Widescreen</PresentationFormat>
  <Paragraphs>101</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Google Sans</vt:lpstr>
      <vt:lpstr>Merriweather</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vignesh k</cp:lastModifiedBy>
  <cp:revision>1</cp:revision>
  <dcterms:created xsi:type="dcterms:W3CDTF">2024-03-27T19:07:22Z</dcterms:created>
  <dcterms:modified xsi:type="dcterms:W3CDTF">2024-09-13T00:03:00Z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b73689c06d7240a89fa1be745adaa369</vt:lpwstr>
  </property>
</Properties>
</file>