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421" r:id="rId2"/>
    <p:sldId id="499" r:id="rId3"/>
    <p:sldId id="511" r:id="rId4"/>
    <p:sldId id="510" r:id="rId5"/>
    <p:sldId id="502" r:id="rId6"/>
    <p:sldId id="503" r:id="rId7"/>
    <p:sldId id="423" r:id="rId8"/>
    <p:sldId id="512" r:id="rId9"/>
    <p:sldId id="5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SIVASHANMUGAM" initials="DS" lastIdx="2" clrIdx="0">
    <p:extLst>
      <p:ext uri="{19B8F6BF-5375-455C-9EA6-DF929625EA0E}">
        <p15:presenceInfo xmlns:p15="http://schemas.microsoft.com/office/powerpoint/2012/main" userId="S::dsoundap@in.ibm.com::1be2513d-8924-449f-8a37-adb9b809a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0"/>
    </p:cViewPr>
  </p:sorterViewPr>
  <p:notesViewPr>
    <p:cSldViewPr snapToGrid="0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A6822-0DB3-4F8A-9E1B-A67E1DE7BDE2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C9B9A-D8B0-457A-824B-E1C4CFBD3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17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84E-FFF4-4D0D-AF77-D838AA8A0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2652-3DA8-430A-82BF-B5209FE87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A3-EA1F-41B6-ADFC-AA2A7FA3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23-06-2020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E201-453E-45AB-8A65-817D3606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2DE8-C257-45FE-88A5-71503749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9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3BF-4192-4E7B-8E1A-3F0DCAB4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DC7D9-3F8E-4DD6-AD31-A2E4777A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C20A-8476-40D1-8078-502B6250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23-06-2020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A9DC-9FFA-4718-93BB-73DD851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B00E-9959-42FA-A21D-BA284CF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1FF58-7BF1-4CB2-9891-00FF3AD3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921A-AAFB-4794-9110-958D4B28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25E-FD0E-4046-8340-0EA5A5B0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23-06-2020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BAE6-E14B-4014-948B-C3CD433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0EC3-8DA6-49D7-85AC-1E7CABE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0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856-73FC-48AD-85E5-C29E70F5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BDAC-2A05-4918-87FE-278C8130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CC12-0A39-44F3-8B12-627540B8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23-06-2020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605A-CCFC-4B0A-822E-887263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6444-713E-4C19-9766-C595FBF6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9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2620-B232-4E99-87B6-DC1A5369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BAC4-22BC-4B98-A1E8-970D6C5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F25B-CA30-416D-A0BF-AB3F03B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23-06-2020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5F78-37B3-4693-9E29-9A6C665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7983-5FB2-4E6E-8821-5C4C2EE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DCD1-DF96-4719-AAB4-703205B0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979E-2D52-445B-9E86-2896A2AE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3F16-FEDA-4E09-81AF-9060A8FB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2197-5C6D-4882-B5B9-C10ECECA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23-06-2020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C7B1-EF3E-4A0E-9DBA-5E6D7EB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367E-D877-4E02-B79F-79D36A01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236-BF71-4213-9A27-9023F99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B8B2-3EDB-466C-A4AB-3C7F6FA8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68CC-F05E-4CFD-BE18-70E34EE3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673EE-5311-4A9B-B21D-869D4107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2A681-7B63-4C5A-A28D-67E84116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C54EC-2BCB-481D-9125-D604A0B0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23-06-2020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D22C-762D-411F-8B09-BEEB274B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F5B5-EF65-46F6-BF78-CE8845E0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74C-1E94-48DE-958A-EB06780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1513-08DD-4725-B7BB-0840B27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23-06-2020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DCCA9-46F9-4D40-94CF-DCD75C4E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55F18-4C67-423C-8918-6755C05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42865-5282-468F-AEBB-43530402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23-06-2020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84D7-49E6-4767-869C-F135B418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BF6B-D5B0-47BF-9A79-76C82D3C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0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A89A-C169-4855-978C-3DE53EDF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2AA7-438C-4804-8EB2-C5A3FDC7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EBE20-C7B2-4CA3-80E6-6FC0BE37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E5EB-6C55-4867-8234-27D5BAA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23-06-2020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72EB-9B8C-463F-A943-707C626D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EDD9-3072-43AD-B143-DA5F07A6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F1B-730D-41B3-89B6-3F0BC32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5ABB9-8830-4DFE-B434-446911BC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1390-D62D-4118-8D0F-2730E892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0EFD6-533E-4B27-81E9-9401756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23-06-2020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07AB-A0E3-4061-AF67-294654AC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00B9-73DE-41E7-A376-FE683420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BE6BF-077B-451D-8EF9-886BF0CD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C61B-9C36-4D63-B41A-C34F542E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C8A-95DA-498D-920D-5F0ACD2B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B914-CF99-4AF1-9766-D9B3ECA4CD0F}" type="datetimeFigureOut">
              <a:rPr lang="en-IN" smtClean="0"/>
              <a:t>23-06-2020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0DC1-BDC9-404F-BBD4-27F4FB425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2E4E-D90D-420B-A6E6-1FDC016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aws.amazon.com/AWSCloudFormation/latest/UserGuide/cfn-whatis-concept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097459" y="469602"/>
            <a:ext cx="5997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Aws  cloud  formation</a:t>
            </a:r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6479AD60-A759-4527-86EC-6A20768A5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7" y="2511973"/>
            <a:ext cx="2501461" cy="250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02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076651" y="469602"/>
            <a:ext cx="6038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WHAT  cloud  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4FF58-67C1-4B9B-A77A-726AE7431F08}"/>
              </a:ext>
            </a:extLst>
          </p:cNvPr>
          <p:cNvSpPr txBox="1"/>
          <p:nvPr/>
        </p:nvSpPr>
        <p:spPr>
          <a:xfrm>
            <a:off x="1656271" y="2380890"/>
            <a:ext cx="58719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Simplify Infrastructure Management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Quickly Replicate Your Infrastructure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300" dirty="0">
                <a:solidFill>
                  <a:schemeClr val="accent5">
                    <a:lumMod val="75000"/>
                  </a:schemeClr>
                </a:solidFill>
              </a:rPr>
              <a:t>Easily Control and Track Changes to Your Infrastructure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Graphic 47">
            <a:extLst>
              <a:ext uri="{FF2B5EF4-FFF2-40B4-BE49-F238E27FC236}">
                <a16:creationId xmlns:a16="http://schemas.microsoft.com/office/drawing/2014/main" id="{157E7165-6C48-412E-98AF-8BBA1DA16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19" y="2490493"/>
            <a:ext cx="1691641" cy="169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65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076651" y="469602"/>
            <a:ext cx="6038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WHAT  cloud  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4FF58-67C1-4B9B-A77A-726AE7431F08}"/>
              </a:ext>
            </a:extLst>
          </p:cNvPr>
          <p:cNvSpPr txBox="1"/>
          <p:nvPr/>
        </p:nvSpPr>
        <p:spPr>
          <a:xfrm>
            <a:off x="2725946" y="2405289"/>
            <a:ext cx="58719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Templates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Stacks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Change sets</a:t>
            </a:r>
          </a:p>
        </p:txBody>
      </p:sp>
      <p:pic>
        <p:nvPicPr>
          <p:cNvPr id="6" name="Graphic 47">
            <a:extLst>
              <a:ext uri="{FF2B5EF4-FFF2-40B4-BE49-F238E27FC236}">
                <a16:creationId xmlns:a16="http://schemas.microsoft.com/office/drawing/2014/main" id="{157E7165-6C48-412E-98AF-8BBA1DA16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19" y="2490493"/>
            <a:ext cx="1691641" cy="169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95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337936" y="469602"/>
            <a:ext cx="5516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WHAT  ARE   templates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BDC28-30FD-445F-83CE-B2D849E0568D}"/>
              </a:ext>
            </a:extLst>
          </p:cNvPr>
          <p:cNvSpPr txBox="1"/>
          <p:nvPr/>
        </p:nvSpPr>
        <p:spPr>
          <a:xfrm>
            <a:off x="1562723" y="2089090"/>
            <a:ext cx="42386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Json or YAML formation file structure for your infrastructure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775C61-7895-47FE-837E-A1585CAC8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93" y="1594103"/>
            <a:ext cx="2959252" cy="36958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B69CBF-5872-477B-B2D6-B41FD25101BC}"/>
              </a:ext>
            </a:extLst>
          </p:cNvPr>
          <p:cNvSpPr/>
          <p:nvPr/>
        </p:nvSpPr>
        <p:spPr>
          <a:xfrm>
            <a:off x="1199072" y="5616819"/>
            <a:ext cx="9394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https://docs.aws.amazon.com/AWSCloudFormation/latest/UserGuide/cfn-whatis-concepts.html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09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5100438" y="469602"/>
            <a:ext cx="1991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stacks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BB688-D544-40C9-8523-1DAEEBA96320}"/>
              </a:ext>
            </a:extLst>
          </p:cNvPr>
          <p:cNvSpPr txBox="1"/>
          <p:nvPr/>
        </p:nvSpPr>
        <p:spPr>
          <a:xfrm>
            <a:off x="3534625" y="2037331"/>
            <a:ext cx="512274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Collect related resources together: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RDS</a:t>
            </a:r>
          </a:p>
          <a:p>
            <a:pPr marL="457200" indent="-457200">
              <a:buAutoNum type="arabicPeriod"/>
            </a:pPr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EC2 instance</a:t>
            </a:r>
          </a:p>
          <a:p>
            <a:pPr marL="457200" indent="-457200">
              <a:buAutoNum type="arabicPeriod"/>
            </a:pPr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Load Balancer</a:t>
            </a:r>
          </a:p>
          <a:p>
            <a:pPr marL="457200" indent="-457200">
              <a:buAutoNum type="arabicPeriod"/>
            </a:pPr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300" b="1" dirty="0">
                <a:solidFill>
                  <a:schemeClr val="accent5">
                    <a:lumMod val="75000"/>
                  </a:schemeClr>
                </a:solidFill>
              </a:rPr>
              <a:t>Create, Destroy them together</a:t>
            </a:r>
          </a:p>
        </p:txBody>
      </p:sp>
    </p:spTree>
    <p:extLst>
      <p:ext uri="{BB962C8B-B14F-4D97-AF65-F5344CB8AC3E}">
        <p14:creationId xmlns:p14="http://schemas.microsoft.com/office/powerpoint/2010/main" val="50681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081972" y="469602"/>
            <a:ext cx="80281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How  cloud  formation 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629A3-B713-485A-8390-9160A9FB9A44}"/>
              </a:ext>
            </a:extLst>
          </p:cNvPr>
          <p:cNvSpPr txBox="1"/>
          <p:nvPr/>
        </p:nvSpPr>
        <p:spPr>
          <a:xfrm>
            <a:off x="1362973" y="1198880"/>
            <a:ext cx="101101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Create stack document.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Store in own S3 bucket and location or AWS create the bucket and store the file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Ensure you have all necessary IAM permissions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E4A1C0-7DB0-4A5B-8172-E83D03A4F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11" y="3036211"/>
            <a:ext cx="5935003" cy="27725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33B6DE-AD78-4952-B977-5D4AA3010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356" y="3036211"/>
            <a:ext cx="4817774" cy="26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5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388687" y="469602"/>
            <a:ext cx="3414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changesets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FC74C-7035-414B-A6C7-D428235CF6C5}"/>
              </a:ext>
            </a:extLst>
          </p:cNvPr>
          <p:cNvSpPr txBox="1"/>
          <p:nvPr/>
        </p:nvSpPr>
        <p:spPr>
          <a:xfrm>
            <a:off x="3534625" y="1607242"/>
            <a:ext cx="51227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Update the stacks by prechecking any issues upon changes.</a:t>
            </a:r>
          </a:p>
          <a:p>
            <a:endParaRPr lang="en-IN" sz="23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Check and then apply the changes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178A9A-F645-4E92-AACD-254F5780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226" y="3545436"/>
            <a:ext cx="7652143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7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081972" y="469602"/>
            <a:ext cx="80281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How  cloud  formation 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629A3-B713-485A-8390-9160A9FB9A44}"/>
              </a:ext>
            </a:extLst>
          </p:cNvPr>
          <p:cNvSpPr txBox="1"/>
          <p:nvPr/>
        </p:nvSpPr>
        <p:spPr>
          <a:xfrm>
            <a:off x="1293565" y="1914872"/>
            <a:ext cx="101101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Create stack document.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Store in own S3 bucket and location or AWS create the bucket and store the file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Ensure you have all necessary IAM permissions</a:t>
            </a:r>
          </a:p>
        </p:txBody>
      </p:sp>
    </p:spTree>
    <p:extLst>
      <p:ext uri="{BB962C8B-B14F-4D97-AF65-F5344CB8AC3E}">
        <p14:creationId xmlns:p14="http://schemas.microsoft.com/office/powerpoint/2010/main" val="390257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061940" y="469602"/>
            <a:ext cx="8068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How  cloud  formation  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18BFB8-8EFE-492C-AFFA-28BCAC81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52" y="2123441"/>
            <a:ext cx="9617296" cy="31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0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7735</TotalTime>
  <Words>158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Panton Black Caps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SIVASHANMUGAM</dc:creator>
  <cp:lastModifiedBy>DEEPAK SIVASHANMUGAM</cp:lastModifiedBy>
  <cp:revision>180</cp:revision>
  <dcterms:created xsi:type="dcterms:W3CDTF">2020-02-25T03:12:27Z</dcterms:created>
  <dcterms:modified xsi:type="dcterms:W3CDTF">2020-06-23T10:40:21Z</dcterms:modified>
</cp:coreProperties>
</file>