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534" r:id="rId2"/>
    <p:sldId id="540" r:id="rId3"/>
    <p:sldId id="528" r:id="rId4"/>
    <p:sldId id="541" r:id="rId5"/>
    <p:sldId id="542" r:id="rId6"/>
    <p:sldId id="543" r:id="rId7"/>
    <p:sldId id="544" r:id="rId8"/>
    <p:sldId id="545" r:id="rId9"/>
    <p:sldId id="546" r:id="rId10"/>
    <p:sldId id="5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2917943" y="469602"/>
            <a:ext cx="6356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Cloud  watch 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3494B-B98A-491D-A7CE-7CB6ACF3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15" y="2292291"/>
            <a:ext cx="2330570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4769F1-E606-4A99-BF61-D153E68A9A7B}"/>
              </a:ext>
            </a:extLst>
          </p:cNvPr>
          <p:cNvSpPr/>
          <p:nvPr/>
        </p:nvSpPr>
        <p:spPr>
          <a:xfrm>
            <a:off x="2917940" y="469602"/>
            <a:ext cx="6356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Cloud  watch 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F8246-FED2-4C74-8754-72245F4C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76" y="1216670"/>
            <a:ext cx="9926647" cy="53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2917940" y="469602"/>
            <a:ext cx="6356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Cloud  watch 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02606-1CF2-4D11-9B46-C28C1DD4AEC6}"/>
              </a:ext>
            </a:extLst>
          </p:cNvPr>
          <p:cNvSpPr txBox="1"/>
          <p:nvPr/>
        </p:nvSpPr>
        <p:spPr>
          <a:xfrm>
            <a:off x="2573547" y="1526171"/>
            <a:ext cx="8397380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solidFill>
                  <a:schemeClr val="accent1">
                    <a:lumMod val="75000"/>
                  </a:schemeClr>
                </a:solidFill>
              </a:rPr>
              <a:t>	Monitor your AWS Resources and take actions</a:t>
            </a:r>
          </a:p>
          <a:p>
            <a:pPr>
              <a:lnSpc>
                <a:spcPct val="150000"/>
              </a:lnSpc>
            </a:pPr>
            <a:endParaRPr lang="en-IN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4F274-2C66-45CF-9A21-D7E0E4FC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31" y="2798367"/>
            <a:ext cx="2996675" cy="26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70316-73DA-4A66-B9EF-09F9F0EA4302}"/>
              </a:ext>
            </a:extLst>
          </p:cNvPr>
          <p:cNvSpPr/>
          <p:nvPr/>
        </p:nvSpPr>
        <p:spPr>
          <a:xfrm>
            <a:off x="2917940" y="469602"/>
            <a:ext cx="6356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Cloud  watch  concepts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7E984A-0A89-4FCD-94E0-6AD13BC1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98" y="1412776"/>
            <a:ext cx="7887922" cy="50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0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4769F1-E606-4A99-BF61-D153E68A9A7B}"/>
              </a:ext>
            </a:extLst>
          </p:cNvPr>
          <p:cNvSpPr/>
          <p:nvPr/>
        </p:nvSpPr>
        <p:spPr>
          <a:xfrm>
            <a:off x="2917940" y="469602"/>
            <a:ext cx="6356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Cloud  watch 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413B6C-8040-45CE-A39C-E06357488ADA}"/>
              </a:ext>
            </a:extLst>
          </p:cNvPr>
          <p:cNvSpPr/>
          <p:nvPr/>
        </p:nvSpPr>
        <p:spPr>
          <a:xfrm>
            <a:off x="1581228" y="1596688"/>
            <a:ext cx="4450001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Namespaces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Containers for storage of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AWS/service naming convention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D28A6-CD63-434C-9E3E-001CF5160FE5}"/>
              </a:ext>
            </a:extLst>
          </p:cNvPr>
          <p:cNvSpPr/>
          <p:nvPr/>
        </p:nvSpPr>
        <p:spPr>
          <a:xfrm>
            <a:off x="1477711" y="3429000"/>
            <a:ext cx="517325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accent5">
                    <a:lumMod val="75000"/>
                  </a:schemeClr>
                </a:solidFill>
              </a:rPr>
              <a:t>Fundamental information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that is being captured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EC2 </a:t>
            </a: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cpu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usage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EC2 bytes transferred in and 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accent5">
                    <a:lumMod val="75000"/>
                  </a:schemeClr>
                </a:solidFill>
              </a:rPr>
              <a:t>Data is stored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till for 15 months.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2B791-E309-4077-AE61-B0F41412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739" y="1456039"/>
            <a:ext cx="2677856" cy="1972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5383F-0BF7-45CB-9DCD-348656CF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39" y="3943363"/>
            <a:ext cx="2260748" cy="22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5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4769F1-E606-4A99-BF61-D153E68A9A7B}"/>
              </a:ext>
            </a:extLst>
          </p:cNvPr>
          <p:cNvSpPr/>
          <p:nvPr/>
        </p:nvSpPr>
        <p:spPr>
          <a:xfrm>
            <a:off x="2917940" y="469602"/>
            <a:ext cx="6356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Cloud  watch 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413B6C-8040-45CE-A39C-E06357488ADA}"/>
              </a:ext>
            </a:extLst>
          </p:cNvPr>
          <p:cNvSpPr/>
          <p:nvPr/>
        </p:nvSpPr>
        <p:spPr>
          <a:xfrm>
            <a:off x="1581228" y="1596688"/>
            <a:ext cx="4655955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Time 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Information about the metric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Preferred to be stored in UTC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D28A6-CD63-434C-9E3E-001CF5160FE5}"/>
              </a:ext>
            </a:extLst>
          </p:cNvPr>
          <p:cNvSpPr/>
          <p:nvPr/>
        </p:nvSpPr>
        <p:spPr>
          <a:xfrm>
            <a:off x="1477711" y="3429000"/>
            <a:ext cx="5173255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Metric retention</a:t>
            </a: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Data being withheld for time based on the time 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Less than 60 sec for 3 hrs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1 minute for 15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5 mins for 63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1 hr for 455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47C71-3310-41FF-965F-4165336D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687" y="1596688"/>
            <a:ext cx="2100799" cy="1885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00969E-0CEF-4FB8-AA47-03F31996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67" y="3962995"/>
            <a:ext cx="3594964" cy="17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8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4769F1-E606-4A99-BF61-D153E68A9A7B}"/>
              </a:ext>
            </a:extLst>
          </p:cNvPr>
          <p:cNvSpPr/>
          <p:nvPr/>
        </p:nvSpPr>
        <p:spPr>
          <a:xfrm>
            <a:off x="2917940" y="469602"/>
            <a:ext cx="6356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Cloud  watch 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413B6C-8040-45CE-A39C-E06357488ADA}"/>
              </a:ext>
            </a:extLst>
          </p:cNvPr>
          <p:cNvSpPr/>
          <p:nvPr/>
        </p:nvSpPr>
        <p:spPr>
          <a:xfrm>
            <a:off x="1581228" y="1596688"/>
            <a:ext cx="4342664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Dimension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Additional details for the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Upto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10 dimension for metric</a:t>
            </a:r>
          </a:p>
          <a:p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Eg.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InstanceID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for EC2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D28A6-CD63-434C-9E3E-001CF5160FE5}"/>
              </a:ext>
            </a:extLst>
          </p:cNvPr>
          <p:cNvSpPr/>
          <p:nvPr/>
        </p:nvSpPr>
        <p:spPr>
          <a:xfrm>
            <a:off x="1477711" y="3429000"/>
            <a:ext cx="517325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Dimension Combination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Combinations as a separate metric.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Metric uses multiple combination.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Cannot take reports separately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89915-BB90-4D63-AE39-5E09C638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67" y="1606149"/>
            <a:ext cx="1776419" cy="1508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7B696C-306F-4A9F-9088-AC342814E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70459"/>
            <a:ext cx="5699909" cy="12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4769F1-E606-4A99-BF61-D153E68A9A7B}"/>
              </a:ext>
            </a:extLst>
          </p:cNvPr>
          <p:cNvSpPr/>
          <p:nvPr/>
        </p:nvSpPr>
        <p:spPr>
          <a:xfrm>
            <a:off x="2917940" y="469602"/>
            <a:ext cx="6356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Cloud  watch 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413B6C-8040-45CE-A39C-E06357488ADA}"/>
              </a:ext>
            </a:extLst>
          </p:cNvPr>
          <p:cNvSpPr/>
          <p:nvPr/>
        </p:nvSpPr>
        <p:spPr>
          <a:xfrm>
            <a:off x="2265711" y="1545278"/>
            <a:ext cx="3347327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Statistics and Aggregation</a:t>
            </a: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Get stats on data…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takeSample</a:t>
            </a:r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D28A6-CD63-434C-9E3E-001CF5160FE5}"/>
              </a:ext>
            </a:extLst>
          </p:cNvPr>
          <p:cNvSpPr/>
          <p:nvPr/>
        </p:nvSpPr>
        <p:spPr>
          <a:xfrm>
            <a:off x="2917940" y="4179001"/>
            <a:ext cx="517325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Percent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Default None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42998-97A7-4B5E-9049-9EF75E85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542" y="1711887"/>
            <a:ext cx="3669478" cy="2339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D01FC7-6962-4A82-BDAE-DA896AC8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74" y="4437732"/>
            <a:ext cx="2053303" cy="20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4769F1-E606-4A99-BF61-D153E68A9A7B}"/>
              </a:ext>
            </a:extLst>
          </p:cNvPr>
          <p:cNvSpPr/>
          <p:nvPr/>
        </p:nvSpPr>
        <p:spPr>
          <a:xfrm>
            <a:off x="2917940" y="469602"/>
            <a:ext cx="6356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Cloud  watch 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413B6C-8040-45CE-A39C-E06357488ADA}"/>
              </a:ext>
            </a:extLst>
          </p:cNvPr>
          <p:cNvSpPr/>
          <p:nvPr/>
        </p:nvSpPr>
        <p:spPr>
          <a:xfrm>
            <a:off x="2755308" y="2271124"/>
            <a:ext cx="3045642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Periods</a:t>
            </a: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Mentioned in seconds…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360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469926-9A05-49B4-86D9-A8AA1400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327" y="2790286"/>
            <a:ext cx="2100799" cy="18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5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4769F1-E606-4A99-BF61-D153E68A9A7B}"/>
              </a:ext>
            </a:extLst>
          </p:cNvPr>
          <p:cNvSpPr/>
          <p:nvPr/>
        </p:nvSpPr>
        <p:spPr>
          <a:xfrm>
            <a:off x="2917940" y="469602"/>
            <a:ext cx="6356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Cloud  watch 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413B6C-8040-45CE-A39C-E06357488ADA}"/>
              </a:ext>
            </a:extLst>
          </p:cNvPr>
          <p:cNvSpPr/>
          <p:nvPr/>
        </p:nvSpPr>
        <p:spPr>
          <a:xfrm>
            <a:off x="1340577" y="2262498"/>
            <a:ext cx="531068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Alarms</a:t>
            </a: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It specifies the automatic triggering</a:t>
            </a: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Triggering for sustained state presence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Size of alarm greater than metric period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469926-9A05-49B4-86D9-A8AA1400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327" y="2790286"/>
            <a:ext cx="2100799" cy="18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1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8168</TotalTime>
  <Words>197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Panton Black Caps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261</cp:revision>
  <dcterms:created xsi:type="dcterms:W3CDTF">2020-02-25T03:12:27Z</dcterms:created>
  <dcterms:modified xsi:type="dcterms:W3CDTF">2020-04-26T05:51:00Z</dcterms:modified>
</cp:coreProperties>
</file>