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534" r:id="rId2"/>
    <p:sldId id="598" r:id="rId3"/>
    <p:sldId id="612" r:id="rId4"/>
    <p:sldId id="613" r:id="rId5"/>
    <p:sldId id="611" r:id="rId6"/>
    <p:sldId id="614" r:id="rId7"/>
    <p:sldId id="615" r:id="rId8"/>
    <p:sldId id="617" r:id="rId9"/>
    <p:sldId id="618" r:id="rId10"/>
    <p:sldId id="6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299206" y="469602"/>
            <a:ext cx="7593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Simple  notification 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9407-EE40-4125-8D76-F5A55CED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52" y="2303140"/>
            <a:ext cx="2864295" cy="27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6759072" y="-66624"/>
            <a:ext cx="52325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Message  filtering  </a:t>
            </a:r>
          </a:p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66546-370B-4B7A-A8F8-AA12492F2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2"/>
          <a:stretch/>
        </p:blipFill>
        <p:spPr>
          <a:xfrm>
            <a:off x="412795" y="399393"/>
            <a:ext cx="5344369" cy="60898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937F7-C3E1-4506-9BBF-C8D22B01E479}"/>
              </a:ext>
            </a:extLst>
          </p:cNvPr>
          <p:cNvSpPr/>
          <p:nvPr/>
        </p:nvSpPr>
        <p:spPr>
          <a:xfrm>
            <a:off x="6096001" y="1138000"/>
            <a:ext cx="47506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Policy that accepts message: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C8C10-0173-448B-9F7B-B2D4F613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4276"/>
            <a:ext cx="3402057" cy="18977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D10855-ABCC-4142-872B-A01ACAE831C7}"/>
              </a:ext>
            </a:extLst>
          </p:cNvPr>
          <p:cNvSpPr/>
          <p:nvPr/>
        </p:nvSpPr>
        <p:spPr>
          <a:xfrm>
            <a:off x="6017173" y="3452196"/>
            <a:ext cx="47506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Policy that rejects message: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964667-03B5-4B66-941B-87D15300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40013"/>
            <a:ext cx="3402057" cy="2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931785" y="322458"/>
            <a:ext cx="432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Concept  of  SNS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C670A-4664-43D8-B6AD-5CA616A5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28" y="968789"/>
            <a:ext cx="5683542" cy="3702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4303D5-4F2F-4F4E-BB6E-63AF3ED5A309}"/>
              </a:ext>
            </a:extLst>
          </p:cNvPr>
          <p:cNvSpPr/>
          <p:nvPr/>
        </p:nvSpPr>
        <p:spPr>
          <a:xfrm>
            <a:off x="2879835" y="4563307"/>
            <a:ext cx="95223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Solutions</a:t>
            </a:r>
            <a:endParaRPr lang="en-US" sz="2300" dirty="0">
              <a:solidFill>
                <a:schemeClr val="accent5">
                  <a:lumMod val="75000"/>
                </a:schemeClr>
              </a:solidFill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Same message can be sent to different consumers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Consumers are selected based on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Consumers like the email, lambda, 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latin typeface="inherit"/>
              </a:rPr>
              <a:t>sqs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 etc. can be selected.</a:t>
            </a:r>
            <a:endParaRPr lang="en-US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950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5027591" y="143781"/>
            <a:ext cx="2403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fanouts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29B5-B451-4F7B-9137-93B6AFD4BFDA}"/>
              </a:ext>
            </a:extLst>
          </p:cNvPr>
          <p:cNvSpPr/>
          <p:nvPr/>
        </p:nvSpPr>
        <p:spPr>
          <a:xfrm>
            <a:off x="451945" y="1023994"/>
            <a:ext cx="498190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Solutions</a:t>
            </a:r>
            <a:endParaRPr lang="en-US" sz="2300" dirty="0">
              <a:solidFill>
                <a:schemeClr val="accent5">
                  <a:lumMod val="75000"/>
                </a:schemeClr>
              </a:solidFill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Send messages to multiple end points parallelly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Send notification of received order to different systems parallelly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Send debug and error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Send mobile push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Trigger lambda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Send email and SMS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Message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 are durable and stored in many availability zones.</a:t>
            </a:r>
            <a:endParaRPr lang="en-US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1B8F-E18C-4295-90A7-E9FE0A3F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37" y="1816930"/>
            <a:ext cx="6382725" cy="28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262617" y="469602"/>
            <a:ext cx="566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Sns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delivery  delays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44D8E-8713-4AA6-B642-A2E8F821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58" y="2116246"/>
            <a:ext cx="7477883" cy="30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262617" y="469602"/>
            <a:ext cx="566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Sns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delivery  delays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1324C-94CA-4833-AB72-1F853631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86" y="1896601"/>
            <a:ext cx="4108418" cy="41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A84670-EECB-4F2B-A0D9-800CA2E28453}"/>
              </a:ext>
            </a:extLst>
          </p:cNvPr>
          <p:cNvSpPr/>
          <p:nvPr/>
        </p:nvSpPr>
        <p:spPr>
          <a:xfrm>
            <a:off x="378372" y="1783760"/>
            <a:ext cx="571762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The following JSON object represents a delivery policy that instructs Amazon SNS to retry a failed HTTP/S delivery attempt, as follows:</a:t>
            </a:r>
          </a:p>
          <a:p>
            <a:endParaRPr lang="en-US" sz="23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3 times immediately in the no-delay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2 times (1 second apart) in the pre-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</a:rPr>
              <a:t>backoff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10 times (with exponential 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</a:rPr>
              <a:t>backoff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 from 1 second to 60 seconds)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35 times (60 seconds apart)</a:t>
            </a: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794820" y="469602"/>
            <a:ext cx="4602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Delay 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44DA8-B249-416B-AC67-FC511298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13" y="2011790"/>
            <a:ext cx="7323574" cy="36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519109" y="469602"/>
            <a:ext cx="5153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Dead  letter 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1AD72-8EBB-4873-BAE6-B8BF64E7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69" y="3950745"/>
            <a:ext cx="8176641" cy="15775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815BA2-9E57-44AB-93CA-1BACF8CB8131}"/>
              </a:ext>
            </a:extLst>
          </p:cNvPr>
          <p:cNvSpPr/>
          <p:nvPr/>
        </p:nvSpPr>
        <p:spPr>
          <a:xfrm>
            <a:off x="2522008" y="1174800"/>
            <a:ext cx="79353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We need to debug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Send messages but not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Handle situations where the data sent to the consumer is more than the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maxRequest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Created by specifying a  redrive and a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deadLetterTargetARN</a:t>
            </a: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You can get notified using email or message using a dead letter threshold setups</a:t>
            </a:r>
          </a:p>
        </p:txBody>
      </p:sp>
    </p:spTree>
    <p:extLst>
      <p:ext uri="{BB962C8B-B14F-4D97-AF65-F5344CB8AC3E}">
        <p14:creationId xmlns:p14="http://schemas.microsoft.com/office/powerpoint/2010/main" val="284132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487053" y="469602"/>
            <a:ext cx="52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Message  metadata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CAA2-3A38-4590-9926-A756C4A32BAD}"/>
              </a:ext>
            </a:extLst>
          </p:cNvPr>
          <p:cNvSpPr/>
          <p:nvPr/>
        </p:nvSpPr>
        <p:spPr>
          <a:xfrm>
            <a:off x="4122190" y="1369228"/>
            <a:ext cx="4233338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Message attributes: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Additional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10 attributes are possible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661CF8-1A6A-4AE1-A551-49096E71E421}"/>
              </a:ext>
            </a:extLst>
          </p:cNvPr>
          <p:cNvSpPr/>
          <p:nvPr/>
        </p:nvSpPr>
        <p:spPr>
          <a:xfrm>
            <a:off x="4122190" y="2817930"/>
            <a:ext cx="392761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Message attribute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Name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mazon Ember"/>
              </a:rPr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latin typeface="Amazon Ember"/>
              </a:rPr>
              <a:t>Value</a:t>
            </a:r>
            <a:endParaRPr lang="en-IN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7596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576023" y="469602"/>
            <a:ext cx="5040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Message  filtering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CAA2-3A38-4590-9926-A756C4A32BAD}"/>
              </a:ext>
            </a:extLst>
          </p:cNvPr>
          <p:cNvSpPr/>
          <p:nvPr/>
        </p:nvSpPr>
        <p:spPr>
          <a:xfrm>
            <a:off x="1946548" y="2210055"/>
            <a:ext cx="971958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Control which messages can be read by subscribers: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Use a JSON filtering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If not given all messages are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Eg.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Read ORDER_PLACED, ORDER_FULFILLED status in different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Use message headers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294778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276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inherit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361</cp:revision>
  <dcterms:created xsi:type="dcterms:W3CDTF">2020-02-25T03:12:27Z</dcterms:created>
  <dcterms:modified xsi:type="dcterms:W3CDTF">2020-04-22T01:52:35Z</dcterms:modified>
</cp:coreProperties>
</file>