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534" r:id="rId2"/>
    <p:sldId id="598" r:id="rId3"/>
    <p:sldId id="601" r:id="rId4"/>
    <p:sldId id="602" r:id="rId5"/>
    <p:sldId id="600" r:id="rId6"/>
    <p:sldId id="603" r:id="rId7"/>
    <p:sldId id="604" r:id="rId8"/>
    <p:sldId id="605" r:id="rId9"/>
    <p:sldId id="606" r:id="rId10"/>
    <p:sldId id="607" r:id="rId11"/>
    <p:sldId id="608" r:id="rId12"/>
    <p:sldId id="609" r:id="rId13"/>
    <p:sldId id="61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K SIVASHANMUGAM" initials="DS" lastIdx="2" clrIdx="0">
    <p:extLst>
      <p:ext uri="{19B8F6BF-5375-455C-9EA6-DF929625EA0E}">
        <p15:presenceInfo xmlns:p15="http://schemas.microsoft.com/office/powerpoint/2012/main" userId="S::dsoundap@in.ibm.com::1be2513d-8924-449f-8a37-adb9b809a5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484E-FFF4-4D0D-AF77-D838AA8A0E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232652-3DA8-430A-82BF-B5209FE877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A465A3-EA1F-41B6-ADFC-AA2A7FA3E24C}"/>
              </a:ext>
            </a:extLst>
          </p:cNvPr>
          <p:cNvSpPr>
            <a:spLocks noGrp="1"/>
          </p:cNvSpPr>
          <p:nvPr>
            <p:ph type="dt" sz="half" idx="10"/>
          </p:nvPr>
        </p:nvSpPr>
        <p:spPr/>
        <p:txBody>
          <a:bodyPr/>
          <a:lstStyle/>
          <a:p>
            <a:fld id="{88A3B914-CF99-4AF1-9766-D9B3ECA4CD0F}" type="datetimeFigureOut">
              <a:rPr lang="en-IN" smtClean="0"/>
              <a:t>28-04-2020</a:t>
            </a:fld>
            <a:endParaRPr lang="en-IN" dirty="0"/>
          </a:p>
        </p:txBody>
      </p:sp>
      <p:sp>
        <p:nvSpPr>
          <p:cNvPr id="5" name="Footer Placeholder 4">
            <a:extLst>
              <a:ext uri="{FF2B5EF4-FFF2-40B4-BE49-F238E27FC236}">
                <a16:creationId xmlns:a16="http://schemas.microsoft.com/office/drawing/2014/main" id="{B4FFE201-453E-45AB-8A65-817D3606A5A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3B42DE8-C257-45FE-88A5-7150374927DB}"/>
              </a:ext>
            </a:extLst>
          </p:cNvPr>
          <p:cNvSpPr>
            <a:spLocks noGrp="1"/>
          </p:cNvSpPr>
          <p:nvPr>
            <p:ph type="sldNum" sz="quarter" idx="12"/>
          </p:nvPr>
        </p:nvSpPr>
        <p:spPr/>
        <p:txBody>
          <a:bodyPr/>
          <a:lstStyle/>
          <a:p>
            <a:fld id="{BD6DD355-AF7E-4C60-8411-8381EE0EB74E}" type="slidenum">
              <a:rPr lang="en-IN" smtClean="0"/>
              <a:t>‹#›</a:t>
            </a:fld>
            <a:endParaRPr lang="en-IN" dirty="0"/>
          </a:p>
        </p:txBody>
      </p:sp>
    </p:spTree>
    <p:extLst>
      <p:ext uri="{BB962C8B-B14F-4D97-AF65-F5344CB8AC3E}">
        <p14:creationId xmlns:p14="http://schemas.microsoft.com/office/powerpoint/2010/main" val="64498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6E3BF-4192-4E7B-8E1A-3F0DCAB4CB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4DC7D9-3F8E-4DD6-AD31-A2E4777A42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28C20A-8476-40D1-8078-502B62500CD9}"/>
              </a:ext>
            </a:extLst>
          </p:cNvPr>
          <p:cNvSpPr>
            <a:spLocks noGrp="1"/>
          </p:cNvSpPr>
          <p:nvPr>
            <p:ph type="dt" sz="half" idx="10"/>
          </p:nvPr>
        </p:nvSpPr>
        <p:spPr/>
        <p:txBody>
          <a:bodyPr/>
          <a:lstStyle/>
          <a:p>
            <a:fld id="{88A3B914-CF99-4AF1-9766-D9B3ECA4CD0F}" type="datetimeFigureOut">
              <a:rPr lang="en-IN" smtClean="0"/>
              <a:t>28-04-2020</a:t>
            </a:fld>
            <a:endParaRPr lang="en-IN" dirty="0"/>
          </a:p>
        </p:txBody>
      </p:sp>
      <p:sp>
        <p:nvSpPr>
          <p:cNvPr id="5" name="Footer Placeholder 4">
            <a:extLst>
              <a:ext uri="{FF2B5EF4-FFF2-40B4-BE49-F238E27FC236}">
                <a16:creationId xmlns:a16="http://schemas.microsoft.com/office/drawing/2014/main" id="{A2FCA9DC-9FFA-4718-93BB-73DD851F851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74BB00E-9959-42FA-A21D-BA284CF6A77E}"/>
              </a:ext>
            </a:extLst>
          </p:cNvPr>
          <p:cNvSpPr>
            <a:spLocks noGrp="1"/>
          </p:cNvSpPr>
          <p:nvPr>
            <p:ph type="sldNum" sz="quarter" idx="12"/>
          </p:nvPr>
        </p:nvSpPr>
        <p:spPr/>
        <p:txBody>
          <a:bodyPr/>
          <a:lstStyle/>
          <a:p>
            <a:fld id="{BD6DD355-AF7E-4C60-8411-8381EE0EB74E}" type="slidenum">
              <a:rPr lang="en-IN" smtClean="0"/>
              <a:t>‹#›</a:t>
            </a:fld>
            <a:endParaRPr lang="en-IN" dirty="0"/>
          </a:p>
        </p:txBody>
      </p:sp>
    </p:spTree>
    <p:extLst>
      <p:ext uri="{BB962C8B-B14F-4D97-AF65-F5344CB8AC3E}">
        <p14:creationId xmlns:p14="http://schemas.microsoft.com/office/powerpoint/2010/main" val="77120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1FF58-7BF1-4CB2-9891-00FF3AD32F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F2921A-AAFB-4794-9110-958D4B2861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13B25E-FD0E-4046-8340-0EA5A5B0A3F6}"/>
              </a:ext>
            </a:extLst>
          </p:cNvPr>
          <p:cNvSpPr>
            <a:spLocks noGrp="1"/>
          </p:cNvSpPr>
          <p:nvPr>
            <p:ph type="dt" sz="half" idx="10"/>
          </p:nvPr>
        </p:nvSpPr>
        <p:spPr/>
        <p:txBody>
          <a:bodyPr/>
          <a:lstStyle/>
          <a:p>
            <a:fld id="{88A3B914-CF99-4AF1-9766-D9B3ECA4CD0F}" type="datetimeFigureOut">
              <a:rPr lang="en-IN" smtClean="0"/>
              <a:t>28-04-2020</a:t>
            </a:fld>
            <a:endParaRPr lang="en-IN" dirty="0"/>
          </a:p>
        </p:txBody>
      </p:sp>
      <p:sp>
        <p:nvSpPr>
          <p:cNvPr id="5" name="Footer Placeholder 4">
            <a:extLst>
              <a:ext uri="{FF2B5EF4-FFF2-40B4-BE49-F238E27FC236}">
                <a16:creationId xmlns:a16="http://schemas.microsoft.com/office/drawing/2014/main" id="{B841BAE6-E14B-4014-948B-C3CD433BC6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4BB0EC3-8DA6-49D7-85AC-1E7CABE8D7A3}"/>
              </a:ext>
            </a:extLst>
          </p:cNvPr>
          <p:cNvSpPr>
            <a:spLocks noGrp="1"/>
          </p:cNvSpPr>
          <p:nvPr>
            <p:ph type="sldNum" sz="quarter" idx="12"/>
          </p:nvPr>
        </p:nvSpPr>
        <p:spPr/>
        <p:txBody>
          <a:bodyPr/>
          <a:lstStyle/>
          <a:p>
            <a:fld id="{BD6DD355-AF7E-4C60-8411-8381EE0EB74E}" type="slidenum">
              <a:rPr lang="en-IN" smtClean="0"/>
              <a:t>‹#›</a:t>
            </a:fld>
            <a:endParaRPr lang="en-IN" dirty="0"/>
          </a:p>
        </p:txBody>
      </p:sp>
    </p:spTree>
    <p:extLst>
      <p:ext uri="{BB962C8B-B14F-4D97-AF65-F5344CB8AC3E}">
        <p14:creationId xmlns:p14="http://schemas.microsoft.com/office/powerpoint/2010/main" val="50150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5856-73FC-48AD-85E5-C29E70F515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78BDAC-2A05-4918-87FE-278C8130B1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2DCC12-0A39-44F3-8B12-627540B86332}"/>
              </a:ext>
            </a:extLst>
          </p:cNvPr>
          <p:cNvSpPr>
            <a:spLocks noGrp="1"/>
          </p:cNvSpPr>
          <p:nvPr>
            <p:ph type="dt" sz="half" idx="10"/>
          </p:nvPr>
        </p:nvSpPr>
        <p:spPr/>
        <p:txBody>
          <a:bodyPr/>
          <a:lstStyle/>
          <a:p>
            <a:fld id="{88A3B914-CF99-4AF1-9766-D9B3ECA4CD0F}" type="datetimeFigureOut">
              <a:rPr lang="en-IN" smtClean="0"/>
              <a:t>28-04-2020</a:t>
            </a:fld>
            <a:endParaRPr lang="en-IN" dirty="0"/>
          </a:p>
        </p:txBody>
      </p:sp>
      <p:sp>
        <p:nvSpPr>
          <p:cNvPr id="5" name="Footer Placeholder 4">
            <a:extLst>
              <a:ext uri="{FF2B5EF4-FFF2-40B4-BE49-F238E27FC236}">
                <a16:creationId xmlns:a16="http://schemas.microsoft.com/office/drawing/2014/main" id="{9863605A-CCFC-4B0A-822E-887263BF975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8EB6444-713E-4C19-9766-C595FBF60BF1}"/>
              </a:ext>
            </a:extLst>
          </p:cNvPr>
          <p:cNvSpPr>
            <a:spLocks noGrp="1"/>
          </p:cNvSpPr>
          <p:nvPr>
            <p:ph type="sldNum" sz="quarter" idx="12"/>
          </p:nvPr>
        </p:nvSpPr>
        <p:spPr/>
        <p:txBody>
          <a:bodyPr/>
          <a:lstStyle/>
          <a:p>
            <a:fld id="{BD6DD355-AF7E-4C60-8411-8381EE0EB74E}" type="slidenum">
              <a:rPr lang="en-IN" smtClean="0"/>
              <a:t>‹#›</a:t>
            </a:fld>
            <a:endParaRPr lang="en-IN" dirty="0"/>
          </a:p>
        </p:txBody>
      </p:sp>
    </p:spTree>
    <p:extLst>
      <p:ext uri="{BB962C8B-B14F-4D97-AF65-F5344CB8AC3E}">
        <p14:creationId xmlns:p14="http://schemas.microsoft.com/office/powerpoint/2010/main" val="4227915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F2620-B232-4E99-87B6-DC1A536990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5EBAC4-22BC-4B98-A1E8-970D6C5E83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BF25B-CA30-416D-A0BF-AB3F03BD0132}"/>
              </a:ext>
            </a:extLst>
          </p:cNvPr>
          <p:cNvSpPr>
            <a:spLocks noGrp="1"/>
          </p:cNvSpPr>
          <p:nvPr>
            <p:ph type="dt" sz="half" idx="10"/>
          </p:nvPr>
        </p:nvSpPr>
        <p:spPr/>
        <p:txBody>
          <a:bodyPr/>
          <a:lstStyle/>
          <a:p>
            <a:fld id="{88A3B914-CF99-4AF1-9766-D9B3ECA4CD0F}" type="datetimeFigureOut">
              <a:rPr lang="en-IN" smtClean="0"/>
              <a:t>28-04-2020</a:t>
            </a:fld>
            <a:endParaRPr lang="en-IN" dirty="0"/>
          </a:p>
        </p:txBody>
      </p:sp>
      <p:sp>
        <p:nvSpPr>
          <p:cNvPr id="5" name="Footer Placeholder 4">
            <a:extLst>
              <a:ext uri="{FF2B5EF4-FFF2-40B4-BE49-F238E27FC236}">
                <a16:creationId xmlns:a16="http://schemas.microsoft.com/office/drawing/2014/main" id="{6DC65F78-37B3-4693-9E29-9A6C6657B55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A317983-5FB2-4E6E-8821-5C4C2EE86FF7}"/>
              </a:ext>
            </a:extLst>
          </p:cNvPr>
          <p:cNvSpPr>
            <a:spLocks noGrp="1"/>
          </p:cNvSpPr>
          <p:nvPr>
            <p:ph type="sldNum" sz="quarter" idx="12"/>
          </p:nvPr>
        </p:nvSpPr>
        <p:spPr/>
        <p:txBody>
          <a:bodyPr/>
          <a:lstStyle/>
          <a:p>
            <a:fld id="{BD6DD355-AF7E-4C60-8411-8381EE0EB74E}" type="slidenum">
              <a:rPr lang="en-IN" smtClean="0"/>
              <a:t>‹#›</a:t>
            </a:fld>
            <a:endParaRPr lang="en-IN" dirty="0"/>
          </a:p>
        </p:txBody>
      </p:sp>
    </p:spTree>
    <p:extLst>
      <p:ext uri="{BB962C8B-B14F-4D97-AF65-F5344CB8AC3E}">
        <p14:creationId xmlns:p14="http://schemas.microsoft.com/office/powerpoint/2010/main" val="399998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BDCD1-DF96-4719-AAB4-703205B04C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39979E-2D52-445B-9E86-2896A2AE73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4A3F16-FEDA-4E09-81AF-9060A8FBF6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9E2197-5C6D-4882-B5B9-C10ECECA7BAC}"/>
              </a:ext>
            </a:extLst>
          </p:cNvPr>
          <p:cNvSpPr>
            <a:spLocks noGrp="1"/>
          </p:cNvSpPr>
          <p:nvPr>
            <p:ph type="dt" sz="half" idx="10"/>
          </p:nvPr>
        </p:nvSpPr>
        <p:spPr/>
        <p:txBody>
          <a:bodyPr/>
          <a:lstStyle/>
          <a:p>
            <a:fld id="{88A3B914-CF99-4AF1-9766-D9B3ECA4CD0F}" type="datetimeFigureOut">
              <a:rPr lang="en-IN" smtClean="0"/>
              <a:t>28-04-2020</a:t>
            </a:fld>
            <a:endParaRPr lang="en-IN" dirty="0"/>
          </a:p>
        </p:txBody>
      </p:sp>
      <p:sp>
        <p:nvSpPr>
          <p:cNvPr id="6" name="Footer Placeholder 5">
            <a:extLst>
              <a:ext uri="{FF2B5EF4-FFF2-40B4-BE49-F238E27FC236}">
                <a16:creationId xmlns:a16="http://schemas.microsoft.com/office/drawing/2014/main" id="{B97AC7B1-EF3E-4A0E-9DBA-5E6D7EB60B1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E88367E-D877-4E02-B79F-79D36A01FDAF}"/>
              </a:ext>
            </a:extLst>
          </p:cNvPr>
          <p:cNvSpPr>
            <a:spLocks noGrp="1"/>
          </p:cNvSpPr>
          <p:nvPr>
            <p:ph type="sldNum" sz="quarter" idx="12"/>
          </p:nvPr>
        </p:nvSpPr>
        <p:spPr/>
        <p:txBody>
          <a:bodyPr/>
          <a:lstStyle/>
          <a:p>
            <a:fld id="{BD6DD355-AF7E-4C60-8411-8381EE0EB74E}" type="slidenum">
              <a:rPr lang="en-IN" smtClean="0"/>
              <a:t>‹#›</a:t>
            </a:fld>
            <a:endParaRPr lang="en-IN" dirty="0"/>
          </a:p>
        </p:txBody>
      </p:sp>
    </p:spTree>
    <p:extLst>
      <p:ext uri="{BB962C8B-B14F-4D97-AF65-F5344CB8AC3E}">
        <p14:creationId xmlns:p14="http://schemas.microsoft.com/office/powerpoint/2010/main" val="290151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F236-BF71-4213-9A27-9023F99BC2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0CB8B2-3EDB-466C-A4AB-3C7F6FA860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0A68CC-F05E-4CFD-BE18-70E34EE3DF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9673EE-5311-4A9B-B21D-869D41076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62A681-7B63-4C5A-A28D-67E84116B3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3C54EC-2BCB-481D-9125-D604A0B0BEF4}"/>
              </a:ext>
            </a:extLst>
          </p:cNvPr>
          <p:cNvSpPr>
            <a:spLocks noGrp="1"/>
          </p:cNvSpPr>
          <p:nvPr>
            <p:ph type="dt" sz="half" idx="10"/>
          </p:nvPr>
        </p:nvSpPr>
        <p:spPr/>
        <p:txBody>
          <a:bodyPr/>
          <a:lstStyle/>
          <a:p>
            <a:fld id="{88A3B914-CF99-4AF1-9766-D9B3ECA4CD0F}" type="datetimeFigureOut">
              <a:rPr lang="en-IN" smtClean="0"/>
              <a:t>28-04-2020</a:t>
            </a:fld>
            <a:endParaRPr lang="en-IN" dirty="0"/>
          </a:p>
        </p:txBody>
      </p:sp>
      <p:sp>
        <p:nvSpPr>
          <p:cNvPr id="8" name="Footer Placeholder 7">
            <a:extLst>
              <a:ext uri="{FF2B5EF4-FFF2-40B4-BE49-F238E27FC236}">
                <a16:creationId xmlns:a16="http://schemas.microsoft.com/office/drawing/2014/main" id="{56C8D22C-762D-411F-8B09-BEEB274BB4D5}"/>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0BEF5B5-EF65-46F6-BF78-CE8845E00A3E}"/>
              </a:ext>
            </a:extLst>
          </p:cNvPr>
          <p:cNvSpPr>
            <a:spLocks noGrp="1"/>
          </p:cNvSpPr>
          <p:nvPr>
            <p:ph type="sldNum" sz="quarter" idx="12"/>
          </p:nvPr>
        </p:nvSpPr>
        <p:spPr/>
        <p:txBody>
          <a:bodyPr/>
          <a:lstStyle/>
          <a:p>
            <a:fld id="{BD6DD355-AF7E-4C60-8411-8381EE0EB74E}" type="slidenum">
              <a:rPr lang="en-IN" smtClean="0"/>
              <a:t>‹#›</a:t>
            </a:fld>
            <a:endParaRPr lang="en-IN" dirty="0"/>
          </a:p>
        </p:txBody>
      </p:sp>
    </p:spTree>
    <p:extLst>
      <p:ext uri="{BB962C8B-B14F-4D97-AF65-F5344CB8AC3E}">
        <p14:creationId xmlns:p14="http://schemas.microsoft.com/office/powerpoint/2010/main" val="1699342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B74C-1E94-48DE-958A-EB0678016C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DA1513-08DD-4725-B7BB-0840B2736819}"/>
              </a:ext>
            </a:extLst>
          </p:cNvPr>
          <p:cNvSpPr>
            <a:spLocks noGrp="1"/>
          </p:cNvSpPr>
          <p:nvPr>
            <p:ph type="dt" sz="half" idx="10"/>
          </p:nvPr>
        </p:nvSpPr>
        <p:spPr/>
        <p:txBody>
          <a:bodyPr/>
          <a:lstStyle/>
          <a:p>
            <a:fld id="{88A3B914-CF99-4AF1-9766-D9B3ECA4CD0F}" type="datetimeFigureOut">
              <a:rPr lang="en-IN" smtClean="0"/>
              <a:t>28-04-2020</a:t>
            </a:fld>
            <a:endParaRPr lang="en-IN" dirty="0"/>
          </a:p>
        </p:txBody>
      </p:sp>
      <p:sp>
        <p:nvSpPr>
          <p:cNvPr id="4" name="Footer Placeholder 3">
            <a:extLst>
              <a:ext uri="{FF2B5EF4-FFF2-40B4-BE49-F238E27FC236}">
                <a16:creationId xmlns:a16="http://schemas.microsoft.com/office/drawing/2014/main" id="{C91DCCA9-46F9-4D40-94CF-DCD75C4EED3F}"/>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2055F18-4C67-423C-8918-6755C0559785}"/>
              </a:ext>
            </a:extLst>
          </p:cNvPr>
          <p:cNvSpPr>
            <a:spLocks noGrp="1"/>
          </p:cNvSpPr>
          <p:nvPr>
            <p:ph type="sldNum" sz="quarter" idx="12"/>
          </p:nvPr>
        </p:nvSpPr>
        <p:spPr/>
        <p:txBody>
          <a:bodyPr/>
          <a:lstStyle/>
          <a:p>
            <a:fld id="{BD6DD355-AF7E-4C60-8411-8381EE0EB74E}" type="slidenum">
              <a:rPr lang="en-IN" smtClean="0"/>
              <a:t>‹#›</a:t>
            </a:fld>
            <a:endParaRPr lang="en-IN" dirty="0"/>
          </a:p>
        </p:txBody>
      </p:sp>
    </p:spTree>
    <p:extLst>
      <p:ext uri="{BB962C8B-B14F-4D97-AF65-F5344CB8AC3E}">
        <p14:creationId xmlns:p14="http://schemas.microsoft.com/office/powerpoint/2010/main" val="3969959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D42865-5282-468F-AEBB-43530402061A}"/>
              </a:ext>
            </a:extLst>
          </p:cNvPr>
          <p:cNvSpPr>
            <a:spLocks noGrp="1"/>
          </p:cNvSpPr>
          <p:nvPr>
            <p:ph type="dt" sz="half" idx="10"/>
          </p:nvPr>
        </p:nvSpPr>
        <p:spPr/>
        <p:txBody>
          <a:bodyPr/>
          <a:lstStyle/>
          <a:p>
            <a:fld id="{88A3B914-CF99-4AF1-9766-D9B3ECA4CD0F}" type="datetimeFigureOut">
              <a:rPr lang="en-IN" smtClean="0"/>
              <a:t>28-04-2020</a:t>
            </a:fld>
            <a:endParaRPr lang="en-IN" dirty="0"/>
          </a:p>
        </p:txBody>
      </p:sp>
      <p:sp>
        <p:nvSpPr>
          <p:cNvPr id="3" name="Footer Placeholder 2">
            <a:extLst>
              <a:ext uri="{FF2B5EF4-FFF2-40B4-BE49-F238E27FC236}">
                <a16:creationId xmlns:a16="http://schemas.microsoft.com/office/drawing/2014/main" id="{B93F84D7-49E6-4767-869C-F135B418A296}"/>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FF5BF6B-D5B0-47BF-9A79-76C82D3CED6B}"/>
              </a:ext>
            </a:extLst>
          </p:cNvPr>
          <p:cNvSpPr>
            <a:spLocks noGrp="1"/>
          </p:cNvSpPr>
          <p:nvPr>
            <p:ph type="sldNum" sz="quarter" idx="12"/>
          </p:nvPr>
        </p:nvSpPr>
        <p:spPr/>
        <p:txBody>
          <a:bodyPr/>
          <a:lstStyle/>
          <a:p>
            <a:fld id="{BD6DD355-AF7E-4C60-8411-8381EE0EB74E}" type="slidenum">
              <a:rPr lang="en-IN" smtClean="0"/>
              <a:t>‹#›</a:t>
            </a:fld>
            <a:endParaRPr lang="en-IN" dirty="0"/>
          </a:p>
        </p:txBody>
      </p:sp>
    </p:spTree>
    <p:extLst>
      <p:ext uri="{BB962C8B-B14F-4D97-AF65-F5344CB8AC3E}">
        <p14:creationId xmlns:p14="http://schemas.microsoft.com/office/powerpoint/2010/main" val="1732002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A89A-C169-4855-978C-3DE53EDF6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F72AA7-438C-4804-8EB2-C5A3FDC775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7EBE20-C7B2-4CA3-80E6-6FC0BE37E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65E5EB-6C55-4867-8234-27D5BAAF3143}"/>
              </a:ext>
            </a:extLst>
          </p:cNvPr>
          <p:cNvSpPr>
            <a:spLocks noGrp="1"/>
          </p:cNvSpPr>
          <p:nvPr>
            <p:ph type="dt" sz="half" idx="10"/>
          </p:nvPr>
        </p:nvSpPr>
        <p:spPr/>
        <p:txBody>
          <a:bodyPr/>
          <a:lstStyle/>
          <a:p>
            <a:fld id="{88A3B914-CF99-4AF1-9766-D9B3ECA4CD0F}" type="datetimeFigureOut">
              <a:rPr lang="en-IN" smtClean="0"/>
              <a:t>28-04-2020</a:t>
            </a:fld>
            <a:endParaRPr lang="en-IN" dirty="0"/>
          </a:p>
        </p:txBody>
      </p:sp>
      <p:sp>
        <p:nvSpPr>
          <p:cNvPr id="6" name="Footer Placeholder 5">
            <a:extLst>
              <a:ext uri="{FF2B5EF4-FFF2-40B4-BE49-F238E27FC236}">
                <a16:creationId xmlns:a16="http://schemas.microsoft.com/office/drawing/2014/main" id="{C5A972EB-9B8C-463F-A943-707C626D041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37CEDD9-3072-43AD-B143-DA5F07A647A2}"/>
              </a:ext>
            </a:extLst>
          </p:cNvPr>
          <p:cNvSpPr>
            <a:spLocks noGrp="1"/>
          </p:cNvSpPr>
          <p:nvPr>
            <p:ph type="sldNum" sz="quarter" idx="12"/>
          </p:nvPr>
        </p:nvSpPr>
        <p:spPr/>
        <p:txBody>
          <a:bodyPr/>
          <a:lstStyle/>
          <a:p>
            <a:fld id="{BD6DD355-AF7E-4C60-8411-8381EE0EB74E}" type="slidenum">
              <a:rPr lang="en-IN" smtClean="0"/>
              <a:t>‹#›</a:t>
            </a:fld>
            <a:endParaRPr lang="en-IN" dirty="0"/>
          </a:p>
        </p:txBody>
      </p:sp>
    </p:spTree>
    <p:extLst>
      <p:ext uri="{BB962C8B-B14F-4D97-AF65-F5344CB8AC3E}">
        <p14:creationId xmlns:p14="http://schemas.microsoft.com/office/powerpoint/2010/main" val="3254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8F1B-730D-41B3-89B6-3F0BC32C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5ABB9-8830-4DFE-B434-446911BC17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3501390-D62D-4118-8D0F-2730E8929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20EFD6-533E-4B27-81E9-9401756D427F}"/>
              </a:ext>
            </a:extLst>
          </p:cNvPr>
          <p:cNvSpPr>
            <a:spLocks noGrp="1"/>
          </p:cNvSpPr>
          <p:nvPr>
            <p:ph type="dt" sz="half" idx="10"/>
          </p:nvPr>
        </p:nvSpPr>
        <p:spPr/>
        <p:txBody>
          <a:bodyPr/>
          <a:lstStyle/>
          <a:p>
            <a:fld id="{88A3B914-CF99-4AF1-9766-D9B3ECA4CD0F}" type="datetimeFigureOut">
              <a:rPr lang="en-IN" smtClean="0"/>
              <a:t>28-04-2020</a:t>
            </a:fld>
            <a:endParaRPr lang="en-IN" dirty="0"/>
          </a:p>
        </p:txBody>
      </p:sp>
      <p:sp>
        <p:nvSpPr>
          <p:cNvPr id="6" name="Footer Placeholder 5">
            <a:extLst>
              <a:ext uri="{FF2B5EF4-FFF2-40B4-BE49-F238E27FC236}">
                <a16:creationId xmlns:a16="http://schemas.microsoft.com/office/drawing/2014/main" id="{2CB707AB-A0E3-4061-AF67-294654AC9D7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69300B9-73DE-41E7-A376-FE6834202D5C}"/>
              </a:ext>
            </a:extLst>
          </p:cNvPr>
          <p:cNvSpPr>
            <a:spLocks noGrp="1"/>
          </p:cNvSpPr>
          <p:nvPr>
            <p:ph type="sldNum" sz="quarter" idx="12"/>
          </p:nvPr>
        </p:nvSpPr>
        <p:spPr/>
        <p:txBody>
          <a:bodyPr/>
          <a:lstStyle/>
          <a:p>
            <a:fld id="{BD6DD355-AF7E-4C60-8411-8381EE0EB74E}" type="slidenum">
              <a:rPr lang="en-IN" smtClean="0"/>
              <a:t>‹#›</a:t>
            </a:fld>
            <a:endParaRPr lang="en-IN" dirty="0"/>
          </a:p>
        </p:txBody>
      </p:sp>
    </p:spTree>
    <p:extLst>
      <p:ext uri="{BB962C8B-B14F-4D97-AF65-F5344CB8AC3E}">
        <p14:creationId xmlns:p14="http://schemas.microsoft.com/office/powerpoint/2010/main" val="3890887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BE6BF-077B-451D-8EF9-886BF0CD5A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1CC61B-9C36-4D63-B41A-C34F542E3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8E4C8A-95DA-498D-920D-5F0ACD2B53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3B914-CF99-4AF1-9766-D9B3ECA4CD0F}" type="datetimeFigureOut">
              <a:rPr lang="en-IN" smtClean="0"/>
              <a:t>28-04-2020</a:t>
            </a:fld>
            <a:endParaRPr lang="en-IN" dirty="0"/>
          </a:p>
        </p:txBody>
      </p:sp>
      <p:sp>
        <p:nvSpPr>
          <p:cNvPr id="5" name="Footer Placeholder 4">
            <a:extLst>
              <a:ext uri="{FF2B5EF4-FFF2-40B4-BE49-F238E27FC236}">
                <a16:creationId xmlns:a16="http://schemas.microsoft.com/office/drawing/2014/main" id="{D5CD0DC1-BDC9-404F-BBD4-27F4FB425D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49602E4E-D90D-420B-A6E6-1FDC016436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DD355-AF7E-4C60-8411-8381EE0EB74E}" type="slidenum">
              <a:rPr lang="en-IN" smtClean="0"/>
              <a:t>‹#›</a:t>
            </a:fld>
            <a:endParaRPr lang="en-IN" dirty="0"/>
          </a:p>
        </p:txBody>
      </p:sp>
    </p:spTree>
    <p:extLst>
      <p:ext uri="{BB962C8B-B14F-4D97-AF65-F5344CB8AC3E}">
        <p14:creationId xmlns:p14="http://schemas.microsoft.com/office/powerpoint/2010/main" val="10555112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aws.amazon.com/step-functions/latest/dg/amazon-states-language-choice-stat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aws.amazon.com/step-functions/latest/dg/amazon-states-language-choice-stat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aws.amazon.com/step-functions/latest/dg/amazon-states-language-parallel-state.html"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aws.amazon.com/step-functions/latest/dg/concepts-amazon-states-languag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aws.amazon.com/step-functions/latest/dg/amazon-states-language-choice-stat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aws.amazon.com/step-functions/latest/dg/amazon-states-language-choice-stat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A14CFB-934A-4CD7-97E9-3394F6C90687}"/>
              </a:ext>
            </a:extLst>
          </p:cNvPr>
          <p:cNvSpPr/>
          <p:nvPr/>
        </p:nvSpPr>
        <p:spPr>
          <a:xfrm>
            <a:off x="3317908" y="469602"/>
            <a:ext cx="5556329" cy="646331"/>
          </a:xfrm>
          <a:prstGeom prst="rect">
            <a:avLst/>
          </a:prstGeom>
        </p:spPr>
        <p:txBody>
          <a:bodyPr wrap="none">
            <a:spAutoFit/>
          </a:bodyPr>
          <a:lstStyle/>
          <a:p>
            <a:pPr lvl="0" algn="ctr">
              <a:defRPr/>
            </a:pPr>
            <a:r>
              <a:rPr lang="en-US" sz="3600" b="1" dirty="0">
                <a:solidFill>
                  <a:srgbClr val="0070C0"/>
                </a:solidFill>
                <a:latin typeface="Panton Black Caps" panose="00000500000000000000" pitchFamily="50" charset="0"/>
              </a:rPr>
              <a:t>AWS  step  functions</a:t>
            </a:r>
          </a:p>
        </p:txBody>
      </p:sp>
      <p:pic>
        <p:nvPicPr>
          <p:cNvPr id="3" name="Picture 2">
            <a:extLst>
              <a:ext uri="{FF2B5EF4-FFF2-40B4-BE49-F238E27FC236}">
                <a16:creationId xmlns:a16="http://schemas.microsoft.com/office/drawing/2014/main" id="{D1FB8BA0-DD89-4025-8C3E-8B3E63077C7C}"/>
              </a:ext>
            </a:extLst>
          </p:cNvPr>
          <p:cNvPicPr>
            <a:picLocks noChangeAspect="1"/>
          </p:cNvPicPr>
          <p:nvPr/>
        </p:nvPicPr>
        <p:blipFill>
          <a:blip r:embed="rId2"/>
          <a:stretch>
            <a:fillRect/>
          </a:stretch>
        </p:blipFill>
        <p:spPr>
          <a:xfrm>
            <a:off x="4953074" y="2000326"/>
            <a:ext cx="2549581" cy="2477081"/>
          </a:xfrm>
          <a:prstGeom prst="rect">
            <a:avLst/>
          </a:prstGeom>
        </p:spPr>
      </p:pic>
    </p:spTree>
    <p:extLst>
      <p:ext uri="{BB962C8B-B14F-4D97-AF65-F5344CB8AC3E}">
        <p14:creationId xmlns:p14="http://schemas.microsoft.com/office/powerpoint/2010/main" val="3661596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53F636-2DFE-4CE3-B98F-7D763EE0BAB9}"/>
              </a:ext>
            </a:extLst>
          </p:cNvPr>
          <p:cNvSpPr/>
          <p:nvPr/>
        </p:nvSpPr>
        <p:spPr>
          <a:xfrm>
            <a:off x="4917641" y="185823"/>
            <a:ext cx="2356735" cy="646331"/>
          </a:xfrm>
          <a:prstGeom prst="rect">
            <a:avLst/>
          </a:prstGeom>
        </p:spPr>
        <p:txBody>
          <a:bodyPr wrap="none">
            <a:spAutoFit/>
          </a:bodyPr>
          <a:lstStyle/>
          <a:p>
            <a:pPr lvl="0" algn="ctr">
              <a:defRPr/>
            </a:pPr>
            <a:r>
              <a:rPr lang="en-US" sz="3600" b="1" dirty="0">
                <a:solidFill>
                  <a:srgbClr val="0070C0"/>
                </a:solidFill>
                <a:latin typeface="Panton Black Caps" panose="00000500000000000000" pitchFamily="50" charset="0"/>
              </a:rPr>
              <a:t>succeed</a:t>
            </a:r>
          </a:p>
        </p:txBody>
      </p:sp>
      <p:sp>
        <p:nvSpPr>
          <p:cNvPr id="5" name="Rectangle 4">
            <a:extLst>
              <a:ext uri="{FF2B5EF4-FFF2-40B4-BE49-F238E27FC236}">
                <a16:creationId xmlns:a16="http://schemas.microsoft.com/office/drawing/2014/main" id="{B769BFEA-CA82-4636-AD1E-79B10ED11F48}"/>
              </a:ext>
            </a:extLst>
          </p:cNvPr>
          <p:cNvSpPr/>
          <p:nvPr/>
        </p:nvSpPr>
        <p:spPr>
          <a:xfrm>
            <a:off x="2953407" y="832154"/>
            <a:ext cx="9795641" cy="55765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300" dirty="0">
                <a:solidFill>
                  <a:schemeClr val="accent1">
                    <a:lumMod val="75000"/>
                  </a:schemeClr>
                </a:solidFill>
                <a:latin typeface="Roboto"/>
              </a:rPr>
              <a:t>Successful completion of the step function</a:t>
            </a:r>
            <a:endParaRPr lang="en-IN" sz="2300" dirty="0">
              <a:solidFill>
                <a:schemeClr val="accent1">
                  <a:lumMod val="75000"/>
                </a:schemeClr>
              </a:solidFill>
              <a:latin typeface="Roboto"/>
            </a:endParaRPr>
          </a:p>
        </p:txBody>
      </p:sp>
      <p:sp>
        <p:nvSpPr>
          <p:cNvPr id="2" name="Rectangle 1">
            <a:extLst>
              <a:ext uri="{FF2B5EF4-FFF2-40B4-BE49-F238E27FC236}">
                <a16:creationId xmlns:a16="http://schemas.microsoft.com/office/drawing/2014/main" id="{0F41C2F1-F34B-4030-B590-78FC0DA01289}"/>
              </a:ext>
            </a:extLst>
          </p:cNvPr>
          <p:cNvSpPr/>
          <p:nvPr/>
        </p:nvSpPr>
        <p:spPr>
          <a:xfrm>
            <a:off x="2133600" y="1637084"/>
            <a:ext cx="8870730" cy="646331"/>
          </a:xfrm>
          <a:prstGeom prst="rect">
            <a:avLst/>
          </a:prstGeom>
        </p:spPr>
        <p:txBody>
          <a:bodyPr wrap="square">
            <a:spAutoFit/>
          </a:bodyPr>
          <a:lstStyle/>
          <a:p>
            <a:r>
              <a:rPr lang="en-IN" dirty="0">
                <a:hlinkClick r:id="rId2"/>
              </a:rPr>
              <a:t>https://docs.aws.amazon.com/step-functions/latest/dg/amazon-states-language-choice-state.html</a:t>
            </a:r>
            <a:endParaRPr lang="en-IN" dirty="0"/>
          </a:p>
        </p:txBody>
      </p:sp>
      <p:pic>
        <p:nvPicPr>
          <p:cNvPr id="6" name="Picture 5">
            <a:extLst>
              <a:ext uri="{FF2B5EF4-FFF2-40B4-BE49-F238E27FC236}">
                <a16:creationId xmlns:a16="http://schemas.microsoft.com/office/drawing/2014/main" id="{B59AE93F-89C5-4935-9F3A-E68C403C167D}"/>
              </a:ext>
            </a:extLst>
          </p:cNvPr>
          <p:cNvPicPr>
            <a:picLocks noChangeAspect="1"/>
          </p:cNvPicPr>
          <p:nvPr/>
        </p:nvPicPr>
        <p:blipFill>
          <a:blip r:embed="rId3"/>
          <a:stretch>
            <a:fillRect/>
          </a:stretch>
        </p:blipFill>
        <p:spPr>
          <a:xfrm>
            <a:off x="4444560" y="3042690"/>
            <a:ext cx="3302879" cy="1516076"/>
          </a:xfrm>
          <a:prstGeom prst="rect">
            <a:avLst/>
          </a:prstGeom>
        </p:spPr>
      </p:pic>
    </p:spTree>
    <p:extLst>
      <p:ext uri="{BB962C8B-B14F-4D97-AF65-F5344CB8AC3E}">
        <p14:creationId xmlns:p14="http://schemas.microsoft.com/office/powerpoint/2010/main" val="184520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53F636-2DFE-4CE3-B98F-7D763EE0BAB9}"/>
              </a:ext>
            </a:extLst>
          </p:cNvPr>
          <p:cNvSpPr/>
          <p:nvPr/>
        </p:nvSpPr>
        <p:spPr>
          <a:xfrm>
            <a:off x="4634716" y="185823"/>
            <a:ext cx="2922595" cy="646331"/>
          </a:xfrm>
          <a:prstGeom prst="rect">
            <a:avLst/>
          </a:prstGeom>
        </p:spPr>
        <p:txBody>
          <a:bodyPr wrap="none">
            <a:spAutoFit/>
          </a:bodyPr>
          <a:lstStyle/>
          <a:p>
            <a:pPr lvl="0" algn="ctr">
              <a:defRPr/>
            </a:pPr>
            <a:r>
              <a:rPr lang="en-US" sz="3600" b="1" dirty="0">
                <a:solidFill>
                  <a:srgbClr val="0070C0"/>
                </a:solidFill>
                <a:latin typeface="Panton Black Caps" panose="00000500000000000000" pitchFamily="50" charset="0"/>
              </a:rPr>
              <a:t>Fail  state</a:t>
            </a:r>
          </a:p>
        </p:txBody>
      </p:sp>
      <p:sp>
        <p:nvSpPr>
          <p:cNvPr id="5" name="Rectangle 4">
            <a:extLst>
              <a:ext uri="{FF2B5EF4-FFF2-40B4-BE49-F238E27FC236}">
                <a16:creationId xmlns:a16="http://schemas.microsoft.com/office/drawing/2014/main" id="{B769BFEA-CA82-4636-AD1E-79B10ED11F48}"/>
              </a:ext>
            </a:extLst>
          </p:cNvPr>
          <p:cNvSpPr/>
          <p:nvPr/>
        </p:nvSpPr>
        <p:spPr>
          <a:xfrm>
            <a:off x="3252126" y="880329"/>
            <a:ext cx="9795641" cy="55765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300" dirty="0">
                <a:solidFill>
                  <a:schemeClr val="accent1">
                    <a:lumMod val="75000"/>
                  </a:schemeClr>
                </a:solidFill>
                <a:latin typeface="Roboto"/>
              </a:rPr>
              <a:t>Failure of the completion of the jobs</a:t>
            </a:r>
            <a:endParaRPr lang="en-IN" sz="2300" dirty="0">
              <a:solidFill>
                <a:schemeClr val="accent1">
                  <a:lumMod val="75000"/>
                </a:schemeClr>
              </a:solidFill>
              <a:latin typeface="Roboto"/>
            </a:endParaRPr>
          </a:p>
        </p:txBody>
      </p:sp>
      <p:sp>
        <p:nvSpPr>
          <p:cNvPr id="2" name="Rectangle 1">
            <a:extLst>
              <a:ext uri="{FF2B5EF4-FFF2-40B4-BE49-F238E27FC236}">
                <a16:creationId xmlns:a16="http://schemas.microsoft.com/office/drawing/2014/main" id="{0F41C2F1-F34B-4030-B590-78FC0DA01289}"/>
              </a:ext>
            </a:extLst>
          </p:cNvPr>
          <p:cNvSpPr/>
          <p:nvPr/>
        </p:nvSpPr>
        <p:spPr>
          <a:xfrm>
            <a:off x="2133600" y="1637084"/>
            <a:ext cx="8870730" cy="646331"/>
          </a:xfrm>
          <a:prstGeom prst="rect">
            <a:avLst/>
          </a:prstGeom>
        </p:spPr>
        <p:txBody>
          <a:bodyPr wrap="square">
            <a:spAutoFit/>
          </a:bodyPr>
          <a:lstStyle/>
          <a:p>
            <a:r>
              <a:rPr lang="en-IN" dirty="0">
                <a:hlinkClick r:id="rId2"/>
              </a:rPr>
              <a:t>https://docs.aws.amazon.com/step-functions/latest/dg/amazon-states-language-choice-state.html</a:t>
            </a:r>
            <a:endParaRPr lang="en-IN" dirty="0"/>
          </a:p>
        </p:txBody>
      </p:sp>
      <p:pic>
        <p:nvPicPr>
          <p:cNvPr id="4" name="Picture 3">
            <a:extLst>
              <a:ext uri="{FF2B5EF4-FFF2-40B4-BE49-F238E27FC236}">
                <a16:creationId xmlns:a16="http://schemas.microsoft.com/office/drawing/2014/main" id="{E37D562A-8D78-45F0-9DCA-5F4D46C16A40}"/>
              </a:ext>
            </a:extLst>
          </p:cNvPr>
          <p:cNvPicPr>
            <a:picLocks noChangeAspect="1"/>
          </p:cNvPicPr>
          <p:nvPr/>
        </p:nvPicPr>
        <p:blipFill>
          <a:blip r:embed="rId3"/>
          <a:stretch>
            <a:fillRect/>
          </a:stretch>
        </p:blipFill>
        <p:spPr>
          <a:xfrm>
            <a:off x="4340944" y="2937418"/>
            <a:ext cx="4456042" cy="1897341"/>
          </a:xfrm>
          <a:prstGeom prst="rect">
            <a:avLst/>
          </a:prstGeom>
        </p:spPr>
      </p:pic>
    </p:spTree>
    <p:extLst>
      <p:ext uri="{BB962C8B-B14F-4D97-AF65-F5344CB8AC3E}">
        <p14:creationId xmlns:p14="http://schemas.microsoft.com/office/powerpoint/2010/main" val="333985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53F636-2DFE-4CE3-B98F-7D763EE0BAB9}"/>
              </a:ext>
            </a:extLst>
          </p:cNvPr>
          <p:cNvSpPr/>
          <p:nvPr/>
        </p:nvSpPr>
        <p:spPr>
          <a:xfrm>
            <a:off x="3434068" y="185823"/>
            <a:ext cx="5323894" cy="646331"/>
          </a:xfrm>
          <a:prstGeom prst="rect">
            <a:avLst/>
          </a:prstGeom>
        </p:spPr>
        <p:txBody>
          <a:bodyPr wrap="none">
            <a:spAutoFit/>
          </a:bodyPr>
          <a:lstStyle/>
          <a:p>
            <a:pPr lvl="0" algn="ctr">
              <a:defRPr/>
            </a:pPr>
            <a:r>
              <a:rPr lang="en-US" sz="3600" b="1" dirty="0">
                <a:solidFill>
                  <a:srgbClr val="0070C0"/>
                </a:solidFill>
                <a:latin typeface="Panton Black Caps" panose="00000500000000000000" pitchFamily="50" charset="0"/>
              </a:rPr>
              <a:t>parallel  condition</a:t>
            </a:r>
          </a:p>
        </p:txBody>
      </p:sp>
      <p:sp>
        <p:nvSpPr>
          <p:cNvPr id="5" name="Rectangle 4">
            <a:extLst>
              <a:ext uri="{FF2B5EF4-FFF2-40B4-BE49-F238E27FC236}">
                <a16:creationId xmlns:a16="http://schemas.microsoft.com/office/drawing/2014/main" id="{B769BFEA-CA82-4636-AD1E-79B10ED11F48}"/>
              </a:ext>
            </a:extLst>
          </p:cNvPr>
          <p:cNvSpPr/>
          <p:nvPr/>
        </p:nvSpPr>
        <p:spPr>
          <a:xfrm>
            <a:off x="3252126" y="880329"/>
            <a:ext cx="9795641" cy="55765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300" dirty="0">
                <a:solidFill>
                  <a:schemeClr val="accent1">
                    <a:lumMod val="75000"/>
                  </a:schemeClr>
                </a:solidFill>
                <a:latin typeface="Roboto"/>
              </a:rPr>
              <a:t>Parallel execution of the jobs</a:t>
            </a:r>
            <a:endParaRPr lang="en-IN" sz="2300" dirty="0">
              <a:solidFill>
                <a:schemeClr val="accent1">
                  <a:lumMod val="75000"/>
                </a:schemeClr>
              </a:solidFill>
              <a:latin typeface="Roboto"/>
            </a:endParaRPr>
          </a:p>
        </p:txBody>
      </p:sp>
      <p:pic>
        <p:nvPicPr>
          <p:cNvPr id="6" name="Picture 5">
            <a:extLst>
              <a:ext uri="{FF2B5EF4-FFF2-40B4-BE49-F238E27FC236}">
                <a16:creationId xmlns:a16="http://schemas.microsoft.com/office/drawing/2014/main" id="{FD44FF29-C3AE-4F3E-8481-B2A1A5E11955}"/>
              </a:ext>
            </a:extLst>
          </p:cNvPr>
          <p:cNvPicPr>
            <a:picLocks noChangeAspect="1"/>
          </p:cNvPicPr>
          <p:nvPr/>
        </p:nvPicPr>
        <p:blipFill>
          <a:blip r:embed="rId2"/>
          <a:stretch>
            <a:fillRect/>
          </a:stretch>
        </p:blipFill>
        <p:spPr>
          <a:xfrm>
            <a:off x="1686770" y="2623903"/>
            <a:ext cx="3130711" cy="2724290"/>
          </a:xfrm>
          <a:prstGeom prst="rect">
            <a:avLst/>
          </a:prstGeom>
        </p:spPr>
      </p:pic>
      <p:sp>
        <p:nvSpPr>
          <p:cNvPr id="7" name="Rectangle 6">
            <a:extLst>
              <a:ext uri="{FF2B5EF4-FFF2-40B4-BE49-F238E27FC236}">
                <a16:creationId xmlns:a16="http://schemas.microsoft.com/office/drawing/2014/main" id="{C2081EB4-4EA0-4EE2-A0B3-A26ED7D7F0BA}"/>
              </a:ext>
            </a:extLst>
          </p:cNvPr>
          <p:cNvSpPr/>
          <p:nvPr/>
        </p:nvSpPr>
        <p:spPr>
          <a:xfrm>
            <a:off x="435428" y="1700573"/>
            <a:ext cx="3777344" cy="923330"/>
          </a:xfrm>
          <a:prstGeom prst="rect">
            <a:avLst/>
          </a:prstGeom>
        </p:spPr>
        <p:txBody>
          <a:bodyPr wrap="square">
            <a:spAutoFit/>
          </a:bodyPr>
          <a:lstStyle/>
          <a:p>
            <a:r>
              <a:rPr lang="en-IN" dirty="0">
                <a:hlinkClick r:id="rId3"/>
              </a:rPr>
              <a:t>https://docs.aws.amazon.com/step-functions/latest/dg/amazon-states-language-parallel-state.html</a:t>
            </a:r>
            <a:endParaRPr lang="en-IN" dirty="0"/>
          </a:p>
        </p:txBody>
      </p:sp>
      <p:pic>
        <p:nvPicPr>
          <p:cNvPr id="9" name="Picture 8">
            <a:extLst>
              <a:ext uri="{FF2B5EF4-FFF2-40B4-BE49-F238E27FC236}">
                <a16:creationId xmlns:a16="http://schemas.microsoft.com/office/drawing/2014/main" id="{C8464D7D-6E47-435D-905E-4D92933A1F28}"/>
              </a:ext>
            </a:extLst>
          </p:cNvPr>
          <p:cNvPicPr>
            <a:picLocks noChangeAspect="1"/>
          </p:cNvPicPr>
          <p:nvPr/>
        </p:nvPicPr>
        <p:blipFill>
          <a:blip r:embed="rId4"/>
          <a:stretch>
            <a:fillRect/>
          </a:stretch>
        </p:blipFill>
        <p:spPr>
          <a:xfrm>
            <a:off x="6428419" y="1700573"/>
            <a:ext cx="4659086" cy="4759378"/>
          </a:xfrm>
          <a:prstGeom prst="rect">
            <a:avLst/>
          </a:prstGeom>
        </p:spPr>
      </p:pic>
    </p:spTree>
    <p:extLst>
      <p:ext uri="{BB962C8B-B14F-4D97-AF65-F5344CB8AC3E}">
        <p14:creationId xmlns:p14="http://schemas.microsoft.com/office/powerpoint/2010/main" val="355596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53F636-2DFE-4CE3-B98F-7D763EE0BAB9}"/>
              </a:ext>
            </a:extLst>
          </p:cNvPr>
          <p:cNvSpPr/>
          <p:nvPr/>
        </p:nvSpPr>
        <p:spPr>
          <a:xfrm>
            <a:off x="4629108" y="185823"/>
            <a:ext cx="2933816" cy="646331"/>
          </a:xfrm>
          <a:prstGeom prst="rect">
            <a:avLst/>
          </a:prstGeom>
        </p:spPr>
        <p:txBody>
          <a:bodyPr wrap="none">
            <a:spAutoFit/>
          </a:bodyPr>
          <a:lstStyle/>
          <a:p>
            <a:pPr lvl="0" algn="ctr">
              <a:defRPr/>
            </a:pPr>
            <a:r>
              <a:rPr lang="en-US" sz="3600" b="1" dirty="0">
                <a:solidFill>
                  <a:srgbClr val="0070C0"/>
                </a:solidFill>
                <a:latin typeface="Panton Black Caps" panose="00000500000000000000" pitchFamily="50" charset="0"/>
              </a:rPr>
              <a:t>Map  state</a:t>
            </a:r>
          </a:p>
        </p:txBody>
      </p:sp>
      <p:sp>
        <p:nvSpPr>
          <p:cNvPr id="5" name="Rectangle 4">
            <a:extLst>
              <a:ext uri="{FF2B5EF4-FFF2-40B4-BE49-F238E27FC236}">
                <a16:creationId xmlns:a16="http://schemas.microsoft.com/office/drawing/2014/main" id="{B769BFEA-CA82-4636-AD1E-79B10ED11F48}"/>
              </a:ext>
            </a:extLst>
          </p:cNvPr>
          <p:cNvSpPr/>
          <p:nvPr/>
        </p:nvSpPr>
        <p:spPr>
          <a:xfrm>
            <a:off x="3252126" y="880329"/>
            <a:ext cx="9795641" cy="1088568"/>
          </a:xfrm>
          <a:prstGeom prst="rect">
            <a:avLst/>
          </a:prstGeom>
        </p:spPr>
        <p:txBody>
          <a:bodyPr wrap="square">
            <a:spAutoFit/>
          </a:bodyPr>
          <a:lstStyle/>
          <a:p>
            <a:pPr marL="342900" indent="-342900">
              <a:lnSpc>
                <a:spcPct val="150000"/>
              </a:lnSpc>
              <a:buFont typeface="Arial" panose="020B0604020202020204" pitchFamily="34" charset="0"/>
              <a:buChar char="•"/>
            </a:pPr>
            <a:r>
              <a:rPr lang="en-US" sz="2300" dirty="0">
                <a:solidFill>
                  <a:schemeClr val="accent1">
                    <a:lumMod val="75000"/>
                  </a:schemeClr>
                </a:solidFill>
                <a:latin typeface="Roboto"/>
              </a:rPr>
              <a:t>Run set of steps in each element in the array</a:t>
            </a:r>
          </a:p>
          <a:p>
            <a:pPr marL="342900" indent="-342900">
              <a:lnSpc>
                <a:spcPct val="150000"/>
              </a:lnSpc>
              <a:buFont typeface="Arial" panose="020B0604020202020204" pitchFamily="34" charset="0"/>
              <a:buChar char="•"/>
            </a:pPr>
            <a:r>
              <a:rPr lang="en-US" sz="2300" dirty="0">
                <a:solidFill>
                  <a:schemeClr val="accent1">
                    <a:lumMod val="75000"/>
                  </a:schemeClr>
                </a:solidFill>
                <a:latin typeface="Roboto"/>
              </a:rPr>
              <a:t>Run same step in all the multiple entries in the array</a:t>
            </a:r>
            <a:endParaRPr lang="en-IN" sz="2300" dirty="0">
              <a:solidFill>
                <a:schemeClr val="accent1">
                  <a:lumMod val="75000"/>
                </a:schemeClr>
              </a:solidFill>
              <a:latin typeface="Roboto"/>
            </a:endParaRPr>
          </a:p>
        </p:txBody>
      </p:sp>
      <p:pic>
        <p:nvPicPr>
          <p:cNvPr id="6" name="Picture 5">
            <a:extLst>
              <a:ext uri="{FF2B5EF4-FFF2-40B4-BE49-F238E27FC236}">
                <a16:creationId xmlns:a16="http://schemas.microsoft.com/office/drawing/2014/main" id="{7A81BDC0-8F71-43FE-B671-E8CDAFF603A1}"/>
              </a:ext>
            </a:extLst>
          </p:cNvPr>
          <p:cNvPicPr>
            <a:picLocks noChangeAspect="1"/>
          </p:cNvPicPr>
          <p:nvPr/>
        </p:nvPicPr>
        <p:blipFill>
          <a:blip r:embed="rId2"/>
          <a:stretch>
            <a:fillRect/>
          </a:stretch>
        </p:blipFill>
        <p:spPr>
          <a:xfrm>
            <a:off x="744521" y="2696407"/>
            <a:ext cx="4730993" cy="2902099"/>
          </a:xfrm>
          <a:prstGeom prst="rect">
            <a:avLst/>
          </a:prstGeom>
        </p:spPr>
      </p:pic>
      <p:pic>
        <p:nvPicPr>
          <p:cNvPr id="7" name="Picture 6">
            <a:extLst>
              <a:ext uri="{FF2B5EF4-FFF2-40B4-BE49-F238E27FC236}">
                <a16:creationId xmlns:a16="http://schemas.microsoft.com/office/drawing/2014/main" id="{B016DE2B-18E0-4135-B3DC-A42668193C74}"/>
              </a:ext>
            </a:extLst>
          </p:cNvPr>
          <p:cNvPicPr>
            <a:picLocks noChangeAspect="1"/>
          </p:cNvPicPr>
          <p:nvPr/>
        </p:nvPicPr>
        <p:blipFill>
          <a:blip r:embed="rId3"/>
          <a:stretch>
            <a:fillRect/>
          </a:stretch>
        </p:blipFill>
        <p:spPr>
          <a:xfrm>
            <a:off x="6127909" y="2377036"/>
            <a:ext cx="5480332" cy="3600635"/>
          </a:xfrm>
          <a:prstGeom prst="rect">
            <a:avLst/>
          </a:prstGeom>
        </p:spPr>
      </p:pic>
    </p:spTree>
    <p:extLst>
      <p:ext uri="{BB962C8B-B14F-4D97-AF65-F5344CB8AC3E}">
        <p14:creationId xmlns:p14="http://schemas.microsoft.com/office/powerpoint/2010/main" val="1146117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E29153-C23C-4E14-9F19-1C20F70C8FDF}"/>
              </a:ext>
            </a:extLst>
          </p:cNvPr>
          <p:cNvSpPr/>
          <p:nvPr/>
        </p:nvSpPr>
        <p:spPr>
          <a:xfrm>
            <a:off x="2045918" y="469602"/>
            <a:ext cx="8100294" cy="646331"/>
          </a:xfrm>
          <a:prstGeom prst="rect">
            <a:avLst/>
          </a:prstGeom>
        </p:spPr>
        <p:txBody>
          <a:bodyPr wrap="none">
            <a:spAutoFit/>
          </a:bodyPr>
          <a:lstStyle/>
          <a:p>
            <a:pPr lvl="0" algn="ctr">
              <a:defRPr/>
            </a:pPr>
            <a:r>
              <a:rPr lang="en-US" sz="3600" b="1" dirty="0">
                <a:solidFill>
                  <a:srgbClr val="0070C0"/>
                </a:solidFill>
                <a:latin typeface="Panton Black Caps" panose="00000500000000000000" pitchFamily="50" charset="0"/>
              </a:rPr>
              <a:t>Aws  step  function  solutions</a:t>
            </a:r>
          </a:p>
        </p:txBody>
      </p:sp>
      <p:pic>
        <p:nvPicPr>
          <p:cNvPr id="2" name="Picture 1">
            <a:extLst>
              <a:ext uri="{FF2B5EF4-FFF2-40B4-BE49-F238E27FC236}">
                <a16:creationId xmlns:a16="http://schemas.microsoft.com/office/drawing/2014/main" id="{F421A906-CDA9-442E-BC05-49AD972A1DA3}"/>
              </a:ext>
            </a:extLst>
          </p:cNvPr>
          <p:cNvPicPr>
            <a:picLocks noChangeAspect="1"/>
          </p:cNvPicPr>
          <p:nvPr/>
        </p:nvPicPr>
        <p:blipFill>
          <a:blip r:embed="rId2"/>
          <a:stretch>
            <a:fillRect/>
          </a:stretch>
        </p:blipFill>
        <p:spPr>
          <a:xfrm>
            <a:off x="2187847" y="1524050"/>
            <a:ext cx="7816306" cy="4086581"/>
          </a:xfrm>
          <a:prstGeom prst="rect">
            <a:avLst/>
          </a:prstGeom>
        </p:spPr>
      </p:pic>
    </p:spTree>
    <p:extLst>
      <p:ext uri="{BB962C8B-B14F-4D97-AF65-F5344CB8AC3E}">
        <p14:creationId xmlns:p14="http://schemas.microsoft.com/office/powerpoint/2010/main" val="3895023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E29153-C23C-4E14-9F19-1C20F70C8FDF}"/>
              </a:ext>
            </a:extLst>
          </p:cNvPr>
          <p:cNvSpPr/>
          <p:nvPr/>
        </p:nvSpPr>
        <p:spPr>
          <a:xfrm>
            <a:off x="2045918" y="469602"/>
            <a:ext cx="8100294" cy="646331"/>
          </a:xfrm>
          <a:prstGeom prst="rect">
            <a:avLst/>
          </a:prstGeom>
        </p:spPr>
        <p:txBody>
          <a:bodyPr wrap="none">
            <a:spAutoFit/>
          </a:bodyPr>
          <a:lstStyle/>
          <a:p>
            <a:pPr lvl="0" algn="ctr">
              <a:defRPr/>
            </a:pPr>
            <a:r>
              <a:rPr lang="en-US" sz="3600" b="1" dirty="0">
                <a:solidFill>
                  <a:srgbClr val="0070C0"/>
                </a:solidFill>
                <a:latin typeface="Panton Black Caps" panose="00000500000000000000" pitchFamily="50" charset="0"/>
              </a:rPr>
              <a:t>Aws  step  function  solutions</a:t>
            </a:r>
          </a:p>
        </p:txBody>
      </p:sp>
      <p:sp>
        <p:nvSpPr>
          <p:cNvPr id="4" name="Rectangle 3">
            <a:extLst>
              <a:ext uri="{FF2B5EF4-FFF2-40B4-BE49-F238E27FC236}">
                <a16:creationId xmlns:a16="http://schemas.microsoft.com/office/drawing/2014/main" id="{37E5A488-0B46-4CAA-B2C1-87ADE3CCFC96}"/>
              </a:ext>
            </a:extLst>
          </p:cNvPr>
          <p:cNvSpPr/>
          <p:nvPr/>
        </p:nvSpPr>
        <p:spPr>
          <a:xfrm>
            <a:off x="1576552" y="1651961"/>
            <a:ext cx="9795641" cy="4274055"/>
          </a:xfrm>
          <a:prstGeom prst="rect">
            <a:avLst/>
          </a:prstGeom>
        </p:spPr>
        <p:txBody>
          <a:bodyPr wrap="square">
            <a:spAutoFit/>
          </a:bodyPr>
          <a:lstStyle/>
          <a:p>
            <a:pPr marL="342900" indent="-342900">
              <a:lnSpc>
                <a:spcPct val="150000"/>
              </a:lnSpc>
              <a:buFont typeface="Arial" panose="020B0604020202020204" pitchFamily="34" charset="0"/>
              <a:buChar char="•"/>
            </a:pPr>
            <a:r>
              <a:rPr lang="en-US" sz="2300" dirty="0">
                <a:solidFill>
                  <a:schemeClr val="accent1">
                    <a:lumMod val="75000"/>
                  </a:schemeClr>
                </a:solidFill>
                <a:latin typeface="Roboto"/>
              </a:rPr>
              <a:t>Based on the concepts of tasks and state machines.</a:t>
            </a:r>
          </a:p>
          <a:p>
            <a:pPr marL="342900" indent="-342900">
              <a:lnSpc>
                <a:spcPct val="150000"/>
              </a:lnSpc>
              <a:buFont typeface="Arial" panose="020B0604020202020204" pitchFamily="34" charset="0"/>
              <a:buChar char="•"/>
            </a:pPr>
            <a:endParaRPr lang="en-US" sz="2300" dirty="0">
              <a:solidFill>
                <a:schemeClr val="accent1">
                  <a:lumMod val="75000"/>
                </a:schemeClr>
              </a:solidFill>
              <a:latin typeface="Roboto"/>
            </a:endParaRPr>
          </a:p>
          <a:p>
            <a:pPr marL="342900" indent="-342900">
              <a:lnSpc>
                <a:spcPct val="150000"/>
              </a:lnSpc>
              <a:buFont typeface="Arial" panose="020B0604020202020204" pitchFamily="34" charset="0"/>
              <a:buChar char="•"/>
            </a:pPr>
            <a:r>
              <a:rPr lang="en-US" sz="2300" dirty="0">
                <a:solidFill>
                  <a:schemeClr val="accent1">
                    <a:lumMod val="75000"/>
                  </a:schemeClr>
                </a:solidFill>
                <a:latin typeface="Roboto"/>
              </a:rPr>
              <a:t>Define state machines using the JSON-based Amazon States Language.</a:t>
            </a:r>
          </a:p>
          <a:p>
            <a:pPr marL="342900" indent="-342900">
              <a:lnSpc>
                <a:spcPct val="150000"/>
              </a:lnSpc>
              <a:buFont typeface="Arial" panose="020B0604020202020204" pitchFamily="34" charset="0"/>
              <a:buChar char="•"/>
            </a:pPr>
            <a:endParaRPr lang="en-US" sz="2300" dirty="0">
              <a:solidFill>
                <a:schemeClr val="accent1">
                  <a:lumMod val="75000"/>
                </a:schemeClr>
              </a:solidFill>
              <a:latin typeface="Roboto"/>
            </a:endParaRPr>
          </a:p>
          <a:p>
            <a:pPr marL="342900" indent="-342900">
              <a:lnSpc>
                <a:spcPct val="150000"/>
              </a:lnSpc>
              <a:buFont typeface="Arial" panose="020B0604020202020204" pitchFamily="34" charset="0"/>
              <a:buChar char="•"/>
            </a:pPr>
            <a:r>
              <a:rPr lang="en-US" sz="2300" dirty="0">
                <a:solidFill>
                  <a:schemeClr val="accent1">
                    <a:lumMod val="75000"/>
                  </a:schemeClr>
                </a:solidFill>
                <a:latin typeface="Roboto"/>
              </a:rPr>
              <a:t>Get a graphical view of your state machine's structure. This provides a way to visually check your state machine's logic and monitor executions.</a:t>
            </a:r>
            <a:endParaRPr lang="en-IN" sz="2300" dirty="0">
              <a:solidFill>
                <a:schemeClr val="accent1">
                  <a:lumMod val="75000"/>
                </a:schemeClr>
              </a:solidFill>
              <a:latin typeface="Roboto"/>
            </a:endParaRPr>
          </a:p>
        </p:txBody>
      </p:sp>
    </p:spTree>
    <p:extLst>
      <p:ext uri="{BB962C8B-B14F-4D97-AF65-F5344CB8AC3E}">
        <p14:creationId xmlns:p14="http://schemas.microsoft.com/office/powerpoint/2010/main" val="288762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E29153-C23C-4E14-9F19-1C20F70C8FDF}"/>
              </a:ext>
            </a:extLst>
          </p:cNvPr>
          <p:cNvSpPr/>
          <p:nvPr/>
        </p:nvSpPr>
        <p:spPr>
          <a:xfrm>
            <a:off x="2698275" y="136984"/>
            <a:ext cx="6795450" cy="646331"/>
          </a:xfrm>
          <a:prstGeom prst="rect">
            <a:avLst/>
          </a:prstGeom>
        </p:spPr>
        <p:txBody>
          <a:bodyPr wrap="none">
            <a:spAutoFit/>
          </a:bodyPr>
          <a:lstStyle/>
          <a:p>
            <a:pPr lvl="0" algn="ctr">
              <a:defRPr/>
            </a:pPr>
            <a:r>
              <a:rPr lang="en-US" sz="3600" b="1" dirty="0">
                <a:solidFill>
                  <a:srgbClr val="0070C0"/>
                </a:solidFill>
                <a:latin typeface="Panton Black Caps" panose="00000500000000000000" pitchFamily="50" charset="0"/>
              </a:rPr>
              <a:t>Types  of  step  functions</a:t>
            </a:r>
          </a:p>
        </p:txBody>
      </p:sp>
      <p:graphicFrame>
        <p:nvGraphicFramePr>
          <p:cNvPr id="2" name="Table 1">
            <a:extLst>
              <a:ext uri="{FF2B5EF4-FFF2-40B4-BE49-F238E27FC236}">
                <a16:creationId xmlns:a16="http://schemas.microsoft.com/office/drawing/2014/main" id="{510FA9B5-B1B1-43E3-BE9F-104125AD7510}"/>
              </a:ext>
            </a:extLst>
          </p:cNvPr>
          <p:cNvGraphicFramePr>
            <a:graphicFrameLocks noGrp="1"/>
          </p:cNvGraphicFramePr>
          <p:nvPr>
            <p:extLst>
              <p:ext uri="{D42A27DB-BD31-4B8C-83A1-F6EECF244321}">
                <p14:modId xmlns:p14="http://schemas.microsoft.com/office/powerpoint/2010/main" val="965504906"/>
              </p:ext>
            </p:extLst>
          </p:nvPr>
        </p:nvGraphicFramePr>
        <p:xfrm>
          <a:off x="735725" y="783315"/>
          <a:ext cx="10510344" cy="5605083"/>
        </p:xfrm>
        <a:graphic>
          <a:graphicData uri="http://schemas.openxmlformats.org/drawingml/2006/table">
            <a:tbl>
              <a:tblPr/>
              <a:tblGrid>
                <a:gridCol w="2743199">
                  <a:extLst>
                    <a:ext uri="{9D8B030D-6E8A-4147-A177-3AD203B41FA5}">
                      <a16:colId xmlns:a16="http://schemas.microsoft.com/office/drawing/2014/main" val="2624964028"/>
                    </a:ext>
                  </a:extLst>
                </a:gridCol>
                <a:gridCol w="5202621">
                  <a:extLst>
                    <a:ext uri="{9D8B030D-6E8A-4147-A177-3AD203B41FA5}">
                      <a16:colId xmlns:a16="http://schemas.microsoft.com/office/drawing/2014/main" val="2273477564"/>
                    </a:ext>
                  </a:extLst>
                </a:gridCol>
                <a:gridCol w="2564524">
                  <a:extLst>
                    <a:ext uri="{9D8B030D-6E8A-4147-A177-3AD203B41FA5}">
                      <a16:colId xmlns:a16="http://schemas.microsoft.com/office/drawing/2014/main" val="3440306440"/>
                    </a:ext>
                  </a:extLst>
                </a:gridCol>
              </a:tblGrid>
              <a:tr h="234403">
                <a:tc>
                  <a:txBody>
                    <a:bodyPr/>
                    <a:lstStyle/>
                    <a:p>
                      <a:pPr algn="l" fontAlgn="t" latinLnBrk="0"/>
                      <a:br>
                        <a:rPr lang="en-IN" sz="1500" b="1" dirty="0">
                          <a:solidFill>
                            <a:srgbClr val="545B64"/>
                          </a:solidFill>
                          <a:effectLst/>
                        </a:rPr>
                      </a:br>
                      <a:endParaRPr lang="en-IN" sz="1500" b="1" dirty="0">
                        <a:solidFill>
                          <a:srgbClr val="545B64"/>
                        </a:solidFill>
                        <a:effectLst/>
                      </a:endParaRP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algn="ctr" fontAlgn="t" latinLnBrk="0"/>
                      <a:r>
                        <a:rPr lang="en-IN" sz="2000" b="1" dirty="0">
                          <a:solidFill>
                            <a:srgbClr val="545B64"/>
                          </a:solidFill>
                          <a:effectLst/>
                        </a:rPr>
                        <a:t>Standard Workflows</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dirty="0">
                          <a:solidFill>
                            <a:srgbClr val="545B64"/>
                          </a:solidFill>
                          <a:effectLst/>
                        </a:rPr>
                        <a:t>Express Workflows</a:t>
                      </a:r>
                    </a:p>
                    <a:p>
                      <a:pPr algn="ctr"/>
                      <a:endParaRPr lang="en-IN" sz="2000" dirty="0"/>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8450038"/>
                  </a:ext>
                </a:extLst>
              </a:tr>
              <a:tr h="232071">
                <a:tc>
                  <a:txBody>
                    <a:bodyPr/>
                    <a:lstStyle/>
                    <a:p>
                      <a:pPr fontAlgn="t" latinLnBrk="0"/>
                      <a:r>
                        <a:rPr lang="en-IN" sz="1500" b="0" dirty="0">
                          <a:effectLst/>
                        </a:rPr>
                        <a:t>Maximum duration</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latinLnBrk="0"/>
                      <a:r>
                        <a:rPr lang="en-IN" sz="1500" b="0" dirty="0">
                          <a:effectLst/>
                        </a:rPr>
                        <a:t>1 year.</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latinLnBrk="0"/>
                      <a:r>
                        <a:rPr lang="en-IN" sz="1500" b="0" dirty="0">
                          <a:effectLst/>
                        </a:rPr>
                        <a:t>5 minutes.</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04572057"/>
                  </a:ext>
                </a:extLst>
              </a:tr>
              <a:tr h="232071">
                <a:tc>
                  <a:txBody>
                    <a:bodyPr/>
                    <a:lstStyle/>
                    <a:p>
                      <a:pPr fontAlgn="t" latinLnBrk="0"/>
                      <a:r>
                        <a:rPr lang="en-IN" sz="1500" b="0" u="none" strike="noStrike" dirty="0">
                          <a:effectLst/>
                        </a:rPr>
                        <a:t>Supported execution start rate</a:t>
                      </a:r>
                      <a:endParaRPr lang="en-IN" sz="1500" b="0" dirty="0">
                        <a:effectLst/>
                      </a:endParaRP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latinLnBrk="0"/>
                      <a:r>
                        <a:rPr lang="en-IN" sz="1500" b="0" dirty="0">
                          <a:effectLst/>
                        </a:rPr>
                        <a:t>Over 2,000 per second</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latinLnBrk="0"/>
                      <a:r>
                        <a:rPr lang="en-IN" sz="1500" b="0" dirty="0">
                          <a:effectLst/>
                        </a:rPr>
                        <a:t>Over 100,000 per second</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88817248"/>
                  </a:ext>
                </a:extLst>
              </a:tr>
              <a:tr h="0">
                <a:tc>
                  <a:txBody>
                    <a:bodyPr/>
                    <a:lstStyle/>
                    <a:p>
                      <a:pPr fontAlgn="t" latinLnBrk="0"/>
                      <a:r>
                        <a:rPr lang="en-IN" sz="1500" b="0" u="none" strike="noStrike" dirty="0">
                          <a:effectLst/>
                        </a:rPr>
                        <a:t>Supported state transition rate</a:t>
                      </a:r>
                      <a:endParaRPr lang="en-IN" sz="1500" b="0" dirty="0">
                        <a:effectLst/>
                      </a:endParaRP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latinLnBrk="0"/>
                      <a:r>
                        <a:rPr lang="en-IN" sz="1500" b="0" dirty="0">
                          <a:effectLst/>
                        </a:rPr>
                        <a:t>Over 4,000 per second per account</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latinLnBrk="0"/>
                      <a:r>
                        <a:rPr lang="en-IN" sz="1500" b="0" dirty="0">
                          <a:effectLst/>
                        </a:rPr>
                        <a:t>Nearly unlimited</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20563550"/>
                  </a:ext>
                </a:extLst>
              </a:tr>
              <a:tr h="754232">
                <a:tc>
                  <a:txBody>
                    <a:bodyPr/>
                    <a:lstStyle/>
                    <a:p>
                      <a:pPr fontAlgn="t" latinLnBrk="0"/>
                      <a:r>
                        <a:rPr lang="en-IN" sz="1500" b="0" u="none" strike="noStrike" dirty="0">
                          <a:effectLst/>
                        </a:rPr>
                        <a:t>Pricing</a:t>
                      </a:r>
                      <a:endParaRPr lang="en-IN" sz="1500" b="0" dirty="0">
                        <a:effectLst/>
                      </a:endParaRP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latinLnBrk="0"/>
                      <a:r>
                        <a:rPr lang="en-US" sz="1500" b="0" dirty="0">
                          <a:effectLst/>
                        </a:rPr>
                        <a:t>Priced per state transition. A state transition is counted each time a step in your execution is completed.</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latinLnBrk="0"/>
                      <a:r>
                        <a:rPr lang="en-US" sz="1500" b="0" dirty="0">
                          <a:effectLst/>
                        </a:rPr>
                        <a:t>Priced by the number of executions you run, their duration, and memory consumption.</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74080965"/>
                  </a:ext>
                </a:extLst>
              </a:tr>
              <a:tr h="1102339">
                <a:tc>
                  <a:txBody>
                    <a:bodyPr/>
                    <a:lstStyle/>
                    <a:p>
                      <a:pPr fontAlgn="t" latinLnBrk="0"/>
                      <a:r>
                        <a:rPr lang="en-IN" sz="1500" b="0">
                          <a:effectLst/>
                        </a:rPr>
                        <a:t>Execution history</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latinLnBrk="0"/>
                      <a:r>
                        <a:rPr lang="en-US" sz="1500" b="0" dirty="0">
                          <a:effectLst/>
                        </a:rPr>
                        <a:t>Executions can be listed and described with Step Functions APIs, and visually debugged through the console. They can also be inspected in CloudWatch Logs by enabling logging on your state machine.</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latinLnBrk="0"/>
                      <a:r>
                        <a:rPr lang="en-US" sz="1500" b="0" dirty="0">
                          <a:effectLst/>
                        </a:rPr>
                        <a:t>Executions can be inspected in CloudWatch Logs by enabling logging on your state machine.</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6937568"/>
                  </a:ext>
                </a:extLst>
              </a:tr>
              <a:tr h="232071">
                <a:tc>
                  <a:txBody>
                    <a:bodyPr/>
                    <a:lstStyle/>
                    <a:p>
                      <a:pPr fontAlgn="t" latinLnBrk="0"/>
                      <a:r>
                        <a:rPr lang="en-IN" sz="1500" b="0" u="none" strike="noStrike" dirty="0">
                          <a:effectLst/>
                        </a:rPr>
                        <a:t>Execution semantics</a:t>
                      </a:r>
                      <a:endParaRPr lang="en-IN" sz="1500" b="0" dirty="0">
                        <a:effectLst/>
                      </a:endParaRP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latinLnBrk="0"/>
                      <a:r>
                        <a:rPr lang="en-IN" sz="1500" b="0" dirty="0">
                          <a:effectLst/>
                        </a:rPr>
                        <a:t>Exactly-once workflow execution.</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latinLnBrk="0"/>
                      <a:r>
                        <a:rPr lang="en-IN" sz="1500" b="0">
                          <a:effectLst/>
                        </a:rPr>
                        <a:t>At-least-once workflow execution.</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14272734"/>
                  </a:ext>
                </a:extLst>
              </a:tr>
              <a:tr h="754232">
                <a:tc>
                  <a:txBody>
                    <a:bodyPr/>
                    <a:lstStyle/>
                    <a:p>
                      <a:pPr fontAlgn="t" latinLnBrk="0"/>
                      <a:r>
                        <a:rPr lang="en-IN" sz="1500" b="0" u="none" strike="noStrike" dirty="0">
                          <a:effectLst/>
                        </a:rPr>
                        <a:t>Service integrations</a:t>
                      </a:r>
                      <a:endParaRPr lang="en-IN" sz="1500" b="0" dirty="0">
                        <a:effectLst/>
                      </a:endParaRP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latinLnBrk="0"/>
                      <a:r>
                        <a:rPr lang="en-US" sz="1500" b="0" dirty="0">
                          <a:effectLst/>
                        </a:rPr>
                        <a:t>Supports all service integrations and patterns.</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latinLnBrk="0"/>
                      <a:r>
                        <a:rPr lang="en-US" sz="1500" b="0" dirty="0">
                          <a:effectLst/>
                        </a:rPr>
                        <a:t>Supports all service integrations. Does not support Job-run (.sync) or Callback (.</a:t>
                      </a:r>
                      <a:r>
                        <a:rPr lang="en-US" sz="1500" b="0" dirty="0" err="1">
                          <a:effectLst/>
                        </a:rPr>
                        <a:t>waitForTaskToken</a:t>
                      </a:r>
                      <a:r>
                        <a:rPr lang="en-US" sz="1500" b="0" dirty="0">
                          <a:effectLst/>
                        </a:rPr>
                        <a:t>) patterns.</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90326645"/>
                  </a:ext>
                </a:extLst>
              </a:tr>
              <a:tr h="406125">
                <a:tc>
                  <a:txBody>
                    <a:bodyPr/>
                    <a:lstStyle/>
                    <a:p>
                      <a:pPr fontAlgn="t" latinLnBrk="0"/>
                      <a:r>
                        <a:rPr lang="en-IN" sz="1500" b="0" dirty="0">
                          <a:effectLst/>
                        </a:rPr>
                        <a:t>Step Functions activities</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latinLnBrk="0"/>
                      <a:r>
                        <a:rPr lang="en-IN" sz="1500" b="0" dirty="0">
                          <a:effectLst/>
                        </a:rPr>
                        <a:t>Supports Step Functions activities.</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latinLnBrk="0"/>
                      <a:r>
                        <a:rPr lang="en-US" sz="1500" b="0" dirty="0">
                          <a:effectLst/>
                        </a:rPr>
                        <a:t>Does not support Step Functions activities.</a:t>
                      </a:r>
                    </a:p>
                  </a:txBody>
                  <a:tcPr marL="58018" marR="58018" marT="29009" marB="29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74426695"/>
                  </a:ext>
                </a:extLst>
              </a:tr>
            </a:tbl>
          </a:graphicData>
        </a:graphic>
      </p:graphicFrame>
    </p:spTree>
    <p:extLst>
      <p:ext uri="{BB962C8B-B14F-4D97-AF65-F5344CB8AC3E}">
        <p14:creationId xmlns:p14="http://schemas.microsoft.com/office/powerpoint/2010/main" val="182690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53F636-2DFE-4CE3-B98F-7D763EE0BAB9}"/>
              </a:ext>
            </a:extLst>
          </p:cNvPr>
          <p:cNvSpPr/>
          <p:nvPr/>
        </p:nvSpPr>
        <p:spPr>
          <a:xfrm>
            <a:off x="5089158" y="185823"/>
            <a:ext cx="2013693" cy="646331"/>
          </a:xfrm>
          <a:prstGeom prst="rect">
            <a:avLst/>
          </a:prstGeom>
        </p:spPr>
        <p:txBody>
          <a:bodyPr wrap="none">
            <a:spAutoFit/>
          </a:bodyPr>
          <a:lstStyle/>
          <a:p>
            <a:pPr lvl="0" algn="ctr">
              <a:defRPr/>
            </a:pPr>
            <a:r>
              <a:rPr lang="en-US" sz="3600" b="1" dirty="0">
                <a:solidFill>
                  <a:srgbClr val="0070C0"/>
                </a:solidFill>
                <a:latin typeface="Panton Black Caps" panose="00000500000000000000" pitchFamily="50" charset="0"/>
              </a:rPr>
              <a:t>states</a:t>
            </a:r>
          </a:p>
        </p:txBody>
      </p:sp>
      <p:sp>
        <p:nvSpPr>
          <p:cNvPr id="2" name="Rectangle 1">
            <a:extLst>
              <a:ext uri="{FF2B5EF4-FFF2-40B4-BE49-F238E27FC236}">
                <a16:creationId xmlns:a16="http://schemas.microsoft.com/office/drawing/2014/main" id="{F4E664A2-0B0E-48BA-B665-45C60E5EDA33}"/>
              </a:ext>
            </a:extLst>
          </p:cNvPr>
          <p:cNvSpPr/>
          <p:nvPr/>
        </p:nvSpPr>
        <p:spPr>
          <a:xfrm>
            <a:off x="2385848" y="1371628"/>
            <a:ext cx="7872248" cy="646331"/>
          </a:xfrm>
          <a:prstGeom prst="rect">
            <a:avLst/>
          </a:prstGeom>
        </p:spPr>
        <p:txBody>
          <a:bodyPr wrap="square">
            <a:spAutoFit/>
          </a:bodyPr>
          <a:lstStyle/>
          <a:p>
            <a:r>
              <a:rPr lang="en-IN" dirty="0">
                <a:hlinkClick r:id="rId2"/>
              </a:rPr>
              <a:t>https://docs.aws.amazon.com/step-functions/latest/dg/concepts-amazon-states-language.html</a:t>
            </a:r>
            <a:endParaRPr lang="en-IN" dirty="0"/>
          </a:p>
        </p:txBody>
      </p:sp>
      <p:pic>
        <p:nvPicPr>
          <p:cNvPr id="6" name="Picture 5">
            <a:extLst>
              <a:ext uri="{FF2B5EF4-FFF2-40B4-BE49-F238E27FC236}">
                <a16:creationId xmlns:a16="http://schemas.microsoft.com/office/drawing/2014/main" id="{EDCF2BDB-50E2-497D-A1A6-C47E0FDC855A}"/>
              </a:ext>
            </a:extLst>
          </p:cNvPr>
          <p:cNvPicPr>
            <a:picLocks noChangeAspect="1"/>
          </p:cNvPicPr>
          <p:nvPr/>
        </p:nvPicPr>
        <p:blipFill>
          <a:blip r:embed="rId3"/>
          <a:stretch>
            <a:fillRect/>
          </a:stretch>
        </p:blipFill>
        <p:spPr>
          <a:xfrm>
            <a:off x="2635072" y="2557433"/>
            <a:ext cx="6921856" cy="2444876"/>
          </a:xfrm>
          <a:prstGeom prst="rect">
            <a:avLst/>
          </a:prstGeom>
        </p:spPr>
      </p:pic>
    </p:spTree>
    <p:extLst>
      <p:ext uri="{BB962C8B-B14F-4D97-AF65-F5344CB8AC3E}">
        <p14:creationId xmlns:p14="http://schemas.microsoft.com/office/powerpoint/2010/main" val="212624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53F636-2DFE-4CE3-B98F-7D763EE0BAB9}"/>
              </a:ext>
            </a:extLst>
          </p:cNvPr>
          <p:cNvSpPr/>
          <p:nvPr/>
        </p:nvSpPr>
        <p:spPr>
          <a:xfrm>
            <a:off x="4358190" y="185823"/>
            <a:ext cx="3475631" cy="646331"/>
          </a:xfrm>
          <a:prstGeom prst="rect">
            <a:avLst/>
          </a:prstGeom>
        </p:spPr>
        <p:txBody>
          <a:bodyPr wrap="none">
            <a:spAutoFit/>
          </a:bodyPr>
          <a:lstStyle/>
          <a:p>
            <a:pPr lvl="0" algn="ctr">
              <a:defRPr/>
            </a:pPr>
            <a:r>
              <a:rPr lang="en-US" sz="3600" b="1" dirty="0">
                <a:solidFill>
                  <a:srgbClr val="0070C0"/>
                </a:solidFill>
                <a:latin typeface="Panton Black Caps" panose="00000500000000000000" pitchFamily="50" charset="0"/>
              </a:rPr>
              <a:t>Pass  states</a:t>
            </a:r>
          </a:p>
        </p:txBody>
      </p:sp>
      <p:sp>
        <p:nvSpPr>
          <p:cNvPr id="5" name="Rectangle 4">
            <a:extLst>
              <a:ext uri="{FF2B5EF4-FFF2-40B4-BE49-F238E27FC236}">
                <a16:creationId xmlns:a16="http://schemas.microsoft.com/office/drawing/2014/main" id="{B769BFEA-CA82-4636-AD1E-79B10ED11F48}"/>
              </a:ext>
            </a:extLst>
          </p:cNvPr>
          <p:cNvSpPr/>
          <p:nvPr/>
        </p:nvSpPr>
        <p:spPr>
          <a:xfrm>
            <a:off x="1996966" y="937258"/>
            <a:ext cx="9795641" cy="1088568"/>
          </a:xfrm>
          <a:prstGeom prst="rect">
            <a:avLst/>
          </a:prstGeom>
        </p:spPr>
        <p:txBody>
          <a:bodyPr wrap="square">
            <a:spAutoFit/>
          </a:bodyPr>
          <a:lstStyle/>
          <a:p>
            <a:pPr marL="342900" indent="-342900">
              <a:lnSpc>
                <a:spcPct val="150000"/>
              </a:lnSpc>
              <a:buFont typeface="Arial" panose="020B0604020202020204" pitchFamily="34" charset="0"/>
              <a:buChar char="•"/>
            </a:pPr>
            <a:r>
              <a:rPr lang="en-US" sz="2300" dirty="0">
                <a:solidFill>
                  <a:schemeClr val="accent1">
                    <a:lumMod val="75000"/>
                  </a:schemeClr>
                </a:solidFill>
                <a:latin typeface="Roboto"/>
              </a:rPr>
              <a:t>Passes input to the output without performing any task.</a:t>
            </a:r>
          </a:p>
          <a:p>
            <a:pPr marL="342900" indent="-342900">
              <a:lnSpc>
                <a:spcPct val="150000"/>
              </a:lnSpc>
              <a:buFont typeface="Arial" panose="020B0604020202020204" pitchFamily="34" charset="0"/>
              <a:buChar char="•"/>
            </a:pPr>
            <a:r>
              <a:rPr lang="en-US" sz="2300" dirty="0">
                <a:solidFill>
                  <a:schemeClr val="accent1">
                    <a:lumMod val="75000"/>
                  </a:schemeClr>
                </a:solidFill>
                <a:latin typeface="Roboto"/>
              </a:rPr>
              <a:t>Useful for debugging</a:t>
            </a:r>
            <a:endParaRPr lang="en-IN" sz="2300" dirty="0">
              <a:solidFill>
                <a:schemeClr val="accent1">
                  <a:lumMod val="75000"/>
                </a:schemeClr>
              </a:solidFill>
              <a:latin typeface="Roboto"/>
            </a:endParaRPr>
          </a:p>
        </p:txBody>
      </p:sp>
      <p:pic>
        <p:nvPicPr>
          <p:cNvPr id="4" name="Picture 3">
            <a:extLst>
              <a:ext uri="{FF2B5EF4-FFF2-40B4-BE49-F238E27FC236}">
                <a16:creationId xmlns:a16="http://schemas.microsoft.com/office/drawing/2014/main" id="{E529C8C8-E3A6-49A0-931D-4C012A4FDBDF}"/>
              </a:ext>
            </a:extLst>
          </p:cNvPr>
          <p:cNvPicPr>
            <a:picLocks noChangeAspect="1"/>
          </p:cNvPicPr>
          <p:nvPr/>
        </p:nvPicPr>
        <p:blipFill>
          <a:blip r:embed="rId2"/>
          <a:stretch>
            <a:fillRect/>
          </a:stretch>
        </p:blipFill>
        <p:spPr>
          <a:xfrm>
            <a:off x="4082724" y="2308829"/>
            <a:ext cx="4026551" cy="3103999"/>
          </a:xfrm>
          <a:prstGeom prst="rect">
            <a:avLst/>
          </a:prstGeom>
        </p:spPr>
      </p:pic>
    </p:spTree>
    <p:extLst>
      <p:ext uri="{BB962C8B-B14F-4D97-AF65-F5344CB8AC3E}">
        <p14:creationId xmlns:p14="http://schemas.microsoft.com/office/powerpoint/2010/main" val="889790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53F636-2DFE-4CE3-B98F-7D763EE0BAB9}"/>
              </a:ext>
            </a:extLst>
          </p:cNvPr>
          <p:cNvSpPr/>
          <p:nvPr/>
        </p:nvSpPr>
        <p:spPr>
          <a:xfrm>
            <a:off x="4365403" y="185823"/>
            <a:ext cx="3461205" cy="646331"/>
          </a:xfrm>
          <a:prstGeom prst="rect">
            <a:avLst/>
          </a:prstGeom>
        </p:spPr>
        <p:txBody>
          <a:bodyPr wrap="none">
            <a:spAutoFit/>
          </a:bodyPr>
          <a:lstStyle/>
          <a:p>
            <a:pPr lvl="0" algn="ctr">
              <a:defRPr/>
            </a:pPr>
            <a:r>
              <a:rPr lang="en-US" sz="3600" b="1" dirty="0">
                <a:solidFill>
                  <a:srgbClr val="0070C0"/>
                </a:solidFill>
                <a:latin typeface="Panton Black Caps" panose="00000500000000000000" pitchFamily="50" charset="0"/>
              </a:rPr>
              <a:t>Task	  states</a:t>
            </a:r>
          </a:p>
        </p:txBody>
      </p:sp>
      <p:sp>
        <p:nvSpPr>
          <p:cNvPr id="5" name="Rectangle 4">
            <a:extLst>
              <a:ext uri="{FF2B5EF4-FFF2-40B4-BE49-F238E27FC236}">
                <a16:creationId xmlns:a16="http://schemas.microsoft.com/office/drawing/2014/main" id="{B769BFEA-CA82-4636-AD1E-79B10ED11F48}"/>
              </a:ext>
            </a:extLst>
          </p:cNvPr>
          <p:cNvSpPr/>
          <p:nvPr/>
        </p:nvSpPr>
        <p:spPr>
          <a:xfrm>
            <a:off x="1996966" y="937258"/>
            <a:ext cx="9795641" cy="1088568"/>
          </a:xfrm>
          <a:prstGeom prst="rect">
            <a:avLst/>
          </a:prstGeom>
        </p:spPr>
        <p:txBody>
          <a:bodyPr wrap="square">
            <a:spAutoFit/>
          </a:bodyPr>
          <a:lstStyle/>
          <a:p>
            <a:pPr marL="342900" indent="-342900">
              <a:lnSpc>
                <a:spcPct val="150000"/>
              </a:lnSpc>
              <a:buFont typeface="Arial" panose="020B0604020202020204" pitchFamily="34" charset="0"/>
              <a:buChar char="•"/>
            </a:pPr>
            <a:r>
              <a:rPr lang="en-US" sz="2300" dirty="0">
                <a:solidFill>
                  <a:schemeClr val="accent1">
                    <a:lumMod val="75000"/>
                  </a:schemeClr>
                </a:solidFill>
                <a:latin typeface="Roboto"/>
              </a:rPr>
              <a:t>Call a task and then trigger the parameters and then wait to get its output</a:t>
            </a:r>
            <a:endParaRPr lang="en-IN" sz="2300" dirty="0">
              <a:solidFill>
                <a:schemeClr val="accent1">
                  <a:lumMod val="75000"/>
                </a:schemeClr>
              </a:solidFill>
              <a:latin typeface="Roboto"/>
            </a:endParaRPr>
          </a:p>
        </p:txBody>
      </p:sp>
      <p:pic>
        <p:nvPicPr>
          <p:cNvPr id="6" name="Picture 5">
            <a:extLst>
              <a:ext uri="{FF2B5EF4-FFF2-40B4-BE49-F238E27FC236}">
                <a16:creationId xmlns:a16="http://schemas.microsoft.com/office/drawing/2014/main" id="{5C5DE181-AC54-4B16-A2E7-968EAD45BD38}"/>
              </a:ext>
            </a:extLst>
          </p:cNvPr>
          <p:cNvPicPr>
            <a:picLocks noChangeAspect="1"/>
          </p:cNvPicPr>
          <p:nvPr/>
        </p:nvPicPr>
        <p:blipFill>
          <a:blip r:embed="rId2"/>
          <a:stretch>
            <a:fillRect/>
          </a:stretch>
        </p:blipFill>
        <p:spPr>
          <a:xfrm>
            <a:off x="735866" y="2130930"/>
            <a:ext cx="5801427" cy="3914215"/>
          </a:xfrm>
          <a:prstGeom prst="rect">
            <a:avLst/>
          </a:prstGeom>
        </p:spPr>
      </p:pic>
      <p:pic>
        <p:nvPicPr>
          <p:cNvPr id="7" name="Picture 6">
            <a:extLst>
              <a:ext uri="{FF2B5EF4-FFF2-40B4-BE49-F238E27FC236}">
                <a16:creationId xmlns:a16="http://schemas.microsoft.com/office/drawing/2014/main" id="{A0702AEF-9AD5-4EBD-A860-D1172125BF5A}"/>
              </a:ext>
            </a:extLst>
          </p:cNvPr>
          <p:cNvPicPr>
            <a:picLocks noChangeAspect="1"/>
          </p:cNvPicPr>
          <p:nvPr/>
        </p:nvPicPr>
        <p:blipFill>
          <a:blip r:embed="rId3"/>
          <a:stretch>
            <a:fillRect/>
          </a:stretch>
        </p:blipFill>
        <p:spPr>
          <a:xfrm>
            <a:off x="7006997" y="2130930"/>
            <a:ext cx="4610337" cy="1771741"/>
          </a:xfrm>
          <a:prstGeom prst="rect">
            <a:avLst/>
          </a:prstGeom>
        </p:spPr>
      </p:pic>
    </p:spTree>
    <p:extLst>
      <p:ext uri="{BB962C8B-B14F-4D97-AF65-F5344CB8AC3E}">
        <p14:creationId xmlns:p14="http://schemas.microsoft.com/office/powerpoint/2010/main" val="285907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53F636-2DFE-4CE3-B98F-7D763EE0BAB9}"/>
              </a:ext>
            </a:extLst>
          </p:cNvPr>
          <p:cNvSpPr/>
          <p:nvPr/>
        </p:nvSpPr>
        <p:spPr>
          <a:xfrm>
            <a:off x="4128961" y="185823"/>
            <a:ext cx="3934090" cy="646331"/>
          </a:xfrm>
          <a:prstGeom prst="rect">
            <a:avLst/>
          </a:prstGeom>
        </p:spPr>
        <p:txBody>
          <a:bodyPr wrap="none">
            <a:spAutoFit/>
          </a:bodyPr>
          <a:lstStyle/>
          <a:p>
            <a:pPr lvl="0" algn="ctr">
              <a:defRPr/>
            </a:pPr>
            <a:r>
              <a:rPr lang="en-US" sz="3600" b="1" dirty="0">
                <a:solidFill>
                  <a:srgbClr val="0070C0"/>
                </a:solidFill>
                <a:latin typeface="Panton Black Caps" panose="00000500000000000000" pitchFamily="50" charset="0"/>
              </a:rPr>
              <a:t>choice  states</a:t>
            </a:r>
          </a:p>
        </p:txBody>
      </p:sp>
      <p:sp>
        <p:nvSpPr>
          <p:cNvPr id="5" name="Rectangle 4">
            <a:extLst>
              <a:ext uri="{FF2B5EF4-FFF2-40B4-BE49-F238E27FC236}">
                <a16:creationId xmlns:a16="http://schemas.microsoft.com/office/drawing/2014/main" id="{B769BFEA-CA82-4636-AD1E-79B10ED11F48}"/>
              </a:ext>
            </a:extLst>
          </p:cNvPr>
          <p:cNvSpPr/>
          <p:nvPr/>
        </p:nvSpPr>
        <p:spPr>
          <a:xfrm>
            <a:off x="1303283" y="832154"/>
            <a:ext cx="9795641" cy="55765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300" dirty="0">
                <a:solidFill>
                  <a:schemeClr val="accent1">
                    <a:lumMod val="75000"/>
                  </a:schemeClr>
                </a:solidFill>
                <a:latin typeface="Roboto"/>
              </a:rPr>
              <a:t>Check the condition and branch to the next state based on the condition</a:t>
            </a:r>
            <a:endParaRPr lang="en-IN" sz="2300" dirty="0">
              <a:solidFill>
                <a:schemeClr val="accent1">
                  <a:lumMod val="75000"/>
                </a:schemeClr>
              </a:solidFill>
              <a:latin typeface="Roboto"/>
            </a:endParaRPr>
          </a:p>
        </p:txBody>
      </p:sp>
      <p:sp>
        <p:nvSpPr>
          <p:cNvPr id="2" name="Rectangle 1">
            <a:extLst>
              <a:ext uri="{FF2B5EF4-FFF2-40B4-BE49-F238E27FC236}">
                <a16:creationId xmlns:a16="http://schemas.microsoft.com/office/drawing/2014/main" id="{0F41C2F1-F34B-4030-B590-78FC0DA01289}"/>
              </a:ext>
            </a:extLst>
          </p:cNvPr>
          <p:cNvSpPr/>
          <p:nvPr/>
        </p:nvSpPr>
        <p:spPr>
          <a:xfrm>
            <a:off x="1881353" y="1712972"/>
            <a:ext cx="8870730" cy="646331"/>
          </a:xfrm>
          <a:prstGeom prst="rect">
            <a:avLst/>
          </a:prstGeom>
        </p:spPr>
        <p:txBody>
          <a:bodyPr wrap="square">
            <a:spAutoFit/>
          </a:bodyPr>
          <a:lstStyle/>
          <a:p>
            <a:r>
              <a:rPr lang="en-IN" dirty="0">
                <a:hlinkClick r:id="rId2"/>
              </a:rPr>
              <a:t>https://docs.aws.amazon.com/step-functions/latest/dg/amazon-states-language-choice-state.html</a:t>
            </a:r>
            <a:endParaRPr lang="en-IN" dirty="0"/>
          </a:p>
        </p:txBody>
      </p:sp>
      <p:sp>
        <p:nvSpPr>
          <p:cNvPr id="8" name="Rectangle 7">
            <a:extLst>
              <a:ext uri="{FF2B5EF4-FFF2-40B4-BE49-F238E27FC236}">
                <a16:creationId xmlns:a16="http://schemas.microsoft.com/office/drawing/2014/main" id="{DAF47CBA-E727-4ACA-9EC5-743C982638B8}"/>
              </a:ext>
            </a:extLst>
          </p:cNvPr>
          <p:cNvSpPr/>
          <p:nvPr/>
        </p:nvSpPr>
        <p:spPr>
          <a:xfrm>
            <a:off x="2238704" y="2726839"/>
            <a:ext cx="3825766" cy="3170099"/>
          </a:xfrm>
          <a:prstGeom prst="rect">
            <a:avLst/>
          </a:prstGeom>
        </p:spPr>
        <p:txBody>
          <a:bodyPr wrap="square">
            <a:spAutoFit/>
          </a:bodyPr>
          <a:lstStyle/>
          <a:p>
            <a:pPr marL="342900" indent="-342900">
              <a:buFont typeface="Arial" panose="020B0604020202020204" pitchFamily="34" charset="0"/>
              <a:buChar char="•"/>
            </a:pPr>
            <a:r>
              <a:rPr lang="en-IN" sz="2000" dirty="0">
                <a:solidFill>
                  <a:schemeClr val="accent5">
                    <a:lumMod val="75000"/>
                  </a:schemeClr>
                </a:solidFill>
              </a:rPr>
              <a:t>And</a:t>
            </a:r>
          </a:p>
          <a:p>
            <a:pPr marL="342900" indent="-342900">
              <a:buFont typeface="Arial" panose="020B0604020202020204" pitchFamily="34" charset="0"/>
              <a:buChar char="•"/>
            </a:pPr>
            <a:r>
              <a:rPr lang="en-IN" sz="2000" dirty="0" err="1">
                <a:solidFill>
                  <a:schemeClr val="accent5">
                    <a:lumMod val="75000"/>
                  </a:schemeClr>
                </a:solidFill>
              </a:rPr>
              <a:t>BooleanEquals</a:t>
            </a:r>
            <a:endParaRPr lang="en-IN" sz="2000" dirty="0">
              <a:solidFill>
                <a:schemeClr val="accent5">
                  <a:lumMod val="75000"/>
                </a:schemeClr>
              </a:solidFill>
            </a:endParaRPr>
          </a:p>
          <a:p>
            <a:pPr marL="342900" indent="-342900">
              <a:buFont typeface="Arial" panose="020B0604020202020204" pitchFamily="34" charset="0"/>
              <a:buChar char="•"/>
            </a:pPr>
            <a:r>
              <a:rPr lang="en-IN" sz="2000" dirty="0">
                <a:solidFill>
                  <a:schemeClr val="accent5">
                    <a:lumMod val="75000"/>
                  </a:schemeClr>
                </a:solidFill>
              </a:rPr>
              <a:t>Not</a:t>
            </a:r>
          </a:p>
          <a:p>
            <a:pPr marL="342900" indent="-342900">
              <a:buFont typeface="Arial" panose="020B0604020202020204" pitchFamily="34" charset="0"/>
              <a:buChar char="•"/>
            </a:pPr>
            <a:r>
              <a:rPr lang="en-IN" sz="2000" dirty="0" err="1">
                <a:solidFill>
                  <a:schemeClr val="accent5">
                    <a:lumMod val="75000"/>
                  </a:schemeClr>
                </a:solidFill>
              </a:rPr>
              <a:t>NumericEquals</a:t>
            </a:r>
            <a:endParaRPr lang="en-IN" sz="2000" dirty="0">
              <a:solidFill>
                <a:schemeClr val="accent5">
                  <a:lumMod val="75000"/>
                </a:schemeClr>
              </a:solidFill>
            </a:endParaRPr>
          </a:p>
          <a:p>
            <a:pPr marL="342900" indent="-342900">
              <a:buFont typeface="Arial" panose="020B0604020202020204" pitchFamily="34" charset="0"/>
              <a:buChar char="•"/>
            </a:pPr>
            <a:r>
              <a:rPr lang="en-IN" sz="2000" dirty="0" err="1">
                <a:solidFill>
                  <a:schemeClr val="accent5">
                    <a:lumMod val="75000"/>
                  </a:schemeClr>
                </a:solidFill>
              </a:rPr>
              <a:t>NumericGreaterThan</a:t>
            </a:r>
            <a:endParaRPr lang="en-IN" sz="2000" dirty="0">
              <a:solidFill>
                <a:schemeClr val="accent5">
                  <a:lumMod val="75000"/>
                </a:schemeClr>
              </a:solidFill>
            </a:endParaRPr>
          </a:p>
          <a:p>
            <a:pPr marL="342900" indent="-342900">
              <a:buFont typeface="Arial" panose="020B0604020202020204" pitchFamily="34" charset="0"/>
              <a:buChar char="•"/>
            </a:pPr>
            <a:r>
              <a:rPr lang="en-IN" sz="2000" dirty="0" err="1">
                <a:solidFill>
                  <a:schemeClr val="accent5">
                    <a:lumMod val="75000"/>
                  </a:schemeClr>
                </a:solidFill>
              </a:rPr>
              <a:t>NumericGreaterThanEquals</a:t>
            </a:r>
            <a:endParaRPr lang="en-IN" sz="2000" dirty="0">
              <a:solidFill>
                <a:schemeClr val="accent5">
                  <a:lumMod val="75000"/>
                </a:schemeClr>
              </a:solidFill>
            </a:endParaRPr>
          </a:p>
          <a:p>
            <a:pPr marL="342900" indent="-342900">
              <a:buFont typeface="Arial" panose="020B0604020202020204" pitchFamily="34" charset="0"/>
              <a:buChar char="•"/>
            </a:pPr>
            <a:r>
              <a:rPr lang="en-IN" sz="2000" dirty="0" err="1">
                <a:solidFill>
                  <a:schemeClr val="accent5">
                    <a:lumMod val="75000"/>
                  </a:schemeClr>
                </a:solidFill>
              </a:rPr>
              <a:t>NumericLessThan</a:t>
            </a:r>
            <a:endParaRPr lang="en-IN" sz="2000" dirty="0">
              <a:solidFill>
                <a:schemeClr val="accent5">
                  <a:lumMod val="75000"/>
                </a:schemeClr>
              </a:solidFill>
            </a:endParaRPr>
          </a:p>
          <a:p>
            <a:pPr marL="342900" indent="-342900">
              <a:buFont typeface="Arial" panose="020B0604020202020204" pitchFamily="34" charset="0"/>
              <a:buChar char="•"/>
            </a:pPr>
            <a:r>
              <a:rPr lang="en-IN" sz="2000" dirty="0" err="1">
                <a:solidFill>
                  <a:schemeClr val="accent5">
                    <a:lumMod val="75000"/>
                  </a:schemeClr>
                </a:solidFill>
              </a:rPr>
              <a:t>NumericLessThanEquals</a:t>
            </a:r>
            <a:endParaRPr lang="en-IN" sz="2000" dirty="0">
              <a:solidFill>
                <a:schemeClr val="accent5">
                  <a:lumMod val="75000"/>
                </a:schemeClr>
              </a:solidFill>
            </a:endParaRPr>
          </a:p>
          <a:p>
            <a:pPr marL="342900" indent="-342900">
              <a:buFont typeface="Arial" panose="020B0604020202020204" pitchFamily="34" charset="0"/>
              <a:buChar char="•"/>
            </a:pPr>
            <a:r>
              <a:rPr lang="en-IN" sz="2000" dirty="0">
                <a:solidFill>
                  <a:schemeClr val="accent5">
                    <a:lumMod val="75000"/>
                  </a:schemeClr>
                </a:solidFill>
              </a:rPr>
              <a:t>Or</a:t>
            </a:r>
          </a:p>
          <a:p>
            <a:pPr marL="342900" indent="-342900">
              <a:buFont typeface="Arial" panose="020B0604020202020204" pitchFamily="34" charset="0"/>
              <a:buChar char="•"/>
            </a:pPr>
            <a:r>
              <a:rPr lang="en-IN" sz="2000" dirty="0" err="1">
                <a:solidFill>
                  <a:schemeClr val="accent5">
                    <a:lumMod val="75000"/>
                  </a:schemeClr>
                </a:solidFill>
              </a:rPr>
              <a:t>StringEquals</a:t>
            </a:r>
            <a:endParaRPr lang="en-IN" sz="2000" dirty="0">
              <a:solidFill>
                <a:schemeClr val="accent5">
                  <a:lumMod val="75000"/>
                </a:schemeClr>
              </a:solidFill>
            </a:endParaRPr>
          </a:p>
        </p:txBody>
      </p:sp>
      <p:sp>
        <p:nvSpPr>
          <p:cNvPr id="9" name="Rectangle 8">
            <a:extLst>
              <a:ext uri="{FF2B5EF4-FFF2-40B4-BE49-F238E27FC236}">
                <a16:creationId xmlns:a16="http://schemas.microsoft.com/office/drawing/2014/main" id="{DCD395E8-B650-4BEB-8F1A-CF069F428FAF}"/>
              </a:ext>
            </a:extLst>
          </p:cNvPr>
          <p:cNvSpPr/>
          <p:nvPr/>
        </p:nvSpPr>
        <p:spPr>
          <a:xfrm>
            <a:off x="6432331" y="2682468"/>
            <a:ext cx="6096000" cy="2862322"/>
          </a:xfrm>
          <a:prstGeom prst="rect">
            <a:avLst/>
          </a:prstGeom>
        </p:spPr>
        <p:txBody>
          <a:bodyPr>
            <a:spAutoFit/>
          </a:bodyPr>
          <a:lstStyle/>
          <a:p>
            <a:pPr marL="285750" indent="-285750">
              <a:buFont typeface="Arial" panose="020B0604020202020204" pitchFamily="34" charset="0"/>
              <a:buChar char="•"/>
            </a:pPr>
            <a:r>
              <a:rPr lang="en-IN" sz="2000" dirty="0" err="1">
                <a:solidFill>
                  <a:schemeClr val="accent5">
                    <a:lumMod val="75000"/>
                  </a:schemeClr>
                </a:solidFill>
              </a:rPr>
              <a:t>StringGreaterThan</a:t>
            </a:r>
            <a:endParaRPr lang="en-IN" sz="2000" dirty="0">
              <a:solidFill>
                <a:schemeClr val="accent5">
                  <a:lumMod val="75000"/>
                </a:schemeClr>
              </a:solidFill>
            </a:endParaRPr>
          </a:p>
          <a:p>
            <a:pPr marL="285750" indent="-285750">
              <a:buFont typeface="Arial" panose="020B0604020202020204" pitchFamily="34" charset="0"/>
              <a:buChar char="•"/>
            </a:pPr>
            <a:r>
              <a:rPr lang="en-IN" sz="2000" dirty="0" err="1">
                <a:solidFill>
                  <a:schemeClr val="accent5">
                    <a:lumMod val="75000"/>
                  </a:schemeClr>
                </a:solidFill>
              </a:rPr>
              <a:t>StringGreaterThanEquals</a:t>
            </a:r>
            <a:endParaRPr lang="en-IN" sz="2000" dirty="0">
              <a:solidFill>
                <a:schemeClr val="accent5">
                  <a:lumMod val="75000"/>
                </a:schemeClr>
              </a:solidFill>
            </a:endParaRPr>
          </a:p>
          <a:p>
            <a:pPr marL="285750" indent="-285750">
              <a:buFont typeface="Arial" panose="020B0604020202020204" pitchFamily="34" charset="0"/>
              <a:buChar char="•"/>
            </a:pPr>
            <a:r>
              <a:rPr lang="en-IN" sz="2000" dirty="0" err="1">
                <a:solidFill>
                  <a:schemeClr val="accent5">
                    <a:lumMod val="75000"/>
                  </a:schemeClr>
                </a:solidFill>
              </a:rPr>
              <a:t>StringLessThan</a:t>
            </a:r>
            <a:endParaRPr lang="en-IN" sz="2000" dirty="0">
              <a:solidFill>
                <a:schemeClr val="accent5">
                  <a:lumMod val="75000"/>
                </a:schemeClr>
              </a:solidFill>
            </a:endParaRPr>
          </a:p>
          <a:p>
            <a:pPr marL="285750" indent="-285750">
              <a:buFont typeface="Arial" panose="020B0604020202020204" pitchFamily="34" charset="0"/>
              <a:buChar char="•"/>
            </a:pPr>
            <a:r>
              <a:rPr lang="en-IN" sz="2000" dirty="0" err="1">
                <a:solidFill>
                  <a:schemeClr val="accent5">
                    <a:lumMod val="75000"/>
                  </a:schemeClr>
                </a:solidFill>
              </a:rPr>
              <a:t>StringLessThanEquals</a:t>
            </a:r>
            <a:endParaRPr lang="en-IN" sz="2000" dirty="0">
              <a:solidFill>
                <a:schemeClr val="accent5">
                  <a:lumMod val="75000"/>
                </a:schemeClr>
              </a:solidFill>
            </a:endParaRPr>
          </a:p>
          <a:p>
            <a:pPr marL="285750" indent="-285750">
              <a:buFont typeface="Arial" panose="020B0604020202020204" pitchFamily="34" charset="0"/>
              <a:buChar char="•"/>
            </a:pPr>
            <a:r>
              <a:rPr lang="en-IN" sz="2000" dirty="0" err="1">
                <a:solidFill>
                  <a:schemeClr val="accent5">
                    <a:lumMod val="75000"/>
                  </a:schemeClr>
                </a:solidFill>
              </a:rPr>
              <a:t>TimestampEquals</a:t>
            </a:r>
            <a:endParaRPr lang="en-IN" sz="2000" dirty="0">
              <a:solidFill>
                <a:schemeClr val="accent5">
                  <a:lumMod val="75000"/>
                </a:schemeClr>
              </a:solidFill>
            </a:endParaRPr>
          </a:p>
          <a:p>
            <a:pPr marL="285750" indent="-285750">
              <a:buFont typeface="Arial" panose="020B0604020202020204" pitchFamily="34" charset="0"/>
              <a:buChar char="•"/>
            </a:pPr>
            <a:r>
              <a:rPr lang="en-IN" sz="2000" dirty="0" err="1">
                <a:solidFill>
                  <a:schemeClr val="accent5">
                    <a:lumMod val="75000"/>
                  </a:schemeClr>
                </a:solidFill>
              </a:rPr>
              <a:t>TimestampGreaterThan</a:t>
            </a:r>
            <a:endParaRPr lang="en-IN" sz="2000" dirty="0">
              <a:solidFill>
                <a:schemeClr val="accent5">
                  <a:lumMod val="75000"/>
                </a:schemeClr>
              </a:solidFill>
            </a:endParaRPr>
          </a:p>
          <a:p>
            <a:pPr marL="285750" indent="-285750">
              <a:buFont typeface="Arial" panose="020B0604020202020204" pitchFamily="34" charset="0"/>
              <a:buChar char="•"/>
            </a:pPr>
            <a:r>
              <a:rPr lang="en-IN" sz="2000" dirty="0" err="1">
                <a:solidFill>
                  <a:schemeClr val="accent5">
                    <a:lumMod val="75000"/>
                  </a:schemeClr>
                </a:solidFill>
              </a:rPr>
              <a:t>TimestampGreaterThanEquals</a:t>
            </a:r>
            <a:endParaRPr lang="en-IN" sz="2000" dirty="0">
              <a:solidFill>
                <a:schemeClr val="accent5">
                  <a:lumMod val="75000"/>
                </a:schemeClr>
              </a:solidFill>
            </a:endParaRPr>
          </a:p>
          <a:p>
            <a:pPr marL="285750" indent="-285750">
              <a:buFont typeface="Arial" panose="020B0604020202020204" pitchFamily="34" charset="0"/>
              <a:buChar char="•"/>
            </a:pPr>
            <a:r>
              <a:rPr lang="en-IN" sz="2000" dirty="0" err="1">
                <a:solidFill>
                  <a:schemeClr val="accent5">
                    <a:lumMod val="75000"/>
                  </a:schemeClr>
                </a:solidFill>
              </a:rPr>
              <a:t>TimestampLessThan</a:t>
            </a:r>
            <a:endParaRPr lang="en-IN" sz="2000" dirty="0">
              <a:solidFill>
                <a:schemeClr val="accent5">
                  <a:lumMod val="75000"/>
                </a:schemeClr>
              </a:solidFill>
            </a:endParaRPr>
          </a:p>
          <a:p>
            <a:pPr marL="285750" indent="-285750">
              <a:buFont typeface="Arial" panose="020B0604020202020204" pitchFamily="34" charset="0"/>
              <a:buChar char="•"/>
            </a:pPr>
            <a:r>
              <a:rPr lang="en-IN" sz="2000" dirty="0" err="1">
                <a:solidFill>
                  <a:schemeClr val="accent5">
                    <a:lumMod val="75000"/>
                  </a:schemeClr>
                </a:solidFill>
              </a:rPr>
              <a:t>TimestampLessThanEquals</a:t>
            </a:r>
            <a:endParaRPr lang="en-IN" sz="2000" dirty="0">
              <a:solidFill>
                <a:schemeClr val="accent5">
                  <a:lumMod val="75000"/>
                </a:schemeClr>
              </a:solidFill>
            </a:endParaRPr>
          </a:p>
        </p:txBody>
      </p:sp>
    </p:spTree>
    <p:extLst>
      <p:ext uri="{BB962C8B-B14F-4D97-AF65-F5344CB8AC3E}">
        <p14:creationId xmlns:p14="http://schemas.microsoft.com/office/powerpoint/2010/main" val="283854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53F636-2DFE-4CE3-B98F-7D763EE0BAB9}"/>
              </a:ext>
            </a:extLst>
          </p:cNvPr>
          <p:cNvSpPr/>
          <p:nvPr/>
        </p:nvSpPr>
        <p:spPr>
          <a:xfrm>
            <a:off x="4008737" y="185823"/>
            <a:ext cx="4174541" cy="646331"/>
          </a:xfrm>
          <a:prstGeom prst="rect">
            <a:avLst/>
          </a:prstGeom>
        </p:spPr>
        <p:txBody>
          <a:bodyPr wrap="none">
            <a:spAutoFit/>
          </a:bodyPr>
          <a:lstStyle/>
          <a:p>
            <a:pPr lvl="0" algn="ctr">
              <a:defRPr/>
            </a:pPr>
            <a:r>
              <a:rPr lang="en-US" sz="3600" b="1" dirty="0">
                <a:solidFill>
                  <a:srgbClr val="0070C0"/>
                </a:solidFill>
                <a:latin typeface="Panton Black Caps" panose="00000500000000000000" pitchFamily="50" charset="0"/>
              </a:rPr>
              <a:t>WAIT  CONDITION</a:t>
            </a:r>
          </a:p>
        </p:txBody>
      </p:sp>
      <p:sp>
        <p:nvSpPr>
          <p:cNvPr id="5" name="Rectangle 4">
            <a:extLst>
              <a:ext uri="{FF2B5EF4-FFF2-40B4-BE49-F238E27FC236}">
                <a16:creationId xmlns:a16="http://schemas.microsoft.com/office/drawing/2014/main" id="{B769BFEA-CA82-4636-AD1E-79B10ED11F48}"/>
              </a:ext>
            </a:extLst>
          </p:cNvPr>
          <p:cNvSpPr/>
          <p:nvPr/>
        </p:nvSpPr>
        <p:spPr>
          <a:xfrm>
            <a:off x="1303283" y="832154"/>
            <a:ext cx="9795641" cy="55765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300" dirty="0">
                <a:solidFill>
                  <a:schemeClr val="accent1">
                    <a:lumMod val="75000"/>
                  </a:schemeClr>
                </a:solidFill>
                <a:latin typeface="Roboto"/>
              </a:rPr>
              <a:t>Wait for some prespecified time before going to the next state</a:t>
            </a:r>
            <a:endParaRPr lang="en-IN" sz="2300" dirty="0">
              <a:solidFill>
                <a:schemeClr val="accent1">
                  <a:lumMod val="75000"/>
                </a:schemeClr>
              </a:solidFill>
              <a:latin typeface="Roboto"/>
            </a:endParaRPr>
          </a:p>
        </p:txBody>
      </p:sp>
      <p:sp>
        <p:nvSpPr>
          <p:cNvPr id="2" name="Rectangle 1">
            <a:extLst>
              <a:ext uri="{FF2B5EF4-FFF2-40B4-BE49-F238E27FC236}">
                <a16:creationId xmlns:a16="http://schemas.microsoft.com/office/drawing/2014/main" id="{0F41C2F1-F34B-4030-B590-78FC0DA01289}"/>
              </a:ext>
            </a:extLst>
          </p:cNvPr>
          <p:cNvSpPr/>
          <p:nvPr/>
        </p:nvSpPr>
        <p:spPr>
          <a:xfrm>
            <a:off x="1881353" y="1712972"/>
            <a:ext cx="8870730" cy="646331"/>
          </a:xfrm>
          <a:prstGeom prst="rect">
            <a:avLst/>
          </a:prstGeom>
        </p:spPr>
        <p:txBody>
          <a:bodyPr wrap="square">
            <a:spAutoFit/>
          </a:bodyPr>
          <a:lstStyle/>
          <a:p>
            <a:r>
              <a:rPr lang="en-IN" dirty="0">
                <a:hlinkClick r:id="rId2"/>
              </a:rPr>
              <a:t>https://docs.aws.amazon.com/step-functions/latest/dg/amazon-states-language-choice-state.html</a:t>
            </a:r>
            <a:endParaRPr lang="en-IN" dirty="0"/>
          </a:p>
        </p:txBody>
      </p:sp>
      <p:pic>
        <p:nvPicPr>
          <p:cNvPr id="4" name="Picture 3">
            <a:extLst>
              <a:ext uri="{FF2B5EF4-FFF2-40B4-BE49-F238E27FC236}">
                <a16:creationId xmlns:a16="http://schemas.microsoft.com/office/drawing/2014/main" id="{5E14C066-9D09-4964-BCC7-2EE092432882}"/>
              </a:ext>
            </a:extLst>
          </p:cNvPr>
          <p:cNvPicPr>
            <a:picLocks noChangeAspect="1"/>
          </p:cNvPicPr>
          <p:nvPr/>
        </p:nvPicPr>
        <p:blipFill>
          <a:blip r:embed="rId3"/>
          <a:stretch>
            <a:fillRect/>
          </a:stretch>
        </p:blipFill>
        <p:spPr>
          <a:xfrm>
            <a:off x="4209524" y="3229942"/>
            <a:ext cx="3772951" cy="1990974"/>
          </a:xfrm>
          <a:prstGeom prst="rect">
            <a:avLst/>
          </a:prstGeom>
        </p:spPr>
      </p:pic>
    </p:spTree>
    <p:extLst>
      <p:ext uri="{BB962C8B-B14F-4D97-AF65-F5344CB8AC3E}">
        <p14:creationId xmlns:p14="http://schemas.microsoft.com/office/powerpoint/2010/main" val="3339843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8573</TotalTime>
  <Words>476</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Panton Black Caps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SIVASHANMUGAM</dc:creator>
  <cp:lastModifiedBy>DEEPAK SIVASHANMUGAM</cp:lastModifiedBy>
  <cp:revision>340</cp:revision>
  <dcterms:created xsi:type="dcterms:W3CDTF">2020-02-25T03:12:27Z</dcterms:created>
  <dcterms:modified xsi:type="dcterms:W3CDTF">2020-04-28T02:01:47Z</dcterms:modified>
</cp:coreProperties>
</file>