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421" r:id="rId2"/>
    <p:sldId id="496" r:id="rId3"/>
    <p:sldId id="494" r:id="rId4"/>
    <p:sldId id="506" r:id="rId5"/>
    <p:sldId id="507" r:id="rId6"/>
    <p:sldId id="508" r:id="rId7"/>
    <p:sldId id="509" r:id="rId8"/>
    <p:sldId id="5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SIVASHANMUGAM" initials="DS" lastIdx="2" clrIdx="0">
    <p:extLst>
      <p:ext uri="{19B8F6BF-5375-455C-9EA6-DF929625EA0E}">
        <p15:presenceInfo xmlns:p15="http://schemas.microsoft.com/office/powerpoint/2012/main" userId="S::dsoundap@in.ibm.com::1be2513d-8924-449f-8a37-adb9b809a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61A17-1BC7-44A4-9A00-2FCA0EBF083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FF33FF-2ECC-417B-80A8-4A04E1CE2904}">
      <dgm:prSet phldrT="[Text]" custT="1"/>
      <dgm:spPr/>
      <dgm:t>
        <a:bodyPr/>
        <a:lstStyle/>
        <a:p>
          <a:r>
            <a:rPr lang="en-IN" sz="2000" dirty="0"/>
            <a:t>Maximum Size</a:t>
          </a:r>
        </a:p>
      </dgm:t>
    </dgm:pt>
    <dgm:pt modelId="{756ABF75-BF8B-41E8-A058-4D0AD7ECA7E7}" type="parTrans" cxnId="{C636B0C4-1393-451D-8150-4F358AA39B3C}">
      <dgm:prSet/>
      <dgm:spPr/>
      <dgm:t>
        <a:bodyPr/>
        <a:lstStyle/>
        <a:p>
          <a:endParaRPr lang="en-IN"/>
        </a:p>
      </dgm:t>
    </dgm:pt>
    <dgm:pt modelId="{645F43A0-1F1B-469B-9B7C-952A897D11B2}" type="sibTrans" cxnId="{C636B0C4-1393-451D-8150-4F358AA39B3C}">
      <dgm:prSet/>
      <dgm:spPr/>
      <dgm:t>
        <a:bodyPr/>
        <a:lstStyle/>
        <a:p>
          <a:endParaRPr lang="en-IN"/>
        </a:p>
      </dgm:t>
    </dgm:pt>
    <dgm:pt modelId="{2091FA20-7BAA-4018-8734-9FE2F00D4681}">
      <dgm:prSet phldrT="[Text]"/>
      <dgm:spPr/>
      <dgm:t>
        <a:bodyPr/>
        <a:lstStyle/>
        <a:p>
          <a:r>
            <a:rPr lang="en-IN" dirty="0"/>
            <a:t>Max 16 TB</a:t>
          </a:r>
        </a:p>
      </dgm:t>
    </dgm:pt>
    <dgm:pt modelId="{E69810C6-A227-4AA4-8D9E-1A0D4C2E07AE}" type="parTrans" cxnId="{AD4CE634-0505-403E-976D-237D5EFBD7AC}">
      <dgm:prSet/>
      <dgm:spPr/>
      <dgm:t>
        <a:bodyPr/>
        <a:lstStyle/>
        <a:p>
          <a:endParaRPr lang="en-IN"/>
        </a:p>
      </dgm:t>
    </dgm:pt>
    <dgm:pt modelId="{7EAEE660-33D7-4ADC-9F74-BFA5D0ABC302}" type="sibTrans" cxnId="{AD4CE634-0505-403E-976D-237D5EFBD7AC}">
      <dgm:prSet/>
      <dgm:spPr/>
      <dgm:t>
        <a:bodyPr/>
        <a:lstStyle/>
        <a:p>
          <a:endParaRPr lang="en-IN"/>
        </a:p>
      </dgm:t>
    </dgm:pt>
    <dgm:pt modelId="{CB6DBAEC-36CB-4E5E-85A9-E2191077094A}">
      <dgm:prSet phldrT="[Text]"/>
      <dgm:spPr/>
      <dgm:t>
        <a:bodyPr/>
        <a:lstStyle/>
        <a:p>
          <a:r>
            <a:rPr lang="en-IN" dirty="0"/>
            <a:t>Unlimited</a:t>
          </a:r>
        </a:p>
      </dgm:t>
    </dgm:pt>
    <dgm:pt modelId="{E0A7C17D-1CC1-4789-BC73-62674E9D3BDF}" type="parTrans" cxnId="{EAAD17EC-9AD7-42B3-AEBC-580D23BC7091}">
      <dgm:prSet/>
      <dgm:spPr/>
      <dgm:t>
        <a:bodyPr/>
        <a:lstStyle/>
        <a:p>
          <a:endParaRPr lang="en-IN"/>
        </a:p>
      </dgm:t>
    </dgm:pt>
    <dgm:pt modelId="{AF616545-D927-431B-8C08-CCB30E9CB30A}" type="sibTrans" cxnId="{EAAD17EC-9AD7-42B3-AEBC-580D23BC7091}">
      <dgm:prSet/>
      <dgm:spPr/>
      <dgm:t>
        <a:bodyPr/>
        <a:lstStyle/>
        <a:p>
          <a:endParaRPr lang="en-IN"/>
        </a:p>
      </dgm:t>
    </dgm:pt>
    <dgm:pt modelId="{282C1C42-913B-4F96-A2C2-CF794F8C3327}">
      <dgm:prSet phldrT="[Text]" custT="1"/>
      <dgm:spPr/>
      <dgm:t>
        <a:bodyPr/>
        <a:lstStyle/>
        <a:p>
          <a:r>
            <a:rPr lang="en-IN" sz="2000" dirty="0"/>
            <a:t>Maximum File Size</a:t>
          </a:r>
        </a:p>
      </dgm:t>
    </dgm:pt>
    <dgm:pt modelId="{BEBA6DB6-D67C-4209-B3D6-E0C3AC93BE12}" type="parTrans" cxnId="{8BE6530D-DEF0-430D-AC70-8A747F8B5D17}">
      <dgm:prSet/>
      <dgm:spPr/>
      <dgm:t>
        <a:bodyPr/>
        <a:lstStyle/>
        <a:p>
          <a:endParaRPr lang="en-IN"/>
        </a:p>
      </dgm:t>
    </dgm:pt>
    <dgm:pt modelId="{EDF9CB4A-F65A-465E-AF70-384F1186AD5C}" type="sibTrans" cxnId="{8BE6530D-DEF0-430D-AC70-8A747F8B5D17}">
      <dgm:prSet/>
      <dgm:spPr/>
      <dgm:t>
        <a:bodyPr/>
        <a:lstStyle/>
        <a:p>
          <a:endParaRPr lang="en-IN"/>
        </a:p>
      </dgm:t>
    </dgm:pt>
    <dgm:pt modelId="{B5DBD0D4-E95D-48F4-BD4B-F5355521ED62}">
      <dgm:prSet phldrT="[Text]"/>
      <dgm:spPr/>
      <dgm:t>
        <a:bodyPr/>
        <a:lstStyle/>
        <a:p>
          <a:r>
            <a:rPr lang="en-IN" dirty="0"/>
            <a:t>Limited by file volume</a:t>
          </a:r>
        </a:p>
      </dgm:t>
    </dgm:pt>
    <dgm:pt modelId="{5F18EAC1-246A-4880-B08C-A72EC1C1EEBE}" type="parTrans" cxnId="{54901A66-AD6B-427D-82B5-110D0C2973E3}">
      <dgm:prSet/>
      <dgm:spPr/>
      <dgm:t>
        <a:bodyPr/>
        <a:lstStyle/>
        <a:p>
          <a:endParaRPr lang="en-IN"/>
        </a:p>
      </dgm:t>
    </dgm:pt>
    <dgm:pt modelId="{7753B806-8612-4362-9F87-531CA4BBA6FF}" type="sibTrans" cxnId="{54901A66-AD6B-427D-82B5-110D0C2973E3}">
      <dgm:prSet/>
      <dgm:spPr/>
      <dgm:t>
        <a:bodyPr/>
        <a:lstStyle/>
        <a:p>
          <a:endParaRPr lang="en-IN"/>
        </a:p>
      </dgm:t>
    </dgm:pt>
    <dgm:pt modelId="{4CDEEAB3-993E-4669-A192-7001F9681BB3}">
      <dgm:prSet phldrT="[Text]"/>
      <dgm:spPr/>
      <dgm:t>
        <a:bodyPr/>
        <a:lstStyle/>
        <a:p>
          <a:r>
            <a:rPr lang="en-IN" dirty="0"/>
            <a:t>47.9 TB</a:t>
          </a:r>
        </a:p>
      </dgm:t>
    </dgm:pt>
    <dgm:pt modelId="{46A409B6-CCFB-4753-8BDA-2E8746458FEC}" type="parTrans" cxnId="{390CFFF0-A736-4A00-A89C-3AA07EAD2384}">
      <dgm:prSet/>
      <dgm:spPr/>
      <dgm:t>
        <a:bodyPr/>
        <a:lstStyle/>
        <a:p>
          <a:endParaRPr lang="en-IN"/>
        </a:p>
      </dgm:t>
    </dgm:pt>
    <dgm:pt modelId="{2F0A3805-771F-4197-BEA3-A19E8D99F3BB}" type="sibTrans" cxnId="{390CFFF0-A736-4A00-A89C-3AA07EAD2384}">
      <dgm:prSet/>
      <dgm:spPr/>
      <dgm:t>
        <a:bodyPr/>
        <a:lstStyle/>
        <a:p>
          <a:endParaRPr lang="en-IN"/>
        </a:p>
      </dgm:t>
    </dgm:pt>
    <dgm:pt modelId="{70B83AB1-B805-4070-BB13-D08C49A2BE0E}">
      <dgm:prSet phldrT="[Text]" custT="1"/>
      <dgm:spPr/>
      <dgm:t>
        <a:bodyPr/>
        <a:lstStyle/>
        <a:p>
          <a:r>
            <a:rPr lang="en-IN" sz="2000" dirty="0"/>
            <a:t>Scalability</a:t>
          </a:r>
        </a:p>
      </dgm:t>
    </dgm:pt>
    <dgm:pt modelId="{0D8E823D-A9CC-4C13-9C5E-F0238F16DBFF}" type="parTrans" cxnId="{2C22BD55-04D1-4977-A54C-9A1DCA177686}">
      <dgm:prSet/>
      <dgm:spPr/>
      <dgm:t>
        <a:bodyPr/>
        <a:lstStyle/>
        <a:p>
          <a:endParaRPr lang="en-IN"/>
        </a:p>
      </dgm:t>
    </dgm:pt>
    <dgm:pt modelId="{B2965D0F-BAE6-4E98-B6E4-E821957B7440}" type="sibTrans" cxnId="{2C22BD55-04D1-4977-A54C-9A1DCA177686}">
      <dgm:prSet/>
      <dgm:spPr/>
      <dgm:t>
        <a:bodyPr/>
        <a:lstStyle/>
        <a:p>
          <a:endParaRPr lang="en-IN"/>
        </a:p>
      </dgm:t>
    </dgm:pt>
    <dgm:pt modelId="{596D1929-5D72-405C-BB2C-C920610DC07E}">
      <dgm:prSet phldrT="[Text]"/>
      <dgm:spPr/>
      <dgm:t>
        <a:bodyPr/>
        <a:lstStyle/>
        <a:p>
          <a:r>
            <a:rPr lang="en-IN" dirty="0"/>
            <a:t>Manual scaling volume size</a:t>
          </a:r>
        </a:p>
      </dgm:t>
    </dgm:pt>
    <dgm:pt modelId="{1CB514AF-8678-44F0-A4AB-16E3BCB86630}" type="parTrans" cxnId="{EE7F6BB0-19CD-4530-8B25-B734CE62972C}">
      <dgm:prSet/>
      <dgm:spPr/>
      <dgm:t>
        <a:bodyPr/>
        <a:lstStyle/>
        <a:p>
          <a:endParaRPr lang="en-IN"/>
        </a:p>
      </dgm:t>
    </dgm:pt>
    <dgm:pt modelId="{30658BF3-6AA9-4E8E-A0BC-A6D10CB541F8}" type="sibTrans" cxnId="{EE7F6BB0-19CD-4530-8B25-B734CE62972C}">
      <dgm:prSet/>
      <dgm:spPr/>
      <dgm:t>
        <a:bodyPr/>
        <a:lstStyle/>
        <a:p>
          <a:endParaRPr lang="en-IN"/>
        </a:p>
      </dgm:t>
    </dgm:pt>
    <dgm:pt modelId="{17B13C10-ADF1-43BD-AFF1-8CE8E3B7E530}">
      <dgm:prSet phldrT="[Text]"/>
      <dgm:spPr/>
      <dgm:t>
        <a:bodyPr/>
        <a:lstStyle/>
        <a:p>
          <a:r>
            <a:rPr lang="en-IN" dirty="0"/>
            <a:t>Unlimited</a:t>
          </a:r>
        </a:p>
      </dgm:t>
    </dgm:pt>
    <dgm:pt modelId="{FF939BB2-379B-42D3-B4D6-E13D6DF5BF21}" type="parTrans" cxnId="{204CC637-D614-4C90-B88C-8E3F97411D1E}">
      <dgm:prSet/>
      <dgm:spPr/>
      <dgm:t>
        <a:bodyPr/>
        <a:lstStyle/>
        <a:p>
          <a:endParaRPr lang="en-IN"/>
        </a:p>
      </dgm:t>
    </dgm:pt>
    <dgm:pt modelId="{406ED181-27E4-4B9A-AC36-B3E4891C9E3B}" type="sibTrans" cxnId="{204CC637-D614-4C90-B88C-8E3F97411D1E}">
      <dgm:prSet/>
      <dgm:spPr/>
      <dgm:t>
        <a:bodyPr/>
        <a:lstStyle/>
        <a:p>
          <a:endParaRPr lang="en-IN"/>
        </a:p>
      </dgm:t>
    </dgm:pt>
    <dgm:pt modelId="{779D58E3-718E-4182-B5AA-D36217508E85}">
      <dgm:prSet phldrT="[Text]"/>
      <dgm:spPr/>
      <dgm:t>
        <a:bodyPr/>
        <a:lstStyle/>
        <a:p>
          <a:r>
            <a:rPr lang="en-IN" dirty="0"/>
            <a:t>5 TB</a:t>
          </a:r>
        </a:p>
      </dgm:t>
    </dgm:pt>
    <dgm:pt modelId="{4BB7FC35-3FA2-472C-8D8F-E1971FDC3986}" type="parTrans" cxnId="{4CF4084F-59E6-4C61-A809-2046AAA97B62}">
      <dgm:prSet/>
      <dgm:spPr/>
      <dgm:t>
        <a:bodyPr/>
        <a:lstStyle/>
        <a:p>
          <a:endParaRPr lang="en-IN"/>
        </a:p>
      </dgm:t>
    </dgm:pt>
    <dgm:pt modelId="{4BC0B5BF-3059-4274-AB6A-F590C7063DF9}" type="sibTrans" cxnId="{4CF4084F-59E6-4C61-A809-2046AAA97B62}">
      <dgm:prSet/>
      <dgm:spPr/>
      <dgm:t>
        <a:bodyPr/>
        <a:lstStyle/>
        <a:p>
          <a:endParaRPr lang="en-IN"/>
        </a:p>
      </dgm:t>
    </dgm:pt>
    <dgm:pt modelId="{6DC70E0C-20D3-49F0-A844-E49EED54A982}">
      <dgm:prSet phldrT="[Text]"/>
      <dgm:spPr/>
      <dgm:t>
        <a:bodyPr/>
        <a:lstStyle/>
        <a:p>
          <a:r>
            <a:rPr lang="en-IN" dirty="0"/>
            <a:t>Automatic Scaling</a:t>
          </a:r>
        </a:p>
      </dgm:t>
    </dgm:pt>
    <dgm:pt modelId="{0D8698B9-6748-4167-A553-7858367F4344}" type="parTrans" cxnId="{30F16B29-BFE0-4B4E-A48E-317F7BA86A5B}">
      <dgm:prSet/>
      <dgm:spPr/>
      <dgm:t>
        <a:bodyPr/>
        <a:lstStyle/>
        <a:p>
          <a:endParaRPr lang="en-IN"/>
        </a:p>
      </dgm:t>
    </dgm:pt>
    <dgm:pt modelId="{3A8120CD-ABA0-4878-B6ED-A2B964D5B569}" type="sibTrans" cxnId="{30F16B29-BFE0-4B4E-A48E-317F7BA86A5B}">
      <dgm:prSet/>
      <dgm:spPr/>
      <dgm:t>
        <a:bodyPr/>
        <a:lstStyle/>
        <a:p>
          <a:endParaRPr lang="en-IN"/>
        </a:p>
      </dgm:t>
    </dgm:pt>
    <dgm:pt modelId="{E2440AA2-9B1E-4253-8CD5-7F72B601A88A}">
      <dgm:prSet phldrT="[Text]"/>
      <dgm:spPr/>
      <dgm:t>
        <a:bodyPr/>
        <a:lstStyle/>
        <a:p>
          <a:r>
            <a:rPr lang="en-IN" dirty="0"/>
            <a:t>Highly scalable </a:t>
          </a:r>
          <a:r>
            <a:rPr lang="en-IN"/>
            <a:t>not automati</a:t>
          </a:r>
          <a:endParaRPr lang="en-IN" dirty="0"/>
        </a:p>
      </dgm:t>
    </dgm:pt>
    <dgm:pt modelId="{C052FC22-F528-458B-8BD1-F7CF827B1DBC}" type="parTrans" cxnId="{3F440779-6855-4B36-AE1E-F5848E724F73}">
      <dgm:prSet/>
      <dgm:spPr/>
      <dgm:t>
        <a:bodyPr/>
        <a:lstStyle/>
        <a:p>
          <a:endParaRPr lang="en-IN"/>
        </a:p>
      </dgm:t>
    </dgm:pt>
    <dgm:pt modelId="{9736916C-8042-4189-800E-8337BCE913C7}" type="sibTrans" cxnId="{3F440779-6855-4B36-AE1E-F5848E724F73}">
      <dgm:prSet/>
      <dgm:spPr/>
      <dgm:t>
        <a:bodyPr/>
        <a:lstStyle/>
        <a:p>
          <a:endParaRPr lang="en-IN"/>
        </a:p>
      </dgm:t>
    </dgm:pt>
    <dgm:pt modelId="{4826A8E2-6940-44F9-979B-512CE3B57FCC}" type="pres">
      <dgm:prSet presAssocID="{65A61A17-1BC7-44A4-9A00-2FCA0EBF08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553FFB-BB14-4C2C-A2C4-8A777C811A65}" type="pres">
      <dgm:prSet presAssocID="{96FF33FF-2ECC-417B-80A8-4A04E1CE2904}" presName="horFlow" presStyleCnt="0"/>
      <dgm:spPr/>
    </dgm:pt>
    <dgm:pt modelId="{1D581C71-BF07-47E3-87F7-F089B091F95C}" type="pres">
      <dgm:prSet presAssocID="{96FF33FF-2ECC-417B-80A8-4A04E1CE2904}" presName="bigChev" presStyleLbl="node1" presStyleIdx="0" presStyleCnt="3"/>
      <dgm:spPr/>
    </dgm:pt>
    <dgm:pt modelId="{EE83F06D-DF17-4F73-A83E-458BAC82A8CE}" type="pres">
      <dgm:prSet presAssocID="{E69810C6-A227-4AA4-8D9E-1A0D4C2E07AE}" presName="parTrans" presStyleCnt="0"/>
      <dgm:spPr/>
    </dgm:pt>
    <dgm:pt modelId="{869BAC7B-84EF-4C34-96B5-8FE04EC43660}" type="pres">
      <dgm:prSet presAssocID="{2091FA20-7BAA-4018-8734-9FE2F00D4681}" presName="node" presStyleLbl="alignAccFollowNode1" presStyleIdx="0" presStyleCnt="9">
        <dgm:presLayoutVars>
          <dgm:bulletEnabled val="1"/>
        </dgm:presLayoutVars>
      </dgm:prSet>
      <dgm:spPr/>
    </dgm:pt>
    <dgm:pt modelId="{5ECB56C5-E5E8-4B9A-85BC-89F841513DF7}" type="pres">
      <dgm:prSet presAssocID="{7EAEE660-33D7-4ADC-9F74-BFA5D0ABC302}" presName="sibTrans" presStyleCnt="0"/>
      <dgm:spPr/>
    </dgm:pt>
    <dgm:pt modelId="{BDE65722-A91F-4DD9-87F1-8C482B1B1817}" type="pres">
      <dgm:prSet presAssocID="{CB6DBAEC-36CB-4E5E-85A9-E2191077094A}" presName="node" presStyleLbl="alignAccFollowNode1" presStyleIdx="1" presStyleCnt="9">
        <dgm:presLayoutVars>
          <dgm:bulletEnabled val="1"/>
        </dgm:presLayoutVars>
      </dgm:prSet>
      <dgm:spPr/>
    </dgm:pt>
    <dgm:pt modelId="{4321C59E-F8E4-4159-87AB-CE6E302D41E0}" type="pres">
      <dgm:prSet presAssocID="{AF616545-D927-431B-8C08-CCB30E9CB30A}" presName="sibTrans" presStyleCnt="0"/>
      <dgm:spPr/>
    </dgm:pt>
    <dgm:pt modelId="{8D1421C1-AF2D-40FA-BFAF-D05ABFD65A22}" type="pres">
      <dgm:prSet presAssocID="{17B13C10-ADF1-43BD-AFF1-8CE8E3B7E530}" presName="node" presStyleLbl="alignAccFollowNode1" presStyleIdx="2" presStyleCnt="9">
        <dgm:presLayoutVars>
          <dgm:bulletEnabled val="1"/>
        </dgm:presLayoutVars>
      </dgm:prSet>
      <dgm:spPr/>
    </dgm:pt>
    <dgm:pt modelId="{F6E07BF6-3188-4DA2-AD7A-D94624813CE6}" type="pres">
      <dgm:prSet presAssocID="{96FF33FF-2ECC-417B-80A8-4A04E1CE2904}" presName="vSp" presStyleCnt="0"/>
      <dgm:spPr/>
    </dgm:pt>
    <dgm:pt modelId="{661B6396-0799-4325-A5B8-0A59D948C186}" type="pres">
      <dgm:prSet presAssocID="{282C1C42-913B-4F96-A2C2-CF794F8C3327}" presName="horFlow" presStyleCnt="0"/>
      <dgm:spPr/>
    </dgm:pt>
    <dgm:pt modelId="{77352EEE-5F8E-41AE-BC23-542DA5A917BF}" type="pres">
      <dgm:prSet presAssocID="{282C1C42-913B-4F96-A2C2-CF794F8C3327}" presName="bigChev" presStyleLbl="node1" presStyleIdx="1" presStyleCnt="3"/>
      <dgm:spPr/>
    </dgm:pt>
    <dgm:pt modelId="{DBA440C8-5B25-49F0-BB9E-32D809FBBCAD}" type="pres">
      <dgm:prSet presAssocID="{5F18EAC1-246A-4880-B08C-A72EC1C1EEBE}" presName="parTrans" presStyleCnt="0"/>
      <dgm:spPr/>
    </dgm:pt>
    <dgm:pt modelId="{A370EE0F-31C0-4665-94CB-E6136A24E009}" type="pres">
      <dgm:prSet presAssocID="{B5DBD0D4-E95D-48F4-BD4B-F5355521ED62}" presName="node" presStyleLbl="alignAccFollowNode1" presStyleIdx="3" presStyleCnt="9">
        <dgm:presLayoutVars>
          <dgm:bulletEnabled val="1"/>
        </dgm:presLayoutVars>
      </dgm:prSet>
      <dgm:spPr/>
    </dgm:pt>
    <dgm:pt modelId="{3F6F2D2A-3041-431D-AC8B-2C6377D26748}" type="pres">
      <dgm:prSet presAssocID="{7753B806-8612-4362-9F87-531CA4BBA6FF}" presName="sibTrans" presStyleCnt="0"/>
      <dgm:spPr/>
    </dgm:pt>
    <dgm:pt modelId="{97D3A3B9-F54A-4CA4-9123-32FA76AE4183}" type="pres">
      <dgm:prSet presAssocID="{4CDEEAB3-993E-4669-A192-7001F9681BB3}" presName="node" presStyleLbl="alignAccFollowNode1" presStyleIdx="4" presStyleCnt="9">
        <dgm:presLayoutVars>
          <dgm:bulletEnabled val="1"/>
        </dgm:presLayoutVars>
      </dgm:prSet>
      <dgm:spPr/>
    </dgm:pt>
    <dgm:pt modelId="{480FAB80-59A4-4E80-B1D5-5F8F6FBEB491}" type="pres">
      <dgm:prSet presAssocID="{2F0A3805-771F-4197-BEA3-A19E8D99F3BB}" presName="sibTrans" presStyleCnt="0"/>
      <dgm:spPr/>
    </dgm:pt>
    <dgm:pt modelId="{541D87AD-4C5D-46ED-92FC-496934CB7196}" type="pres">
      <dgm:prSet presAssocID="{779D58E3-718E-4182-B5AA-D36217508E85}" presName="node" presStyleLbl="alignAccFollowNode1" presStyleIdx="5" presStyleCnt="9">
        <dgm:presLayoutVars>
          <dgm:bulletEnabled val="1"/>
        </dgm:presLayoutVars>
      </dgm:prSet>
      <dgm:spPr/>
    </dgm:pt>
    <dgm:pt modelId="{FBF4C3A1-A13C-4B4D-99FB-AC94565D768F}" type="pres">
      <dgm:prSet presAssocID="{282C1C42-913B-4F96-A2C2-CF794F8C3327}" presName="vSp" presStyleCnt="0"/>
      <dgm:spPr/>
    </dgm:pt>
    <dgm:pt modelId="{7E49823A-E4F6-4E06-9A62-F32C5925D8C8}" type="pres">
      <dgm:prSet presAssocID="{70B83AB1-B805-4070-BB13-D08C49A2BE0E}" presName="horFlow" presStyleCnt="0"/>
      <dgm:spPr/>
    </dgm:pt>
    <dgm:pt modelId="{4F0C6B9C-FB9B-483F-8AE9-96A52EC89E16}" type="pres">
      <dgm:prSet presAssocID="{70B83AB1-B805-4070-BB13-D08C49A2BE0E}" presName="bigChev" presStyleLbl="node1" presStyleIdx="2" presStyleCnt="3"/>
      <dgm:spPr/>
    </dgm:pt>
    <dgm:pt modelId="{95BBE3B9-AC22-4141-AF0D-BDCBF49C9656}" type="pres">
      <dgm:prSet presAssocID="{1CB514AF-8678-44F0-A4AB-16E3BCB86630}" presName="parTrans" presStyleCnt="0"/>
      <dgm:spPr/>
    </dgm:pt>
    <dgm:pt modelId="{AE80D170-DCFE-47B4-8059-C4CB5412019E}" type="pres">
      <dgm:prSet presAssocID="{596D1929-5D72-405C-BB2C-C920610DC07E}" presName="node" presStyleLbl="alignAccFollowNode1" presStyleIdx="6" presStyleCnt="9">
        <dgm:presLayoutVars>
          <dgm:bulletEnabled val="1"/>
        </dgm:presLayoutVars>
      </dgm:prSet>
      <dgm:spPr/>
    </dgm:pt>
    <dgm:pt modelId="{D981E89B-DE52-40B5-84C9-56FD6042F477}" type="pres">
      <dgm:prSet presAssocID="{30658BF3-6AA9-4E8E-A0BC-A6D10CB541F8}" presName="sibTrans" presStyleCnt="0"/>
      <dgm:spPr/>
    </dgm:pt>
    <dgm:pt modelId="{D7E98FDC-6D1E-46E2-8553-2852228284A7}" type="pres">
      <dgm:prSet presAssocID="{6DC70E0C-20D3-49F0-A844-E49EED54A982}" presName="node" presStyleLbl="alignAccFollowNode1" presStyleIdx="7" presStyleCnt="9">
        <dgm:presLayoutVars>
          <dgm:bulletEnabled val="1"/>
        </dgm:presLayoutVars>
      </dgm:prSet>
      <dgm:spPr/>
    </dgm:pt>
    <dgm:pt modelId="{5D12F120-D6B5-4521-9FA8-811B4A457273}" type="pres">
      <dgm:prSet presAssocID="{3A8120CD-ABA0-4878-B6ED-A2B964D5B569}" presName="sibTrans" presStyleCnt="0"/>
      <dgm:spPr/>
    </dgm:pt>
    <dgm:pt modelId="{BB85EB2D-1DC4-409A-A99A-2B22A12F8FBC}" type="pres">
      <dgm:prSet presAssocID="{E2440AA2-9B1E-4253-8CD5-7F72B601A88A}" presName="node" presStyleLbl="alignAccFollowNode1" presStyleIdx="8" presStyleCnt="9">
        <dgm:presLayoutVars>
          <dgm:bulletEnabled val="1"/>
        </dgm:presLayoutVars>
      </dgm:prSet>
      <dgm:spPr/>
    </dgm:pt>
  </dgm:ptLst>
  <dgm:cxnLst>
    <dgm:cxn modelId="{E6084D0D-8D1B-41B0-87B1-6463D30CE699}" type="presOf" srcId="{596D1929-5D72-405C-BB2C-C920610DC07E}" destId="{AE80D170-DCFE-47B4-8059-C4CB5412019E}" srcOrd="0" destOrd="0" presId="urn:microsoft.com/office/officeart/2005/8/layout/lProcess3"/>
    <dgm:cxn modelId="{8BE6530D-DEF0-430D-AC70-8A747F8B5D17}" srcId="{65A61A17-1BC7-44A4-9A00-2FCA0EBF0830}" destId="{282C1C42-913B-4F96-A2C2-CF794F8C3327}" srcOrd="1" destOrd="0" parTransId="{BEBA6DB6-D67C-4209-B3D6-E0C3AC93BE12}" sibTransId="{EDF9CB4A-F65A-465E-AF70-384F1186AD5C}"/>
    <dgm:cxn modelId="{BEE88221-B07A-4C3D-BF4E-6916F58C8086}" type="presOf" srcId="{282C1C42-913B-4F96-A2C2-CF794F8C3327}" destId="{77352EEE-5F8E-41AE-BC23-542DA5A917BF}" srcOrd="0" destOrd="0" presId="urn:microsoft.com/office/officeart/2005/8/layout/lProcess3"/>
    <dgm:cxn modelId="{9D71FA25-4F0D-43FE-A878-FE5FCA399AE0}" type="presOf" srcId="{65A61A17-1BC7-44A4-9A00-2FCA0EBF0830}" destId="{4826A8E2-6940-44F9-979B-512CE3B57FCC}" srcOrd="0" destOrd="0" presId="urn:microsoft.com/office/officeart/2005/8/layout/lProcess3"/>
    <dgm:cxn modelId="{30F16B29-BFE0-4B4E-A48E-317F7BA86A5B}" srcId="{70B83AB1-B805-4070-BB13-D08C49A2BE0E}" destId="{6DC70E0C-20D3-49F0-A844-E49EED54A982}" srcOrd="1" destOrd="0" parTransId="{0D8698B9-6748-4167-A553-7858367F4344}" sibTransId="{3A8120CD-ABA0-4878-B6ED-A2B964D5B569}"/>
    <dgm:cxn modelId="{AD4CE634-0505-403E-976D-237D5EFBD7AC}" srcId="{96FF33FF-2ECC-417B-80A8-4A04E1CE2904}" destId="{2091FA20-7BAA-4018-8734-9FE2F00D4681}" srcOrd="0" destOrd="0" parTransId="{E69810C6-A227-4AA4-8D9E-1A0D4C2E07AE}" sibTransId="{7EAEE660-33D7-4ADC-9F74-BFA5D0ABC302}"/>
    <dgm:cxn modelId="{08EAC037-FFEE-482E-8A2B-04A0BFDCC665}" type="presOf" srcId="{17B13C10-ADF1-43BD-AFF1-8CE8E3B7E530}" destId="{8D1421C1-AF2D-40FA-BFAF-D05ABFD65A22}" srcOrd="0" destOrd="0" presId="urn:microsoft.com/office/officeart/2005/8/layout/lProcess3"/>
    <dgm:cxn modelId="{204CC637-D614-4C90-B88C-8E3F97411D1E}" srcId="{96FF33FF-2ECC-417B-80A8-4A04E1CE2904}" destId="{17B13C10-ADF1-43BD-AFF1-8CE8E3B7E530}" srcOrd="2" destOrd="0" parTransId="{FF939BB2-379B-42D3-B4D6-E13D6DF5BF21}" sibTransId="{406ED181-27E4-4B9A-AC36-B3E4891C9E3B}"/>
    <dgm:cxn modelId="{041EDA3C-4BC2-4F71-8B63-C81F417302B7}" type="presOf" srcId="{779D58E3-718E-4182-B5AA-D36217508E85}" destId="{541D87AD-4C5D-46ED-92FC-496934CB7196}" srcOrd="0" destOrd="0" presId="urn:microsoft.com/office/officeart/2005/8/layout/lProcess3"/>
    <dgm:cxn modelId="{D3A77163-6FDA-47CE-B2EA-A6B330982996}" type="presOf" srcId="{6DC70E0C-20D3-49F0-A844-E49EED54A982}" destId="{D7E98FDC-6D1E-46E2-8553-2852228284A7}" srcOrd="0" destOrd="0" presId="urn:microsoft.com/office/officeart/2005/8/layout/lProcess3"/>
    <dgm:cxn modelId="{54901A66-AD6B-427D-82B5-110D0C2973E3}" srcId="{282C1C42-913B-4F96-A2C2-CF794F8C3327}" destId="{B5DBD0D4-E95D-48F4-BD4B-F5355521ED62}" srcOrd="0" destOrd="0" parTransId="{5F18EAC1-246A-4880-B08C-A72EC1C1EEBE}" sibTransId="{7753B806-8612-4362-9F87-531CA4BBA6FF}"/>
    <dgm:cxn modelId="{4CF4084F-59E6-4C61-A809-2046AAA97B62}" srcId="{282C1C42-913B-4F96-A2C2-CF794F8C3327}" destId="{779D58E3-718E-4182-B5AA-D36217508E85}" srcOrd="2" destOrd="0" parTransId="{4BB7FC35-3FA2-472C-8D8F-E1971FDC3986}" sibTransId="{4BC0B5BF-3059-4274-AB6A-F590C7063DF9}"/>
    <dgm:cxn modelId="{2C22BD55-04D1-4977-A54C-9A1DCA177686}" srcId="{65A61A17-1BC7-44A4-9A00-2FCA0EBF0830}" destId="{70B83AB1-B805-4070-BB13-D08C49A2BE0E}" srcOrd="2" destOrd="0" parTransId="{0D8E823D-A9CC-4C13-9C5E-F0238F16DBFF}" sibTransId="{B2965D0F-BAE6-4E98-B6E4-E821957B7440}"/>
    <dgm:cxn modelId="{FFC81156-6D84-46E4-A98B-1E8E6F9C1EF1}" type="presOf" srcId="{CB6DBAEC-36CB-4E5E-85A9-E2191077094A}" destId="{BDE65722-A91F-4DD9-87F1-8C482B1B1817}" srcOrd="0" destOrd="0" presId="urn:microsoft.com/office/officeart/2005/8/layout/lProcess3"/>
    <dgm:cxn modelId="{3F440779-6855-4B36-AE1E-F5848E724F73}" srcId="{70B83AB1-B805-4070-BB13-D08C49A2BE0E}" destId="{E2440AA2-9B1E-4253-8CD5-7F72B601A88A}" srcOrd="2" destOrd="0" parTransId="{C052FC22-F528-458B-8BD1-F7CF827B1DBC}" sibTransId="{9736916C-8042-4189-800E-8337BCE913C7}"/>
    <dgm:cxn modelId="{334E337B-3626-421D-9AF6-43A387B93AC0}" type="presOf" srcId="{96FF33FF-2ECC-417B-80A8-4A04E1CE2904}" destId="{1D581C71-BF07-47E3-87F7-F089B091F95C}" srcOrd="0" destOrd="0" presId="urn:microsoft.com/office/officeart/2005/8/layout/lProcess3"/>
    <dgm:cxn modelId="{5116E28F-D7D0-4A69-A3B8-26547706318C}" type="presOf" srcId="{B5DBD0D4-E95D-48F4-BD4B-F5355521ED62}" destId="{A370EE0F-31C0-4665-94CB-E6136A24E009}" srcOrd="0" destOrd="0" presId="urn:microsoft.com/office/officeart/2005/8/layout/lProcess3"/>
    <dgm:cxn modelId="{96F0A1A5-49B4-42D4-B396-9C11B580BD47}" type="presOf" srcId="{70B83AB1-B805-4070-BB13-D08C49A2BE0E}" destId="{4F0C6B9C-FB9B-483F-8AE9-96A52EC89E16}" srcOrd="0" destOrd="0" presId="urn:microsoft.com/office/officeart/2005/8/layout/lProcess3"/>
    <dgm:cxn modelId="{EE7F6BB0-19CD-4530-8B25-B734CE62972C}" srcId="{70B83AB1-B805-4070-BB13-D08C49A2BE0E}" destId="{596D1929-5D72-405C-BB2C-C920610DC07E}" srcOrd="0" destOrd="0" parTransId="{1CB514AF-8678-44F0-A4AB-16E3BCB86630}" sibTransId="{30658BF3-6AA9-4E8E-A0BC-A6D10CB541F8}"/>
    <dgm:cxn modelId="{6114BCB7-BF8F-4C8C-BD95-EE74FCC27CA9}" type="presOf" srcId="{2091FA20-7BAA-4018-8734-9FE2F00D4681}" destId="{869BAC7B-84EF-4C34-96B5-8FE04EC43660}" srcOrd="0" destOrd="0" presId="urn:microsoft.com/office/officeart/2005/8/layout/lProcess3"/>
    <dgm:cxn modelId="{C636B0C4-1393-451D-8150-4F358AA39B3C}" srcId="{65A61A17-1BC7-44A4-9A00-2FCA0EBF0830}" destId="{96FF33FF-2ECC-417B-80A8-4A04E1CE2904}" srcOrd="0" destOrd="0" parTransId="{756ABF75-BF8B-41E8-A058-4D0AD7ECA7E7}" sibTransId="{645F43A0-1F1B-469B-9B7C-952A897D11B2}"/>
    <dgm:cxn modelId="{9D1BC5E8-A1B6-4F46-97AF-794EFEEA9124}" type="presOf" srcId="{E2440AA2-9B1E-4253-8CD5-7F72B601A88A}" destId="{BB85EB2D-1DC4-409A-A99A-2B22A12F8FBC}" srcOrd="0" destOrd="0" presId="urn:microsoft.com/office/officeart/2005/8/layout/lProcess3"/>
    <dgm:cxn modelId="{EAAD17EC-9AD7-42B3-AEBC-580D23BC7091}" srcId="{96FF33FF-2ECC-417B-80A8-4A04E1CE2904}" destId="{CB6DBAEC-36CB-4E5E-85A9-E2191077094A}" srcOrd="1" destOrd="0" parTransId="{E0A7C17D-1CC1-4789-BC73-62674E9D3BDF}" sibTransId="{AF616545-D927-431B-8C08-CCB30E9CB30A}"/>
    <dgm:cxn modelId="{390CFFF0-A736-4A00-A89C-3AA07EAD2384}" srcId="{282C1C42-913B-4F96-A2C2-CF794F8C3327}" destId="{4CDEEAB3-993E-4669-A192-7001F9681BB3}" srcOrd="1" destOrd="0" parTransId="{46A409B6-CCFB-4753-8BDA-2E8746458FEC}" sibTransId="{2F0A3805-771F-4197-BEA3-A19E8D99F3BB}"/>
    <dgm:cxn modelId="{3D8442F7-9E80-46C8-B242-12FC20E65699}" type="presOf" srcId="{4CDEEAB3-993E-4669-A192-7001F9681BB3}" destId="{97D3A3B9-F54A-4CA4-9123-32FA76AE4183}" srcOrd="0" destOrd="0" presId="urn:microsoft.com/office/officeart/2005/8/layout/lProcess3"/>
    <dgm:cxn modelId="{5DDBC3C8-82DD-4B8D-A187-5475A6852214}" type="presParOf" srcId="{4826A8E2-6940-44F9-979B-512CE3B57FCC}" destId="{94553FFB-BB14-4C2C-A2C4-8A777C811A65}" srcOrd="0" destOrd="0" presId="urn:microsoft.com/office/officeart/2005/8/layout/lProcess3"/>
    <dgm:cxn modelId="{4CF085CD-B2FC-48E4-8DC2-94C2D15E0B42}" type="presParOf" srcId="{94553FFB-BB14-4C2C-A2C4-8A777C811A65}" destId="{1D581C71-BF07-47E3-87F7-F089B091F95C}" srcOrd="0" destOrd="0" presId="urn:microsoft.com/office/officeart/2005/8/layout/lProcess3"/>
    <dgm:cxn modelId="{C35908E0-0392-4898-801F-D0D912D22250}" type="presParOf" srcId="{94553FFB-BB14-4C2C-A2C4-8A777C811A65}" destId="{EE83F06D-DF17-4F73-A83E-458BAC82A8CE}" srcOrd="1" destOrd="0" presId="urn:microsoft.com/office/officeart/2005/8/layout/lProcess3"/>
    <dgm:cxn modelId="{9F7C1EDA-BEAE-478F-9DE0-B0446571FA08}" type="presParOf" srcId="{94553FFB-BB14-4C2C-A2C4-8A777C811A65}" destId="{869BAC7B-84EF-4C34-96B5-8FE04EC43660}" srcOrd="2" destOrd="0" presId="urn:microsoft.com/office/officeart/2005/8/layout/lProcess3"/>
    <dgm:cxn modelId="{1457D188-867E-4B51-80D3-589B5AC20F35}" type="presParOf" srcId="{94553FFB-BB14-4C2C-A2C4-8A777C811A65}" destId="{5ECB56C5-E5E8-4B9A-85BC-89F841513DF7}" srcOrd="3" destOrd="0" presId="urn:microsoft.com/office/officeart/2005/8/layout/lProcess3"/>
    <dgm:cxn modelId="{5AF02250-4902-481A-95DA-33A6F3B66A62}" type="presParOf" srcId="{94553FFB-BB14-4C2C-A2C4-8A777C811A65}" destId="{BDE65722-A91F-4DD9-87F1-8C482B1B1817}" srcOrd="4" destOrd="0" presId="urn:microsoft.com/office/officeart/2005/8/layout/lProcess3"/>
    <dgm:cxn modelId="{2EFB0029-7672-4E95-A9D7-F820DF55EFDD}" type="presParOf" srcId="{94553FFB-BB14-4C2C-A2C4-8A777C811A65}" destId="{4321C59E-F8E4-4159-87AB-CE6E302D41E0}" srcOrd="5" destOrd="0" presId="urn:microsoft.com/office/officeart/2005/8/layout/lProcess3"/>
    <dgm:cxn modelId="{2C169BE1-32DB-4F7F-B736-C488CD594543}" type="presParOf" srcId="{94553FFB-BB14-4C2C-A2C4-8A777C811A65}" destId="{8D1421C1-AF2D-40FA-BFAF-D05ABFD65A22}" srcOrd="6" destOrd="0" presId="urn:microsoft.com/office/officeart/2005/8/layout/lProcess3"/>
    <dgm:cxn modelId="{0A05F04E-7F65-438A-893D-D2A67676842C}" type="presParOf" srcId="{4826A8E2-6940-44F9-979B-512CE3B57FCC}" destId="{F6E07BF6-3188-4DA2-AD7A-D94624813CE6}" srcOrd="1" destOrd="0" presId="urn:microsoft.com/office/officeart/2005/8/layout/lProcess3"/>
    <dgm:cxn modelId="{5468B7E8-7DFB-4931-B8D1-9BD61043DB57}" type="presParOf" srcId="{4826A8E2-6940-44F9-979B-512CE3B57FCC}" destId="{661B6396-0799-4325-A5B8-0A59D948C186}" srcOrd="2" destOrd="0" presId="urn:microsoft.com/office/officeart/2005/8/layout/lProcess3"/>
    <dgm:cxn modelId="{315E49CC-05AD-4C71-9BE3-9C6643836877}" type="presParOf" srcId="{661B6396-0799-4325-A5B8-0A59D948C186}" destId="{77352EEE-5F8E-41AE-BC23-542DA5A917BF}" srcOrd="0" destOrd="0" presId="urn:microsoft.com/office/officeart/2005/8/layout/lProcess3"/>
    <dgm:cxn modelId="{C05B41E1-16FF-4F09-B327-92B726520B6D}" type="presParOf" srcId="{661B6396-0799-4325-A5B8-0A59D948C186}" destId="{DBA440C8-5B25-49F0-BB9E-32D809FBBCAD}" srcOrd="1" destOrd="0" presId="urn:microsoft.com/office/officeart/2005/8/layout/lProcess3"/>
    <dgm:cxn modelId="{0E332593-1CB1-4E82-8B0B-49499A7EDD5B}" type="presParOf" srcId="{661B6396-0799-4325-A5B8-0A59D948C186}" destId="{A370EE0F-31C0-4665-94CB-E6136A24E009}" srcOrd="2" destOrd="0" presId="urn:microsoft.com/office/officeart/2005/8/layout/lProcess3"/>
    <dgm:cxn modelId="{15E58DE7-011E-4E73-8FD8-673F9F6CF3AA}" type="presParOf" srcId="{661B6396-0799-4325-A5B8-0A59D948C186}" destId="{3F6F2D2A-3041-431D-AC8B-2C6377D26748}" srcOrd="3" destOrd="0" presId="urn:microsoft.com/office/officeart/2005/8/layout/lProcess3"/>
    <dgm:cxn modelId="{7E1908AD-C6FA-4A2E-ABC7-2A966B918C86}" type="presParOf" srcId="{661B6396-0799-4325-A5B8-0A59D948C186}" destId="{97D3A3B9-F54A-4CA4-9123-32FA76AE4183}" srcOrd="4" destOrd="0" presId="urn:microsoft.com/office/officeart/2005/8/layout/lProcess3"/>
    <dgm:cxn modelId="{B8B73647-D050-4E10-8149-A8D403053BF9}" type="presParOf" srcId="{661B6396-0799-4325-A5B8-0A59D948C186}" destId="{480FAB80-59A4-4E80-B1D5-5F8F6FBEB491}" srcOrd="5" destOrd="0" presId="urn:microsoft.com/office/officeart/2005/8/layout/lProcess3"/>
    <dgm:cxn modelId="{5E336965-7862-4B0B-AB2A-E94F1DB3AF2B}" type="presParOf" srcId="{661B6396-0799-4325-A5B8-0A59D948C186}" destId="{541D87AD-4C5D-46ED-92FC-496934CB7196}" srcOrd="6" destOrd="0" presId="urn:microsoft.com/office/officeart/2005/8/layout/lProcess3"/>
    <dgm:cxn modelId="{F1AEFD43-4367-48BE-B70E-C453D0BC2C7A}" type="presParOf" srcId="{4826A8E2-6940-44F9-979B-512CE3B57FCC}" destId="{FBF4C3A1-A13C-4B4D-99FB-AC94565D768F}" srcOrd="3" destOrd="0" presId="urn:microsoft.com/office/officeart/2005/8/layout/lProcess3"/>
    <dgm:cxn modelId="{62D930E2-E4F6-4DDD-BBB5-D382B137B9CE}" type="presParOf" srcId="{4826A8E2-6940-44F9-979B-512CE3B57FCC}" destId="{7E49823A-E4F6-4E06-9A62-F32C5925D8C8}" srcOrd="4" destOrd="0" presId="urn:microsoft.com/office/officeart/2005/8/layout/lProcess3"/>
    <dgm:cxn modelId="{6B7BD09A-0371-45F6-9B42-BCCF688BB96C}" type="presParOf" srcId="{7E49823A-E4F6-4E06-9A62-F32C5925D8C8}" destId="{4F0C6B9C-FB9B-483F-8AE9-96A52EC89E16}" srcOrd="0" destOrd="0" presId="urn:microsoft.com/office/officeart/2005/8/layout/lProcess3"/>
    <dgm:cxn modelId="{2AF79A3D-6625-47FA-A4CD-9541385AB02B}" type="presParOf" srcId="{7E49823A-E4F6-4E06-9A62-F32C5925D8C8}" destId="{95BBE3B9-AC22-4141-AF0D-BDCBF49C9656}" srcOrd="1" destOrd="0" presId="urn:microsoft.com/office/officeart/2005/8/layout/lProcess3"/>
    <dgm:cxn modelId="{71A00447-494E-4D13-BA4C-A88C135B5E1B}" type="presParOf" srcId="{7E49823A-E4F6-4E06-9A62-F32C5925D8C8}" destId="{AE80D170-DCFE-47B4-8059-C4CB5412019E}" srcOrd="2" destOrd="0" presId="urn:microsoft.com/office/officeart/2005/8/layout/lProcess3"/>
    <dgm:cxn modelId="{B90C6D2D-AD48-41E0-B7C6-F6594681C6E4}" type="presParOf" srcId="{7E49823A-E4F6-4E06-9A62-F32C5925D8C8}" destId="{D981E89B-DE52-40B5-84C9-56FD6042F477}" srcOrd="3" destOrd="0" presId="urn:microsoft.com/office/officeart/2005/8/layout/lProcess3"/>
    <dgm:cxn modelId="{D16CEDF2-B9A1-4365-AEC1-761239F5116C}" type="presParOf" srcId="{7E49823A-E4F6-4E06-9A62-F32C5925D8C8}" destId="{D7E98FDC-6D1E-46E2-8553-2852228284A7}" srcOrd="4" destOrd="0" presId="urn:microsoft.com/office/officeart/2005/8/layout/lProcess3"/>
    <dgm:cxn modelId="{DF75FC7B-A17D-42C5-9E11-5193B1D69792}" type="presParOf" srcId="{7E49823A-E4F6-4E06-9A62-F32C5925D8C8}" destId="{5D12F120-D6B5-4521-9FA8-811B4A457273}" srcOrd="5" destOrd="0" presId="urn:microsoft.com/office/officeart/2005/8/layout/lProcess3"/>
    <dgm:cxn modelId="{D607999B-006D-48AB-8ACC-0D500D8AEB1D}" type="presParOf" srcId="{7E49823A-E4F6-4E06-9A62-F32C5925D8C8}" destId="{BB85EB2D-1DC4-409A-A99A-2B22A12F8FBC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A61A17-1BC7-44A4-9A00-2FCA0EBF083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FF33FF-2ECC-417B-80A8-4A04E1CE2904}">
      <dgm:prSet phldrT="[Text]" custT="1"/>
      <dgm:spPr/>
      <dgm:t>
        <a:bodyPr/>
        <a:lstStyle/>
        <a:p>
          <a:r>
            <a:rPr lang="en-IN" sz="2000" dirty="0"/>
            <a:t>Data Access</a:t>
          </a:r>
        </a:p>
      </dgm:t>
    </dgm:pt>
    <dgm:pt modelId="{756ABF75-BF8B-41E8-A058-4D0AD7ECA7E7}" type="parTrans" cxnId="{C636B0C4-1393-451D-8150-4F358AA39B3C}">
      <dgm:prSet/>
      <dgm:spPr/>
      <dgm:t>
        <a:bodyPr/>
        <a:lstStyle/>
        <a:p>
          <a:endParaRPr lang="en-IN"/>
        </a:p>
      </dgm:t>
    </dgm:pt>
    <dgm:pt modelId="{645F43A0-1F1B-469B-9B7C-952A897D11B2}" type="sibTrans" cxnId="{C636B0C4-1393-451D-8150-4F358AA39B3C}">
      <dgm:prSet/>
      <dgm:spPr/>
      <dgm:t>
        <a:bodyPr/>
        <a:lstStyle/>
        <a:p>
          <a:endParaRPr lang="en-IN"/>
        </a:p>
      </dgm:t>
    </dgm:pt>
    <dgm:pt modelId="{2091FA20-7BAA-4018-8734-9FE2F00D4681}">
      <dgm:prSet phldrT="[Text]" custT="1"/>
      <dgm:spPr/>
      <dgm:t>
        <a:bodyPr/>
        <a:lstStyle/>
        <a:p>
          <a:r>
            <a:rPr lang="en-IN" sz="1600" dirty="0"/>
            <a:t>Single EC2 instance – same AZ</a:t>
          </a:r>
        </a:p>
      </dgm:t>
    </dgm:pt>
    <dgm:pt modelId="{E69810C6-A227-4AA4-8D9E-1A0D4C2E07AE}" type="parTrans" cxnId="{AD4CE634-0505-403E-976D-237D5EFBD7AC}">
      <dgm:prSet/>
      <dgm:spPr/>
      <dgm:t>
        <a:bodyPr/>
        <a:lstStyle/>
        <a:p>
          <a:endParaRPr lang="en-IN"/>
        </a:p>
      </dgm:t>
    </dgm:pt>
    <dgm:pt modelId="{7EAEE660-33D7-4ADC-9F74-BFA5D0ABC302}" type="sibTrans" cxnId="{AD4CE634-0505-403E-976D-237D5EFBD7AC}">
      <dgm:prSet/>
      <dgm:spPr/>
      <dgm:t>
        <a:bodyPr/>
        <a:lstStyle/>
        <a:p>
          <a:endParaRPr lang="en-IN"/>
        </a:p>
      </dgm:t>
    </dgm:pt>
    <dgm:pt modelId="{CB6DBAEC-36CB-4E5E-85A9-E2191077094A}">
      <dgm:prSet phldrT="[Text]" custT="1"/>
      <dgm:spPr/>
      <dgm:t>
        <a:bodyPr/>
        <a:lstStyle/>
        <a:p>
          <a:r>
            <a:rPr lang="en-IN" sz="1600" dirty="0" err="1"/>
            <a:t>Upto</a:t>
          </a:r>
          <a:r>
            <a:rPr lang="en-IN" sz="1600" dirty="0"/>
            <a:t> 1K instances parallelly – all AZ in region</a:t>
          </a:r>
        </a:p>
      </dgm:t>
    </dgm:pt>
    <dgm:pt modelId="{E0A7C17D-1CC1-4789-BC73-62674E9D3BDF}" type="parTrans" cxnId="{EAAD17EC-9AD7-42B3-AEBC-580D23BC7091}">
      <dgm:prSet/>
      <dgm:spPr/>
      <dgm:t>
        <a:bodyPr/>
        <a:lstStyle/>
        <a:p>
          <a:endParaRPr lang="en-IN"/>
        </a:p>
      </dgm:t>
    </dgm:pt>
    <dgm:pt modelId="{AF616545-D927-431B-8C08-CCB30E9CB30A}" type="sibTrans" cxnId="{EAAD17EC-9AD7-42B3-AEBC-580D23BC7091}">
      <dgm:prSet/>
      <dgm:spPr/>
      <dgm:t>
        <a:bodyPr/>
        <a:lstStyle/>
        <a:p>
          <a:endParaRPr lang="en-IN"/>
        </a:p>
      </dgm:t>
    </dgm:pt>
    <dgm:pt modelId="{282C1C42-913B-4F96-A2C2-CF794F8C3327}">
      <dgm:prSet phldrT="[Text]" custT="1"/>
      <dgm:spPr/>
      <dgm:t>
        <a:bodyPr/>
        <a:lstStyle/>
        <a:p>
          <a:r>
            <a:rPr lang="en-IN" sz="2000" dirty="0"/>
            <a:t>Security</a:t>
          </a:r>
        </a:p>
      </dgm:t>
    </dgm:pt>
    <dgm:pt modelId="{BEBA6DB6-D67C-4209-B3D6-E0C3AC93BE12}" type="parTrans" cxnId="{8BE6530D-DEF0-430D-AC70-8A747F8B5D17}">
      <dgm:prSet/>
      <dgm:spPr/>
      <dgm:t>
        <a:bodyPr/>
        <a:lstStyle/>
        <a:p>
          <a:endParaRPr lang="en-IN"/>
        </a:p>
      </dgm:t>
    </dgm:pt>
    <dgm:pt modelId="{EDF9CB4A-F65A-465E-AF70-384F1186AD5C}" type="sibTrans" cxnId="{8BE6530D-DEF0-430D-AC70-8A747F8B5D17}">
      <dgm:prSet/>
      <dgm:spPr/>
      <dgm:t>
        <a:bodyPr/>
        <a:lstStyle/>
        <a:p>
          <a:endParaRPr lang="en-IN"/>
        </a:p>
      </dgm:t>
    </dgm:pt>
    <dgm:pt modelId="{B5DBD0D4-E95D-48F4-BD4B-F5355521ED62}">
      <dgm:prSet phldrT="[Text]" custT="1"/>
      <dgm:spPr/>
      <dgm:t>
        <a:bodyPr/>
        <a:lstStyle/>
        <a:p>
          <a:r>
            <a:rPr lang="en-IN" sz="1600" dirty="0"/>
            <a:t>EC2 instance</a:t>
          </a:r>
        </a:p>
        <a:p>
          <a:r>
            <a:rPr lang="en-IN" sz="1600" dirty="0"/>
            <a:t>Security Group</a:t>
          </a:r>
        </a:p>
        <a:p>
          <a:r>
            <a:rPr lang="en-IN" sz="1600" dirty="0"/>
            <a:t>Unix Permissions</a:t>
          </a:r>
        </a:p>
      </dgm:t>
    </dgm:pt>
    <dgm:pt modelId="{5F18EAC1-246A-4880-B08C-A72EC1C1EEBE}" type="parTrans" cxnId="{54901A66-AD6B-427D-82B5-110D0C2973E3}">
      <dgm:prSet/>
      <dgm:spPr/>
      <dgm:t>
        <a:bodyPr/>
        <a:lstStyle/>
        <a:p>
          <a:endParaRPr lang="en-IN"/>
        </a:p>
      </dgm:t>
    </dgm:pt>
    <dgm:pt modelId="{7753B806-8612-4362-9F87-531CA4BBA6FF}" type="sibTrans" cxnId="{54901A66-AD6B-427D-82B5-110D0C2973E3}">
      <dgm:prSet/>
      <dgm:spPr/>
      <dgm:t>
        <a:bodyPr/>
        <a:lstStyle/>
        <a:p>
          <a:endParaRPr lang="en-IN"/>
        </a:p>
      </dgm:t>
    </dgm:pt>
    <dgm:pt modelId="{4CDEEAB3-993E-4669-A192-7001F9681BB3}">
      <dgm:prSet phldrT="[Text]" custT="1"/>
      <dgm:spPr/>
      <dgm:t>
        <a:bodyPr/>
        <a:lstStyle/>
        <a:p>
          <a:r>
            <a:rPr lang="en-IN" sz="1600" dirty="0"/>
            <a:t>Access Point</a:t>
          </a:r>
        </a:p>
        <a:p>
          <a:r>
            <a:rPr lang="en-IN" sz="1600" dirty="0"/>
            <a:t>Security Group</a:t>
          </a:r>
        </a:p>
        <a:p>
          <a:r>
            <a:rPr lang="en-IN" sz="1600" dirty="0"/>
            <a:t>POSIX</a:t>
          </a:r>
        </a:p>
        <a:p>
          <a:r>
            <a:rPr lang="en-IN" sz="1600" dirty="0"/>
            <a:t>IAM</a:t>
          </a:r>
        </a:p>
      </dgm:t>
    </dgm:pt>
    <dgm:pt modelId="{46A409B6-CCFB-4753-8BDA-2E8746458FEC}" type="parTrans" cxnId="{390CFFF0-A736-4A00-A89C-3AA07EAD2384}">
      <dgm:prSet/>
      <dgm:spPr/>
      <dgm:t>
        <a:bodyPr/>
        <a:lstStyle/>
        <a:p>
          <a:endParaRPr lang="en-IN"/>
        </a:p>
      </dgm:t>
    </dgm:pt>
    <dgm:pt modelId="{2F0A3805-771F-4197-BEA3-A19E8D99F3BB}" type="sibTrans" cxnId="{390CFFF0-A736-4A00-A89C-3AA07EAD2384}">
      <dgm:prSet/>
      <dgm:spPr/>
      <dgm:t>
        <a:bodyPr/>
        <a:lstStyle/>
        <a:p>
          <a:endParaRPr lang="en-IN"/>
        </a:p>
      </dgm:t>
    </dgm:pt>
    <dgm:pt modelId="{17B13C10-ADF1-43BD-AFF1-8CE8E3B7E530}">
      <dgm:prSet phldrT="[Text]" custT="1"/>
      <dgm:spPr/>
      <dgm:t>
        <a:bodyPr/>
        <a:lstStyle/>
        <a:p>
          <a:r>
            <a:rPr lang="en-IN" sz="1600" dirty="0" err="1"/>
            <a:t>Upto</a:t>
          </a:r>
          <a:r>
            <a:rPr lang="en-IN" sz="1600" dirty="0"/>
            <a:t> 1 million using REST API, Globally</a:t>
          </a:r>
        </a:p>
      </dgm:t>
    </dgm:pt>
    <dgm:pt modelId="{FF939BB2-379B-42D3-B4D6-E13D6DF5BF21}" type="parTrans" cxnId="{204CC637-D614-4C90-B88C-8E3F97411D1E}">
      <dgm:prSet/>
      <dgm:spPr/>
      <dgm:t>
        <a:bodyPr/>
        <a:lstStyle/>
        <a:p>
          <a:endParaRPr lang="en-IN"/>
        </a:p>
      </dgm:t>
    </dgm:pt>
    <dgm:pt modelId="{406ED181-27E4-4B9A-AC36-B3E4891C9E3B}" type="sibTrans" cxnId="{204CC637-D614-4C90-B88C-8E3F97411D1E}">
      <dgm:prSet/>
      <dgm:spPr/>
      <dgm:t>
        <a:bodyPr/>
        <a:lstStyle/>
        <a:p>
          <a:endParaRPr lang="en-IN"/>
        </a:p>
      </dgm:t>
    </dgm:pt>
    <dgm:pt modelId="{779D58E3-718E-4182-B5AA-D36217508E85}">
      <dgm:prSet phldrT="[Text]" custT="1"/>
      <dgm:spPr/>
      <dgm:t>
        <a:bodyPr/>
        <a:lstStyle/>
        <a:p>
          <a:r>
            <a:rPr lang="en-IN" sz="1600" dirty="0"/>
            <a:t>IAM Permissions</a:t>
          </a:r>
        </a:p>
        <a:p>
          <a:r>
            <a:rPr lang="en-IN" sz="1600" dirty="0"/>
            <a:t>Bucket Policy</a:t>
          </a:r>
        </a:p>
      </dgm:t>
    </dgm:pt>
    <dgm:pt modelId="{4BB7FC35-3FA2-472C-8D8F-E1971FDC3986}" type="parTrans" cxnId="{4CF4084F-59E6-4C61-A809-2046AAA97B62}">
      <dgm:prSet/>
      <dgm:spPr/>
      <dgm:t>
        <a:bodyPr/>
        <a:lstStyle/>
        <a:p>
          <a:endParaRPr lang="en-IN"/>
        </a:p>
      </dgm:t>
    </dgm:pt>
    <dgm:pt modelId="{4BC0B5BF-3059-4274-AB6A-F590C7063DF9}" type="sibTrans" cxnId="{4CF4084F-59E6-4C61-A809-2046AAA97B62}">
      <dgm:prSet/>
      <dgm:spPr/>
      <dgm:t>
        <a:bodyPr/>
        <a:lstStyle/>
        <a:p>
          <a:endParaRPr lang="en-IN"/>
        </a:p>
      </dgm:t>
    </dgm:pt>
    <dgm:pt modelId="{4826A8E2-6940-44F9-979B-512CE3B57FCC}" type="pres">
      <dgm:prSet presAssocID="{65A61A17-1BC7-44A4-9A00-2FCA0EBF08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553FFB-BB14-4C2C-A2C4-8A777C811A65}" type="pres">
      <dgm:prSet presAssocID="{96FF33FF-2ECC-417B-80A8-4A04E1CE2904}" presName="horFlow" presStyleCnt="0"/>
      <dgm:spPr/>
    </dgm:pt>
    <dgm:pt modelId="{1D581C71-BF07-47E3-87F7-F089B091F95C}" type="pres">
      <dgm:prSet presAssocID="{96FF33FF-2ECC-417B-80A8-4A04E1CE2904}" presName="bigChev" presStyleLbl="node1" presStyleIdx="0" presStyleCnt="2"/>
      <dgm:spPr/>
    </dgm:pt>
    <dgm:pt modelId="{EE83F06D-DF17-4F73-A83E-458BAC82A8CE}" type="pres">
      <dgm:prSet presAssocID="{E69810C6-A227-4AA4-8D9E-1A0D4C2E07AE}" presName="parTrans" presStyleCnt="0"/>
      <dgm:spPr/>
    </dgm:pt>
    <dgm:pt modelId="{869BAC7B-84EF-4C34-96B5-8FE04EC43660}" type="pres">
      <dgm:prSet presAssocID="{2091FA20-7BAA-4018-8734-9FE2F00D4681}" presName="node" presStyleLbl="alignAccFollowNode1" presStyleIdx="0" presStyleCnt="6" custScaleX="125150" custScaleY="135444">
        <dgm:presLayoutVars>
          <dgm:bulletEnabled val="1"/>
        </dgm:presLayoutVars>
      </dgm:prSet>
      <dgm:spPr/>
    </dgm:pt>
    <dgm:pt modelId="{5ECB56C5-E5E8-4B9A-85BC-89F841513DF7}" type="pres">
      <dgm:prSet presAssocID="{7EAEE660-33D7-4ADC-9F74-BFA5D0ABC302}" presName="sibTrans" presStyleCnt="0"/>
      <dgm:spPr/>
    </dgm:pt>
    <dgm:pt modelId="{BDE65722-A91F-4DD9-87F1-8C482B1B1817}" type="pres">
      <dgm:prSet presAssocID="{CB6DBAEC-36CB-4E5E-85A9-E2191077094A}" presName="node" presStyleLbl="alignAccFollowNode1" presStyleIdx="1" presStyleCnt="6" custScaleX="133479" custScaleY="135444">
        <dgm:presLayoutVars>
          <dgm:bulletEnabled val="1"/>
        </dgm:presLayoutVars>
      </dgm:prSet>
      <dgm:spPr/>
    </dgm:pt>
    <dgm:pt modelId="{4321C59E-F8E4-4159-87AB-CE6E302D41E0}" type="pres">
      <dgm:prSet presAssocID="{AF616545-D927-431B-8C08-CCB30E9CB30A}" presName="sibTrans" presStyleCnt="0"/>
      <dgm:spPr/>
    </dgm:pt>
    <dgm:pt modelId="{8D1421C1-AF2D-40FA-BFAF-D05ABFD65A22}" type="pres">
      <dgm:prSet presAssocID="{17B13C10-ADF1-43BD-AFF1-8CE8E3B7E530}" presName="node" presStyleLbl="alignAccFollowNode1" presStyleIdx="2" presStyleCnt="6" custScaleX="117974" custScaleY="135444">
        <dgm:presLayoutVars>
          <dgm:bulletEnabled val="1"/>
        </dgm:presLayoutVars>
      </dgm:prSet>
      <dgm:spPr/>
    </dgm:pt>
    <dgm:pt modelId="{F6E07BF6-3188-4DA2-AD7A-D94624813CE6}" type="pres">
      <dgm:prSet presAssocID="{96FF33FF-2ECC-417B-80A8-4A04E1CE2904}" presName="vSp" presStyleCnt="0"/>
      <dgm:spPr/>
    </dgm:pt>
    <dgm:pt modelId="{661B6396-0799-4325-A5B8-0A59D948C186}" type="pres">
      <dgm:prSet presAssocID="{282C1C42-913B-4F96-A2C2-CF794F8C3327}" presName="horFlow" presStyleCnt="0"/>
      <dgm:spPr/>
    </dgm:pt>
    <dgm:pt modelId="{77352EEE-5F8E-41AE-BC23-542DA5A917BF}" type="pres">
      <dgm:prSet presAssocID="{282C1C42-913B-4F96-A2C2-CF794F8C3327}" presName="bigChev" presStyleLbl="node1" presStyleIdx="1" presStyleCnt="2" custLinFactX="-11325" custLinFactNeighborX="-100000"/>
      <dgm:spPr/>
    </dgm:pt>
    <dgm:pt modelId="{DBA440C8-5B25-49F0-BB9E-32D809FBBCAD}" type="pres">
      <dgm:prSet presAssocID="{5F18EAC1-246A-4880-B08C-A72EC1C1EEBE}" presName="parTrans" presStyleCnt="0"/>
      <dgm:spPr/>
    </dgm:pt>
    <dgm:pt modelId="{A370EE0F-31C0-4665-94CB-E6136A24E009}" type="pres">
      <dgm:prSet presAssocID="{B5DBD0D4-E95D-48F4-BD4B-F5355521ED62}" presName="node" presStyleLbl="alignAccFollowNode1" presStyleIdx="3" presStyleCnt="6" custScaleX="123987" custScaleY="135444">
        <dgm:presLayoutVars>
          <dgm:bulletEnabled val="1"/>
        </dgm:presLayoutVars>
      </dgm:prSet>
      <dgm:spPr/>
    </dgm:pt>
    <dgm:pt modelId="{3F6F2D2A-3041-431D-AC8B-2C6377D26748}" type="pres">
      <dgm:prSet presAssocID="{7753B806-8612-4362-9F87-531CA4BBA6FF}" presName="sibTrans" presStyleCnt="0"/>
      <dgm:spPr/>
    </dgm:pt>
    <dgm:pt modelId="{97D3A3B9-F54A-4CA4-9123-32FA76AE4183}" type="pres">
      <dgm:prSet presAssocID="{4CDEEAB3-993E-4669-A192-7001F9681BB3}" presName="node" presStyleLbl="alignAccFollowNode1" presStyleIdx="4" presStyleCnt="6" custScaleX="139633" custScaleY="135444">
        <dgm:presLayoutVars>
          <dgm:bulletEnabled val="1"/>
        </dgm:presLayoutVars>
      </dgm:prSet>
      <dgm:spPr/>
    </dgm:pt>
    <dgm:pt modelId="{480FAB80-59A4-4E80-B1D5-5F8F6FBEB491}" type="pres">
      <dgm:prSet presAssocID="{2F0A3805-771F-4197-BEA3-A19E8D99F3BB}" presName="sibTrans" presStyleCnt="0"/>
      <dgm:spPr/>
    </dgm:pt>
    <dgm:pt modelId="{541D87AD-4C5D-46ED-92FC-496934CB7196}" type="pres">
      <dgm:prSet presAssocID="{779D58E3-718E-4182-B5AA-D36217508E85}" presName="node" presStyleLbl="alignAccFollowNode1" presStyleIdx="5" presStyleCnt="6" custScaleX="122000" custScaleY="135444" custLinFactNeighborX="84053" custLinFactNeighborY="-6843">
        <dgm:presLayoutVars>
          <dgm:bulletEnabled val="1"/>
        </dgm:presLayoutVars>
      </dgm:prSet>
      <dgm:spPr/>
    </dgm:pt>
  </dgm:ptLst>
  <dgm:cxnLst>
    <dgm:cxn modelId="{8BE6530D-DEF0-430D-AC70-8A747F8B5D17}" srcId="{65A61A17-1BC7-44A4-9A00-2FCA0EBF0830}" destId="{282C1C42-913B-4F96-A2C2-CF794F8C3327}" srcOrd="1" destOrd="0" parTransId="{BEBA6DB6-D67C-4209-B3D6-E0C3AC93BE12}" sibTransId="{EDF9CB4A-F65A-465E-AF70-384F1186AD5C}"/>
    <dgm:cxn modelId="{BEE88221-B07A-4C3D-BF4E-6916F58C8086}" type="presOf" srcId="{282C1C42-913B-4F96-A2C2-CF794F8C3327}" destId="{77352EEE-5F8E-41AE-BC23-542DA5A917BF}" srcOrd="0" destOrd="0" presId="urn:microsoft.com/office/officeart/2005/8/layout/lProcess3"/>
    <dgm:cxn modelId="{9D71FA25-4F0D-43FE-A878-FE5FCA399AE0}" type="presOf" srcId="{65A61A17-1BC7-44A4-9A00-2FCA0EBF0830}" destId="{4826A8E2-6940-44F9-979B-512CE3B57FCC}" srcOrd="0" destOrd="0" presId="urn:microsoft.com/office/officeart/2005/8/layout/lProcess3"/>
    <dgm:cxn modelId="{AD4CE634-0505-403E-976D-237D5EFBD7AC}" srcId="{96FF33FF-2ECC-417B-80A8-4A04E1CE2904}" destId="{2091FA20-7BAA-4018-8734-9FE2F00D4681}" srcOrd="0" destOrd="0" parTransId="{E69810C6-A227-4AA4-8D9E-1A0D4C2E07AE}" sibTransId="{7EAEE660-33D7-4ADC-9F74-BFA5D0ABC302}"/>
    <dgm:cxn modelId="{08EAC037-FFEE-482E-8A2B-04A0BFDCC665}" type="presOf" srcId="{17B13C10-ADF1-43BD-AFF1-8CE8E3B7E530}" destId="{8D1421C1-AF2D-40FA-BFAF-D05ABFD65A22}" srcOrd="0" destOrd="0" presId="urn:microsoft.com/office/officeart/2005/8/layout/lProcess3"/>
    <dgm:cxn modelId="{204CC637-D614-4C90-B88C-8E3F97411D1E}" srcId="{96FF33FF-2ECC-417B-80A8-4A04E1CE2904}" destId="{17B13C10-ADF1-43BD-AFF1-8CE8E3B7E530}" srcOrd="2" destOrd="0" parTransId="{FF939BB2-379B-42D3-B4D6-E13D6DF5BF21}" sibTransId="{406ED181-27E4-4B9A-AC36-B3E4891C9E3B}"/>
    <dgm:cxn modelId="{041EDA3C-4BC2-4F71-8B63-C81F417302B7}" type="presOf" srcId="{779D58E3-718E-4182-B5AA-D36217508E85}" destId="{541D87AD-4C5D-46ED-92FC-496934CB7196}" srcOrd="0" destOrd="0" presId="urn:microsoft.com/office/officeart/2005/8/layout/lProcess3"/>
    <dgm:cxn modelId="{54901A66-AD6B-427D-82B5-110D0C2973E3}" srcId="{282C1C42-913B-4F96-A2C2-CF794F8C3327}" destId="{B5DBD0D4-E95D-48F4-BD4B-F5355521ED62}" srcOrd="0" destOrd="0" parTransId="{5F18EAC1-246A-4880-B08C-A72EC1C1EEBE}" sibTransId="{7753B806-8612-4362-9F87-531CA4BBA6FF}"/>
    <dgm:cxn modelId="{4CF4084F-59E6-4C61-A809-2046AAA97B62}" srcId="{282C1C42-913B-4F96-A2C2-CF794F8C3327}" destId="{779D58E3-718E-4182-B5AA-D36217508E85}" srcOrd="2" destOrd="0" parTransId="{4BB7FC35-3FA2-472C-8D8F-E1971FDC3986}" sibTransId="{4BC0B5BF-3059-4274-AB6A-F590C7063DF9}"/>
    <dgm:cxn modelId="{FFC81156-6D84-46E4-A98B-1E8E6F9C1EF1}" type="presOf" srcId="{CB6DBAEC-36CB-4E5E-85A9-E2191077094A}" destId="{BDE65722-A91F-4DD9-87F1-8C482B1B1817}" srcOrd="0" destOrd="0" presId="urn:microsoft.com/office/officeart/2005/8/layout/lProcess3"/>
    <dgm:cxn modelId="{334E337B-3626-421D-9AF6-43A387B93AC0}" type="presOf" srcId="{96FF33FF-2ECC-417B-80A8-4A04E1CE2904}" destId="{1D581C71-BF07-47E3-87F7-F089B091F95C}" srcOrd="0" destOrd="0" presId="urn:microsoft.com/office/officeart/2005/8/layout/lProcess3"/>
    <dgm:cxn modelId="{5116E28F-D7D0-4A69-A3B8-26547706318C}" type="presOf" srcId="{B5DBD0D4-E95D-48F4-BD4B-F5355521ED62}" destId="{A370EE0F-31C0-4665-94CB-E6136A24E009}" srcOrd="0" destOrd="0" presId="urn:microsoft.com/office/officeart/2005/8/layout/lProcess3"/>
    <dgm:cxn modelId="{6114BCB7-BF8F-4C8C-BD95-EE74FCC27CA9}" type="presOf" srcId="{2091FA20-7BAA-4018-8734-9FE2F00D4681}" destId="{869BAC7B-84EF-4C34-96B5-8FE04EC43660}" srcOrd="0" destOrd="0" presId="urn:microsoft.com/office/officeart/2005/8/layout/lProcess3"/>
    <dgm:cxn modelId="{C636B0C4-1393-451D-8150-4F358AA39B3C}" srcId="{65A61A17-1BC7-44A4-9A00-2FCA0EBF0830}" destId="{96FF33FF-2ECC-417B-80A8-4A04E1CE2904}" srcOrd="0" destOrd="0" parTransId="{756ABF75-BF8B-41E8-A058-4D0AD7ECA7E7}" sibTransId="{645F43A0-1F1B-469B-9B7C-952A897D11B2}"/>
    <dgm:cxn modelId="{EAAD17EC-9AD7-42B3-AEBC-580D23BC7091}" srcId="{96FF33FF-2ECC-417B-80A8-4A04E1CE2904}" destId="{CB6DBAEC-36CB-4E5E-85A9-E2191077094A}" srcOrd="1" destOrd="0" parTransId="{E0A7C17D-1CC1-4789-BC73-62674E9D3BDF}" sibTransId="{AF616545-D927-431B-8C08-CCB30E9CB30A}"/>
    <dgm:cxn modelId="{390CFFF0-A736-4A00-A89C-3AA07EAD2384}" srcId="{282C1C42-913B-4F96-A2C2-CF794F8C3327}" destId="{4CDEEAB3-993E-4669-A192-7001F9681BB3}" srcOrd="1" destOrd="0" parTransId="{46A409B6-CCFB-4753-8BDA-2E8746458FEC}" sibTransId="{2F0A3805-771F-4197-BEA3-A19E8D99F3BB}"/>
    <dgm:cxn modelId="{3D8442F7-9E80-46C8-B242-12FC20E65699}" type="presOf" srcId="{4CDEEAB3-993E-4669-A192-7001F9681BB3}" destId="{97D3A3B9-F54A-4CA4-9123-32FA76AE4183}" srcOrd="0" destOrd="0" presId="urn:microsoft.com/office/officeart/2005/8/layout/lProcess3"/>
    <dgm:cxn modelId="{5DDBC3C8-82DD-4B8D-A187-5475A6852214}" type="presParOf" srcId="{4826A8E2-6940-44F9-979B-512CE3B57FCC}" destId="{94553FFB-BB14-4C2C-A2C4-8A777C811A65}" srcOrd="0" destOrd="0" presId="urn:microsoft.com/office/officeart/2005/8/layout/lProcess3"/>
    <dgm:cxn modelId="{4CF085CD-B2FC-48E4-8DC2-94C2D15E0B42}" type="presParOf" srcId="{94553FFB-BB14-4C2C-A2C4-8A777C811A65}" destId="{1D581C71-BF07-47E3-87F7-F089B091F95C}" srcOrd="0" destOrd="0" presId="urn:microsoft.com/office/officeart/2005/8/layout/lProcess3"/>
    <dgm:cxn modelId="{C35908E0-0392-4898-801F-D0D912D22250}" type="presParOf" srcId="{94553FFB-BB14-4C2C-A2C4-8A777C811A65}" destId="{EE83F06D-DF17-4F73-A83E-458BAC82A8CE}" srcOrd="1" destOrd="0" presId="urn:microsoft.com/office/officeart/2005/8/layout/lProcess3"/>
    <dgm:cxn modelId="{9F7C1EDA-BEAE-478F-9DE0-B0446571FA08}" type="presParOf" srcId="{94553FFB-BB14-4C2C-A2C4-8A777C811A65}" destId="{869BAC7B-84EF-4C34-96B5-8FE04EC43660}" srcOrd="2" destOrd="0" presId="urn:microsoft.com/office/officeart/2005/8/layout/lProcess3"/>
    <dgm:cxn modelId="{1457D188-867E-4B51-80D3-589B5AC20F35}" type="presParOf" srcId="{94553FFB-BB14-4C2C-A2C4-8A777C811A65}" destId="{5ECB56C5-E5E8-4B9A-85BC-89F841513DF7}" srcOrd="3" destOrd="0" presId="urn:microsoft.com/office/officeart/2005/8/layout/lProcess3"/>
    <dgm:cxn modelId="{5AF02250-4902-481A-95DA-33A6F3B66A62}" type="presParOf" srcId="{94553FFB-BB14-4C2C-A2C4-8A777C811A65}" destId="{BDE65722-A91F-4DD9-87F1-8C482B1B1817}" srcOrd="4" destOrd="0" presId="urn:microsoft.com/office/officeart/2005/8/layout/lProcess3"/>
    <dgm:cxn modelId="{2EFB0029-7672-4E95-A9D7-F820DF55EFDD}" type="presParOf" srcId="{94553FFB-BB14-4C2C-A2C4-8A777C811A65}" destId="{4321C59E-F8E4-4159-87AB-CE6E302D41E0}" srcOrd="5" destOrd="0" presId="urn:microsoft.com/office/officeart/2005/8/layout/lProcess3"/>
    <dgm:cxn modelId="{2C169BE1-32DB-4F7F-B736-C488CD594543}" type="presParOf" srcId="{94553FFB-BB14-4C2C-A2C4-8A777C811A65}" destId="{8D1421C1-AF2D-40FA-BFAF-D05ABFD65A22}" srcOrd="6" destOrd="0" presId="urn:microsoft.com/office/officeart/2005/8/layout/lProcess3"/>
    <dgm:cxn modelId="{0A05F04E-7F65-438A-893D-D2A67676842C}" type="presParOf" srcId="{4826A8E2-6940-44F9-979B-512CE3B57FCC}" destId="{F6E07BF6-3188-4DA2-AD7A-D94624813CE6}" srcOrd="1" destOrd="0" presId="urn:microsoft.com/office/officeart/2005/8/layout/lProcess3"/>
    <dgm:cxn modelId="{5468B7E8-7DFB-4931-B8D1-9BD61043DB57}" type="presParOf" srcId="{4826A8E2-6940-44F9-979B-512CE3B57FCC}" destId="{661B6396-0799-4325-A5B8-0A59D948C186}" srcOrd="2" destOrd="0" presId="urn:microsoft.com/office/officeart/2005/8/layout/lProcess3"/>
    <dgm:cxn modelId="{315E49CC-05AD-4C71-9BE3-9C6643836877}" type="presParOf" srcId="{661B6396-0799-4325-A5B8-0A59D948C186}" destId="{77352EEE-5F8E-41AE-BC23-542DA5A917BF}" srcOrd="0" destOrd="0" presId="urn:microsoft.com/office/officeart/2005/8/layout/lProcess3"/>
    <dgm:cxn modelId="{C05B41E1-16FF-4F09-B327-92B726520B6D}" type="presParOf" srcId="{661B6396-0799-4325-A5B8-0A59D948C186}" destId="{DBA440C8-5B25-49F0-BB9E-32D809FBBCAD}" srcOrd="1" destOrd="0" presId="urn:microsoft.com/office/officeart/2005/8/layout/lProcess3"/>
    <dgm:cxn modelId="{0E332593-1CB1-4E82-8B0B-49499A7EDD5B}" type="presParOf" srcId="{661B6396-0799-4325-A5B8-0A59D948C186}" destId="{A370EE0F-31C0-4665-94CB-E6136A24E009}" srcOrd="2" destOrd="0" presId="urn:microsoft.com/office/officeart/2005/8/layout/lProcess3"/>
    <dgm:cxn modelId="{15E58DE7-011E-4E73-8FD8-673F9F6CF3AA}" type="presParOf" srcId="{661B6396-0799-4325-A5B8-0A59D948C186}" destId="{3F6F2D2A-3041-431D-AC8B-2C6377D26748}" srcOrd="3" destOrd="0" presId="urn:microsoft.com/office/officeart/2005/8/layout/lProcess3"/>
    <dgm:cxn modelId="{7E1908AD-C6FA-4A2E-ABC7-2A966B918C86}" type="presParOf" srcId="{661B6396-0799-4325-A5B8-0A59D948C186}" destId="{97D3A3B9-F54A-4CA4-9123-32FA76AE4183}" srcOrd="4" destOrd="0" presId="urn:microsoft.com/office/officeart/2005/8/layout/lProcess3"/>
    <dgm:cxn modelId="{B8B73647-D050-4E10-8149-A8D403053BF9}" type="presParOf" srcId="{661B6396-0799-4325-A5B8-0A59D948C186}" destId="{480FAB80-59A4-4E80-B1D5-5F8F6FBEB491}" srcOrd="5" destOrd="0" presId="urn:microsoft.com/office/officeart/2005/8/layout/lProcess3"/>
    <dgm:cxn modelId="{5E336965-7862-4B0B-AB2A-E94F1DB3AF2B}" type="presParOf" srcId="{661B6396-0799-4325-A5B8-0A59D948C186}" destId="{541D87AD-4C5D-46ED-92FC-496934CB719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61A17-1BC7-44A4-9A00-2FCA0EBF083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FF33FF-2ECC-417B-80A8-4A04E1CE2904}">
      <dgm:prSet phldrT="[Text]" custT="1"/>
      <dgm:spPr/>
      <dgm:t>
        <a:bodyPr/>
        <a:lstStyle/>
        <a:p>
          <a:r>
            <a:rPr lang="en-IN" sz="2000" dirty="0"/>
            <a:t>Performance</a:t>
          </a:r>
        </a:p>
      </dgm:t>
    </dgm:pt>
    <dgm:pt modelId="{756ABF75-BF8B-41E8-A058-4D0AD7ECA7E7}" type="parTrans" cxnId="{C636B0C4-1393-451D-8150-4F358AA39B3C}">
      <dgm:prSet/>
      <dgm:spPr/>
      <dgm:t>
        <a:bodyPr/>
        <a:lstStyle/>
        <a:p>
          <a:endParaRPr lang="en-IN"/>
        </a:p>
      </dgm:t>
    </dgm:pt>
    <dgm:pt modelId="{645F43A0-1F1B-469B-9B7C-952A897D11B2}" type="sibTrans" cxnId="{C636B0C4-1393-451D-8150-4F358AA39B3C}">
      <dgm:prSet/>
      <dgm:spPr/>
      <dgm:t>
        <a:bodyPr/>
        <a:lstStyle/>
        <a:p>
          <a:endParaRPr lang="en-IN"/>
        </a:p>
      </dgm:t>
    </dgm:pt>
    <dgm:pt modelId="{2091FA20-7BAA-4018-8734-9FE2F00D4681}">
      <dgm:prSet phldrT="[Text]" custT="1"/>
      <dgm:spPr/>
      <dgm:t>
        <a:bodyPr/>
        <a:lstStyle/>
        <a:p>
          <a:r>
            <a:rPr lang="en-IN" sz="1600" dirty="0"/>
            <a:t>Varies depending on the volume: IOPS and SSD type</a:t>
          </a:r>
        </a:p>
      </dgm:t>
    </dgm:pt>
    <dgm:pt modelId="{E69810C6-A227-4AA4-8D9E-1A0D4C2E07AE}" type="parTrans" cxnId="{AD4CE634-0505-403E-976D-237D5EFBD7AC}">
      <dgm:prSet/>
      <dgm:spPr/>
      <dgm:t>
        <a:bodyPr/>
        <a:lstStyle/>
        <a:p>
          <a:endParaRPr lang="en-IN"/>
        </a:p>
      </dgm:t>
    </dgm:pt>
    <dgm:pt modelId="{7EAEE660-33D7-4ADC-9F74-BFA5D0ABC302}" type="sibTrans" cxnId="{AD4CE634-0505-403E-976D-237D5EFBD7AC}">
      <dgm:prSet/>
      <dgm:spPr/>
      <dgm:t>
        <a:bodyPr/>
        <a:lstStyle/>
        <a:p>
          <a:endParaRPr lang="en-IN"/>
        </a:p>
      </dgm:t>
    </dgm:pt>
    <dgm:pt modelId="{CB6DBAEC-36CB-4E5E-85A9-E2191077094A}">
      <dgm:prSet phldrT="[Text]" custT="1"/>
      <dgm:spPr/>
      <dgm:t>
        <a:bodyPr/>
        <a:lstStyle/>
        <a:p>
          <a:r>
            <a:rPr lang="en-IN" sz="1600" dirty="0"/>
            <a:t>Varies depending on Burst and Provisioned. 10 GB/s IOPS</a:t>
          </a:r>
        </a:p>
      </dgm:t>
    </dgm:pt>
    <dgm:pt modelId="{E0A7C17D-1CC1-4789-BC73-62674E9D3BDF}" type="parTrans" cxnId="{EAAD17EC-9AD7-42B3-AEBC-580D23BC7091}">
      <dgm:prSet/>
      <dgm:spPr/>
      <dgm:t>
        <a:bodyPr/>
        <a:lstStyle/>
        <a:p>
          <a:endParaRPr lang="en-IN"/>
        </a:p>
      </dgm:t>
    </dgm:pt>
    <dgm:pt modelId="{AF616545-D927-431B-8C08-CCB30E9CB30A}" type="sibTrans" cxnId="{EAAD17EC-9AD7-42B3-AEBC-580D23BC7091}">
      <dgm:prSet/>
      <dgm:spPr/>
      <dgm:t>
        <a:bodyPr/>
        <a:lstStyle/>
        <a:p>
          <a:endParaRPr lang="en-IN"/>
        </a:p>
      </dgm:t>
    </dgm:pt>
    <dgm:pt modelId="{282C1C42-913B-4F96-A2C2-CF794F8C3327}">
      <dgm:prSet phldrT="[Text]" custT="1"/>
      <dgm:spPr/>
      <dgm:t>
        <a:bodyPr/>
        <a:lstStyle/>
        <a:p>
          <a:r>
            <a:rPr lang="en-IN" sz="2000" dirty="0"/>
            <a:t>Security</a:t>
          </a:r>
        </a:p>
      </dgm:t>
    </dgm:pt>
    <dgm:pt modelId="{BEBA6DB6-D67C-4209-B3D6-E0C3AC93BE12}" type="parTrans" cxnId="{8BE6530D-DEF0-430D-AC70-8A747F8B5D17}">
      <dgm:prSet/>
      <dgm:spPr/>
      <dgm:t>
        <a:bodyPr/>
        <a:lstStyle/>
        <a:p>
          <a:endParaRPr lang="en-IN"/>
        </a:p>
      </dgm:t>
    </dgm:pt>
    <dgm:pt modelId="{EDF9CB4A-F65A-465E-AF70-384F1186AD5C}" type="sibTrans" cxnId="{8BE6530D-DEF0-430D-AC70-8A747F8B5D17}">
      <dgm:prSet/>
      <dgm:spPr/>
      <dgm:t>
        <a:bodyPr/>
        <a:lstStyle/>
        <a:p>
          <a:endParaRPr lang="en-IN"/>
        </a:p>
      </dgm:t>
    </dgm:pt>
    <dgm:pt modelId="{B5DBD0D4-E95D-48F4-BD4B-F5355521ED62}">
      <dgm:prSet phldrT="[Text]" custT="1"/>
      <dgm:spPr/>
      <dgm:t>
        <a:bodyPr/>
        <a:lstStyle/>
        <a:p>
          <a:r>
            <a:rPr lang="en-IN" sz="1600" dirty="0"/>
            <a:t>99.9%</a:t>
          </a:r>
        </a:p>
      </dgm:t>
    </dgm:pt>
    <dgm:pt modelId="{5F18EAC1-246A-4880-B08C-A72EC1C1EEBE}" type="parTrans" cxnId="{54901A66-AD6B-427D-82B5-110D0C2973E3}">
      <dgm:prSet/>
      <dgm:spPr/>
      <dgm:t>
        <a:bodyPr/>
        <a:lstStyle/>
        <a:p>
          <a:endParaRPr lang="en-IN"/>
        </a:p>
      </dgm:t>
    </dgm:pt>
    <dgm:pt modelId="{7753B806-8612-4362-9F87-531CA4BBA6FF}" type="sibTrans" cxnId="{54901A66-AD6B-427D-82B5-110D0C2973E3}">
      <dgm:prSet/>
      <dgm:spPr/>
      <dgm:t>
        <a:bodyPr/>
        <a:lstStyle/>
        <a:p>
          <a:endParaRPr lang="en-IN"/>
        </a:p>
      </dgm:t>
    </dgm:pt>
    <dgm:pt modelId="{4CDEEAB3-993E-4669-A192-7001F9681BB3}">
      <dgm:prSet phldrT="[Text]" custT="1"/>
      <dgm:spPr/>
      <dgm:t>
        <a:bodyPr/>
        <a:lstStyle/>
        <a:p>
          <a:r>
            <a:rPr lang="en-IN" sz="1600" dirty="0"/>
            <a:t>Highly available</a:t>
          </a:r>
        </a:p>
      </dgm:t>
    </dgm:pt>
    <dgm:pt modelId="{46A409B6-CCFB-4753-8BDA-2E8746458FEC}" type="parTrans" cxnId="{390CFFF0-A736-4A00-A89C-3AA07EAD2384}">
      <dgm:prSet/>
      <dgm:spPr/>
      <dgm:t>
        <a:bodyPr/>
        <a:lstStyle/>
        <a:p>
          <a:endParaRPr lang="en-IN"/>
        </a:p>
      </dgm:t>
    </dgm:pt>
    <dgm:pt modelId="{2F0A3805-771F-4197-BEA3-A19E8D99F3BB}" type="sibTrans" cxnId="{390CFFF0-A736-4A00-A89C-3AA07EAD2384}">
      <dgm:prSet/>
      <dgm:spPr/>
      <dgm:t>
        <a:bodyPr/>
        <a:lstStyle/>
        <a:p>
          <a:endParaRPr lang="en-IN"/>
        </a:p>
      </dgm:t>
    </dgm:pt>
    <dgm:pt modelId="{17B13C10-ADF1-43BD-AFF1-8CE8E3B7E530}">
      <dgm:prSet phldrT="[Text]" custT="1"/>
      <dgm:spPr/>
      <dgm:t>
        <a:bodyPr/>
        <a:lstStyle/>
        <a:p>
          <a:r>
            <a:rPr lang="en-IN" sz="1600" dirty="0"/>
            <a:t>Multipart upload 100 MB. 3500 PUT, GET, DELETE, 5500 GET </a:t>
          </a:r>
          <a:r>
            <a:rPr lang="en-IN" sz="1600" dirty="0" err="1"/>
            <a:t>requess</a:t>
          </a:r>
          <a:endParaRPr lang="en-IN" sz="1600" dirty="0"/>
        </a:p>
      </dgm:t>
    </dgm:pt>
    <dgm:pt modelId="{FF939BB2-379B-42D3-B4D6-E13D6DF5BF21}" type="parTrans" cxnId="{204CC637-D614-4C90-B88C-8E3F97411D1E}">
      <dgm:prSet/>
      <dgm:spPr/>
      <dgm:t>
        <a:bodyPr/>
        <a:lstStyle/>
        <a:p>
          <a:endParaRPr lang="en-IN"/>
        </a:p>
      </dgm:t>
    </dgm:pt>
    <dgm:pt modelId="{406ED181-27E4-4B9A-AC36-B3E4891C9E3B}" type="sibTrans" cxnId="{204CC637-D614-4C90-B88C-8E3F97411D1E}">
      <dgm:prSet/>
      <dgm:spPr/>
      <dgm:t>
        <a:bodyPr/>
        <a:lstStyle/>
        <a:p>
          <a:endParaRPr lang="en-IN"/>
        </a:p>
      </dgm:t>
    </dgm:pt>
    <dgm:pt modelId="{779D58E3-718E-4182-B5AA-D36217508E85}">
      <dgm:prSet phldrT="[Text]" custT="1"/>
      <dgm:spPr/>
      <dgm:t>
        <a:bodyPr/>
        <a:lstStyle/>
        <a:p>
          <a:r>
            <a:rPr lang="en-IN" sz="1600" dirty="0"/>
            <a:t>99.999999999%</a:t>
          </a:r>
        </a:p>
      </dgm:t>
    </dgm:pt>
    <dgm:pt modelId="{4BB7FC35-3FA2-472C-8D8F-E1971FDC3986}" type="parTrans" cxnId="{4CF4084F-59E6-4C61-A809-2046AAA97B62}">
      <dgm:prSet/>
      <dgm:spPr/>
      <dgm:t>
        <a:bodyPr/>
        <a:lstStyle/>
        <a:p>
          <a:endParaRPr lang="en-IN"/>
        </a:p>
      </dgm:t>
    </dgm:pt>
    <dgm:pt modelId="{4BC0B5BF-3059-4274-AB6A-F590C7063DF9}" type="sibTrans" cxnId="{4CF4084F-59E6-4C61-A809-2046AAA97B62}">
      <dgm:prSet/>
      <dgm:spPr/>
      <dgm:t>
        <a:bodyPr/>
        <a:lstStyle/>
        <a:p>
          <a:endParaRPr lang="en-IN"/>
        </a:p>
      </dgm:t>
    </dgm:pt>
    <dgm:pt modelId="{4826A8E2-6940-44F9-979B-512CE3B57FCC}" type="pres">
      <dgm:prSet presAssocID="{65A61A17-1BC7-44A4-9A00-2FCA0EBF08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553FFB-BB14-4C2C-A2C4-8A777C811A65}" type="pres">
      <dgm:prSet presAssocID="{96FF33FF-2ECC-417B-80A8-4A04E1CE2904}" presName="horFlow" presStyleCnt="0"/>
      <dgm:spPr/>
    </dgm:pt>
    <dgm:pt modelId="{1D581C71-BF07-47E3-87F7-F089B091F95C}" type="pres">
      <dgm:prSet presAssocID="{96FF33FF-2ECC-417B-80A8-4A04E1CE2904}" presName="bigChev" presStyleLbl="node1" presStyleIdx="0" presStyleCnt="2"/>
      <dgm:spPr/>
    </dgm:pt>
    <dgm:pt modelId="{EE83F06D-DF17-4F73-A83E-458BAC82A8CE}" type="pres">
      <dgm:prSet presAssocID="{E69810C6-A227-4AA4-8D9E-1A0D4C2E07AE}" presName="parTrans" presStyleCnt="0"/>
      <dgm:spPr/>
    </dgm:pt>
    <dgm:pt modelId="{869BAC7B-84EF-4C34-96B5-8FE04EC43660}" type="pres">
      <dgm:prSet presAssocID="{2091FA20-7BAA-4018-8734-9FE2F00D4681}" presName="node" presStyleLbl="alignAccFollowNode1" presStyleIdx="0" presStyleCnt="6" custScaleX="125150" custScaleY="135444">
        <dgm:presLayoutVars>
          <dgm:bulletEnabled val="1"/>
        </dgm:presLayoutVars>
      </dgm:prSet>
      <dgm:spPr/>
    </dgm:pt>
    <dgm:pt modelId="{5ECB56C5-E5E8-4B9A-85BC-89F841513DF7}" type="pres">
      <dgm:prSet presAssocID="{7EAEE660-33D7-4ADC-9F74-BFA5D0ABC302}" presName="sibTrans" presStyleCnt="0"/>
      <dgm:spPr/>
    </dgm:pt>
    <dgm:pt modelId="{BDE65722-A91F-4DD9-87F1-8C482B1B1817}" type="pres">
      <dgm:prSet presAssocID="{CB6DBAEC-36CB-4E5E-85A9-E2191077094A}" presName="node" presStyleLbl="alignAccFollowNode1" presStyleIdx="1" presStyleCnt="6" custScaleX="133479" custScaleY="135444">
        <dgm:presLayoutVars>
          <dgm:bulletEnabled val="1"/>
        </dgm:presLayoutVars>
      </dgm:prSet>
      <dgm:spPr/>
    </dgm:pt>
    <dgm:pt modelId="{4321C59E-F8E4-4159-87AB-CE6E302D41E0}" type="pres">
      <dgm:prSet presAssocID="{AF616545-D927-431B-8C08-CCB30E9CB30A}" presName="sibTrans" presStyleCnt="0"/>
      <dgm:spPr/>
    </dgm:pt>
    <dgm:pt modelId="{8D1421C1-AF2D-40FA-BFAF-D05ABFD65A22}" type="pres">
      <dgm:prSet presAssocID="{17B13C10-ADF1-43BD-AFF1-8CE8E3B7E530}" presName="node" presStyleLbl="alignAccFollowNode1" presStyleIdx="2" presStyleCnt="6" custScaleX="117974" custScaleY="135444">
        <dgm:presLayoutVars>
          <dgm:bulletEnabled val="1"/>
        </dgm:presLayoutVars>
      </dgm:prSet>
      <dgm:spPr/>
    </dgm:pt>
    <dgm:pt modelId="{F6E07BF6-3188-4DA2-AD7A-D94624813CE6}" type="pres">
      <dgm:prSet presAssocID="{96FF33FF-2ECC-417B-80A8-4A04E1CE2904}" presName="vSp" presStyleCnt="0"/>
      <dgm:spPr/>
    </dgm:pt>
    <dgm:pt modelId="{661B6396-0799-4325-A5B8-0A59D948C186}" type="pres">
      <dgm:prSet presAssocID="{282C1C42-913B-4F96-A2C2-CF794F8C3327}" presName="horFlow" presStyleCnt="0"/>
      <dgm:spPr/>
    </dgm:pt>
    <dgm:pt modelId="{77352EEE-5F8E-41AE-BC23-542DA5A917BF}" type="pres">
      <dgm:prSet presAssocID="{282C1C42-913B-4F96-A2C2-CF794F8C3327}" presName="bigChev" presStyleLbl="node1" presStyleIdx="1" presStyleCnt="2" custLinFactX="-11325" custLinFactNeighborX="-100000"/>
      <dgm:spPr/>
    </dgm:pt>
    <dgm:pt modelId="{DBA440C8-5B25-49F0-BB9E-32D809FBBCAD}" type="pres">
      <dgm:prSet presAssocID="{5F18EAC1-246A-4880-B08C-A72EC1C1EEBE}" presName="parTrans" presStyleCnt="0"/>
      <dgm:spPr/>
    </dgm:pt>
    <dgm:pt modelId="{A370EE0F-31C0-4665-94CB-E6136A24E009}" type="pres">
      <dgm:prSet presAssocID="{B5DBD0D4-E95D-48F4-BD4B-F5355521ED62}" presName="node" presStyleLbl="alignAccFollowNode1" presStyleIdx="3" presStyleCnt="6" custScaleX="123987" custScaleY="135444">
        <dgm:presLayoutVars>
          <dgm:bulletEnabled val="1"/>
        </dgm:presLayoutVars>
      </dgm:prSet>
      <dgm:spPr/>
    </dgm:pt>
    <dgm:pt modelId="{3F6F2D2A-3041-431D-AC8B-2C6377D26748}" type="pres">
      <dgm:prSet presAssocID="{7753B806-8612-4362-9F87-531CA4BBA6FF}" presName="sibTrans" presStyleCnt="0"/>
      <dgm:spPr/>
    </dgm:pt>
    <dgm:pt modelId="{97D3A3B9-F54A-4CA4-9123-32FA76AE4183}" type="pres">
      <dgm:prSet presAssocID="{4CDEEAB3-993E-4669-A192-7001F9681BB3}" presName="node" presStyleLbl="alignAccFollowNode1" presStyleIdx="4" presStyleCnt="6" custScaleX="139633" custScaleY="135444">
        <dgm:presLayoutVars>
          <dgm:bulletEnabled val="1"/>
        </dgm:presLayoutVars>
      </dgm:prSet>
      <dgm:spPr/>
    </dgm:pt>
    <dgm:pt modelId="{480FAB80-59A4-4E80-B1D5-5F8F6FBEB491}" type="pres">
      <dgm:prSet presAssocID="{2F0A3805-771F-4197-BEA3-A19E8D99F3BB}" presName="sibTrans" presStyleCnt="0"/>
      <dgm:spPr/>
    </dgm:pt>
    <dgm:pt modelId="{541D87AD-4C5D-46ED-92FC-496934CB7196}" type="pres">
      <dgm:prSet presAssocID="{779D58E3-718E-4182-B5AA-D36217508E85}" presName="node" presStyleLbl="alignAccFollowNode1" presStyleIdx="5" presStyleCnt="6" custScaleX="122000" custScaleY="135444" custLinFactNeighborX="84053" custLinFactNeighborY="-6843">
        <dgm:presLayoutVars>
          <dgm:bulletEnabled val="1"/>
        </dgm:presLayoutVars>
      </dgm:prSet>
      <dgm:spPr/>
    </dgm:pt>
  </dgm:ptLst>
  <dgm:cxnLst>
    <dgm:cxn modelId="{8BE6530D-DEF0-430D-AC70-8A747F8B5D17}" srcId="{65A61A17-1BC7-44A4-9A00-2FCA0EBF0830}" destId="{282C1C42-913B-4F96-A2C2-CF794F8C3327}" srcOrd="1" destOrd="0" parTransId="{BEBA6DB6-D67C-4209-B3D6-E0C3AC93BE12}" sibTransId="{EDF9CB4A-F65A-465E-AF70-384F1186AD5C}"/>
    <dgm:cxn modelId="{BEE88221-B07A-4C3D-BF4E-6916F58C8086}" type="presOf" srcId="{282C1C42-913B-4F96-A2C2-CF794F8C3327}" destId="{77352EEE-5F8E-41AE-BC23-542DA5A917BF}" srcOrd="0" destOrd="0" presId="urn:microsoft.com/office/officeart/2005/8/layout/lProcess3"/>
    <dgm:cxn modelId="{9D71FA25-4F0D-43FE-A878-FE5FCA399AE0}" type="presOf" srcId="{65A61A17-1BC7-44A4-9A00-2FCA0EBF0830}" destId="{4826A8E2-6940-44F9-979B-512CE3B57FCC}" srcOrd="0" destOrd="0" presId="urn:microsoft.com/office/officeart/2005/8/layout/lProcess3"/>
    <dgm:cxn modelId="{AD4CE634-0505-403E-976D-237D5EFBD7AC}" srcId="{96FF33FF-2ECC-417B-80A8-4A04E1CE2904}" destId="{2091FA20-7BAA-4018-8734-9FE2F00D4681}" srcOrd="0" destOrd="0" parTransId="{E69810C6-A227-4AA4-8D9E-1A0D4C2E07AE}" sibTransId="{7EAEE660-33D7-4ADC-9F74-BFA5D0ABC302}"/>
    <dgm:cxn modelId="{08EAC037-FFEE-482E-8A2B-04A0BFDCC665}" type="presOf" srcId="{17B13C10-ADF1-43BD-AFF1-8CE8E3B7E530}" destId="{8D1421C1-AF2D-40FA-BFAF-D05ABFD65A22}" srcOrd="0" destOrd="0" presId="urn:microsoft.com/office/officeart/2005/8/layout/lProcess3"/>
    <dgm:cxn modelId="{204CC637-D614-4C90-B88C-8E3F97411D1E}" srcId="{96FF33FF-2ECC-417B-80A8-4A04E1CE2904}" destId="{17B13C10-ADF1-43BD-AFF1-8CE8E3B7E530}" srcOrd="2" destOrd="0" parTransId="{FF939BB2-379B-42D3-B4D6-E13D6DF5BF21}" sibTransId="{406ED181-27E4-4B9A-AC36-B3E4891C9E3B}"/>
    <dgm:cxn modelId="{041EDA3C-4BC2-4F71-8B63-C81F417302B7}" type="presOf" srcId="{779D58E3-718E-4182-B5AA-D36217508E85}" destId="{541D87AD-4C5D-46ED-92FC-496934CB7196}" srcOrd="0" destOrd="0" presId="urn:microsoft.com/office/officeart/2005/8/layout/lProcess3"/>
    <dgm:cxn modelId="{54901A66-AD6B-427D-82B5-110D0C2973E3}" srcId="{282C1C42-913B-4F96-A2C2-CF794F8C3327}" destId="{B5DBD0D4-E95D-48F4-BD4B-F5355521ED62}" srcOrd="0" destOrd="0" parTransId="{5F18EAC1-246A-4880-B08C-A72EC1C1EEBE}" sibTransId="{7753B806-8612-4362-9F87-531CA4BBA6FF}"/>
    <dgm:cxn modelId="{4CF4084F-59E6-4C61-A809-2046AAA97B62}" srcId="{282C1C42-913B-4F96-A2C2-CF794F8C3327}" destId="{779D58E3-718E-4182-B5AA-D36217508E85}" srcOrd="2" destOrd="0" parTransId="{4BB7FC35-3FA2-472C-8D8F-E1971FDC3986}" sibTransId="{4BC0B5BF-3059-4274-AB6A-F590C7063DF9}"/>
    <dgm:cxn modelId="{FFC81156-6D84-46E4-A98B-1E8E6F9C1EF1}" type="presOf" srcId="{CB6DBAEC-36CB-4E5E-85A9-E2191077094A}" destId="{BDE65722-A91F-4DD9-87F1-8C482B1B1817}" srcOrd="0" destOrd="0" presId="urn:microsoft.com/office/officeart/2005/8/layout/lProcess3"/>
    <dgm:cxn modelId="{334E337B-3626-421D-9AF6-43A387B93AC0}" type="presOf" srcId="{96FF33FF-2ECC-417B-80A8-4A04E1CE2904}" destId="{1D581C71-BF07-47E3-87F7-F089B091F95C}" srcOrd="0" destOrd="0" presId="urn:microsoft.com/office/officeart/2005/8/layout/lProcess3"/>
    <dgm:cxn modelId="{5116E28F-D7D0-4A69-A3B8-26547706318C}" type="presOf" srcId="{B5DBD0D4-E95D-48F4-BD4B-F5355521ED62}" destId="{A370EE0F-31C0-4665-94CB-E6136A24E009}" srcOrd="0" destOrd="0" presId="urn:microsoft.com/office/officeart/2005/8/layout/lProcess3"/>
    <dgm:cxn modelId="{6114BCB7-BF8F-4C8C-BD95-EE74FCC27CA9}" type="presOf" srcId="{2091FA20-7BAA-4018-8734-9FE2F00D4681}" destId="{869BAC7B-84EF-4C34-96B5-8FE04EC43660}" srcOrd="0" destOrd="0" presId="urn:microsoft.com/office/officeart/2005/8/layout/lProcess3"/>
    <dgm:cxn modelId="{C636B0C4-1393-451D-8150-4F358AA39B3C}" srcId="{65A61A17-1BC7-44A4-9A00-2FCA0EBF0830}" destId="{96FF33FF-2ECC-417B-80A8-4A04E1CE2904}" srcOrd="0" destOrd="0" parTransId="{756ABF75-BF8B-41E8-A058-4D0AD7ECA7E7}" sibTransId="{645F43A0-1F1B-469B-9B7C-952A897D11B2}"/>
    <dgm:cxn modelId="{EAAD17EC-9AD7-42B3-AEBC-580D23BC7091}" srcId="{96FF33FF-2ECC-417B-80A8-4A04E1CE2904}" destId="{CB6DBAEC-36CB-4E5E-85A9-E2191077094A}" srcOrd="1" destOrd="0" parTransId="{E0A7C17D-1CC1-4789-BC73-62674E9D3BDF}" sibTransId="{AF616545-D927-431B-8C08-CCB30E9CB30A}"/>
    <dgm:cxn modelId="{390CFFF0-A736-4A00-A89C-3AA07EAD2384}" srcId="{282C1C42-913B-4F96-A2C2-CF794F8C3327}" destId="{4CDEEAB3-993E-4669-A192-7001F9681BB3}" srcOrd="1" destOrd="0" parTransId="{46A409B6-CCFB-4753-8BDA-2E8746458FEC}" sibTransId="{2F0A3805-771F-4197-BEA3-A19E8D99F3BB}"/>
    <dgm:cxn modelId="{3D8442F7-9E80-46C8-B242-12FC20E65699}" type="presOf" srcId="{4CDEEAB3-993E-4669-A192-7001F9681BB3}" destId="{97D3A3B9-F54A-4CA4-9123-32FA76AE4183}" srcOrd="0" destOrd="0" presId="urn:microsoft.com/office/officeart/2005/8/layout/lProcess3"/>
    <dgm:cxn modelId="{5DDBC3C8-82DD-4B8D-A187-5475A6852214}" type="presParOf" srcId="{4826A8E2-6940-44F9-979B-512CE3B57FCC}" destId="{94553FFB-BB14-4C2C-A2C4-8A777C811A65}" srcOrd="0" destOrd="0" presId="urn:microsoft.com/office/officeart/2005/8/layout/lProcess3"/>
    <dgm:cxn modelId="{4CF085CD-B2FC-48E4-8DC2-94C2D15E0B42}" type="presParOf" srcId="{94553FFB-BB14-4C2C-A2C4-8A777C811A65}" destId="{1D581C71-BF07-47E3-87F7-F089B091F95C}" srcOrd="0" destOrd="0" presId="urn:microsoft.com/office/officeart/2005/8/layout/lProcess3"/>
    <dgm:cxn modelId="{C35908E0-0392-4898-801F-D0D912D22250}" type="presParOf" srcId="{94553FFB-BB14-4C2C-A2C4-8A777C811A65}" destId="{EE83F06D-DF17-4F73-A83E-458BAC82A8CE}" srcOrd="1" destOrd="0" presId="urn:microsoft.com/office/officeart/2005/8/layout/lProcess3"/>
    <dgm:cxn modelId="{9F7C1EDA-BEAE-478F-9DE0-B0446571FA08}" type="presParOf" srcId="{94553FFB-BB14-4C2C-A2C4-8A777C811A65}" destId="{869BAC7B-84EF-4C34-96B5-8FE04EC43660}" srcOrd="2" destOrd="0" presId="urn:microsoft.com/office/officeart/2005/8/layout/lProcess3"/>
    <dgm:cxn modelId="{1457D188-867E-4B51-80D3-589B5AC20F35}" type="presParOf" srcId="{94553FFB-BB14-4C2C-A2C4-8A777C811A65}" destId="{5ECB56C5-E5E8-4B9A-85BC-89F841513DF7}" srcOrd="3" destOrd="0" presId="urn:microsoft.com/office/officeart/2005/8/layout/lProcess3"/>
    <dgm:cxn modelId="{5AF02250-4902-481A-95DA-33A6F3B66A62}" type="presParOf" srcId="{94553FFB-BB14-4C2C-A2C4-8A777C811A65}" destId="{BDE65722-A91F-4DD9-87F1-8C482B1B1817}" srcOrd="4" destOrd="0" presId="urn:microsoft.com/office/officeart/2005/8/layout/lProcess3"/>
    <dgm:cxn modelId="{2EFB0029-7672-4E95-A9D7-F820DF55EFDD}" type="presParOf" srcId="{94553FFB-BB14-4C2C-A2C4-8A777C811A65}" destId="{4321C59E-F8E4-4159-87AB-CE6E302D41E0}" srcOrd="5" destOrd="0" presId="urn:microsoft.com/office/officeart/2005/8/layout/lProcess3"/>
    <dgm:cxn modelId="{2C169BE1-32DB-4F7F-B736-C488CD594543}" type="presParOf" srcId="{94553FFB-BB14-4C2C-A2C4-8A777C811A65}" destId="{8D1421C1-AF2D-40FA-BFAF-D05ABFD65A22}" srcOrd="6" destOrd="0" presId="urn:microsoft.com/office/officeart/2005/8/layout/lProcess3"/>
    <dgm:cxn modelId="{0A05F04E-7F65-438A-893D-D2A67676842C}" type="presParOf" srcId="{4826A8E2-6940-44F9-979B-512CE3B57FCC}" destId="{F6E07BF6-3188-4DA2-AD7A-D94624813CE6}" srcOrd="1" destOrd="0" presId="urn:microsoft.com/office/officeart/2005/8/layout/lProcess3"/>
    <dgm:cxn modelId="{5468B7E8-7DFB-4931-B8D1-9BD61043DB57}" type="presParOf" srcId="{4826A8E2-6940-44F9-979B-512CE3B57FCC}" destId="{661B6396-0799-4325-A5B8-0A59D948C186}" srcOrd="2" destOrd="0" presId="urn:microsoft.com/office/officeart/2005/8/layout/lProcess3"/>
    <dgm:cxn modelId="{315E49CC-05AD-4C71-9BE3-9C6643836877}" type="presParOf" srcId="{661B6396-0799-4325-A5B8-0A59D948C186}" destId="{77352EEE-5F8E-41AE-BC23-542DA5A917BF}" srcOrd="0" destOrd="0" presId="urn:microsoft.com/office/officeart/2005/8/layout/lProcess3"/>
    <dgm:cxn modelId="{C05B41E1-16FF-4F09-B327-92B726520B6D}" type="presParOf" srcId="{661B6396-0799-4325-A5B8-0A59D948C186}" destId="{DBA440C8-5B25-49F0-BB9E-32D809FBBCAD}" srcOrd="1" destOrd="0" presId="urn:microsoft.com/office/officeart/2005/8/layout/lProcess3"/>
    <dgm:cxn modelId="{0E332593-1CB1-4E82-8B0B-49499A7EDD5B}" type="presParOf" srcId="{661B6396-0799-4325-A5B8-0A59D948C186}" destId="{A370EE0F-31C0-4665-94CB-E6136A24E009}" srcOrd="2" destOrd="0" presId="urn:microsoft.com/office/officeart/2005/8/layout/lProcess3"/>
    <dgm:cxn modelId="{15E58DE7-011E-4E73-8FD8-673F9F6CF3AA}" type="presParOf" srcId="{661B6396-0799-4325-A5B8-0A59D948C186}" destId="{3F6F2D2A-3041-431D-AC8B-2C6377D26748}" srcOrd="3" destOrd="0" presId="urn:microsoft.com/office/officeart/2005/8/layout/lProcess3"/>
    <dgm:cxn modelId="{7E1908AD-C6FA-4A2E-ABC7-2A966B918C86}" type="presParOf" srcId="{661B6396-0799-4325-A5B8-0A59D948C186}" destId="{97D3A3B9-F54A-4CA4-9123-32FA76AE4183}" srcOrd="4" destOrd="0" presId="urn:microsoft.com/office/officeart/2005/8/layout/lProcess3"/>
    <dgm:cxn modelId="{B8B73647-D050-4E10-8149-A8D403053BF9}" type="presParOf" srcId="{661B6396-0799-4325-A5B8-0A59D948C186}" destId="{480FAB80-59A4-4E80-B1D5-5F8F6FBEB491}" srcOrd="5" destOrd="0" presId="urn:microsoft.com/office/officeart/2005/8/layout/lProcess3"/>
    <dgm:cxn modelId="{5E336965-7862-4B0B-AB2A-E94F1DB3AF2B}" type="presParOf" srcId="{661B6396-0799-4325-A5B8-0A59D948C186}" destId="{541D87AD-4C5D-46ED-92FC-496934CB719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A61A17-1BC7-44A4-9A00-2FCA0EBF083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FF33FF-2ECC-417B-80A8-4A04E1CE2904}">
      <dgm:prSet phldrT="[Text]" custT="1"/>
      <dgm:spPr/>
      <dgm:t>
        <a:bodyPr/>
        <a:lstStyle/>
        <a:p>
          <a:r>
            <a:rPr lang="en-IN" sz="2000" dirty="0"/>
            <a:t>Reliability</a:t>
          </a:r>
        </a:p>
      </dgm:t>
    </dgm:pt>
    <dgm:pt modelId="{756ABF75-BF8B-41E8-A058-4D0AD7ECA7E7}" type="parTrans" cxnId="{C636B0C4-1393-451D-8150-4F358AA39B3C}">
      <dgm:prSet/>
      <dgm:spPr/>
      <dgm:t>
        <a:bodyPr/>
        <a:lstStyle/>
        <a:p>
          <a:endParaRPr lang="en-IN"/>
        </a:p>
      </dgm:t>
    </dgm:pt>
    <dgm:pt modelId="{645F43A0-1F1B-469B-9B7C-952A897D11B2}" type="sibTrans" cxnId="{C636B0C4-1393-451D-8150-4F358AA39B3C}">
      <dgm:prSet/>
      <dgm:spPr/>
      <dgm:t>
        <a:bodyPr/>
        <a:lstStyle/>
        <a:p>
          <a:endParaRPr lang="en-IN"/>
        </a:p>
      </dgm:t>
    </dgm:pt>
    <dgm:pt modelId="{2091FA20-7BAA-4018-8734-9FE2F00D4681}">
      <dgm:prSet phldrT="[Text]" custT="1"/>
      <dgm:spPr/>
      <dgm:t>
        <a:bodyPr/>
        <a:lstStyle/>
        <a:p>
          <a:r>
            <a:rPr lang="en-IN" sz="1600" dirty="0"/>
            <a:t>Data stored redundantly in single AZ</a:t>
          </a:r>
        </a:p>
      </dgm:t>
    </dgm:pt>
    <dgm:pt modelId="{E69810C6-A227-4AA4-8D9E-1A0D4C2E07AE}" type="parTrans" cxnId="{AD4CE634-0505-403E-976D-237D5EFBD7AC}">
      <dgm:prSet/>
      <dgm:spPr/>
      <dgm:t>
        <a:bodyPr/>
        <a:lstStyle/>
        <a:p>
          <a:endParaRPr lang="en-IN"/>
        </a:p>
      </dgm:t>
    </dgm:pt>
    <dgm:pt modelId="{7EAEE660-33D7-4ADC-9F74-BFA5D0ABC302}" type="sibTrans" cxnId="{AD4CE634-0505-403E-976D-237D5EFBD7AC}">
      <dgm:prSet/>
      <dgm:spPr/>
      <dgm:t>
        <a:bodyPr/>
        <a:lstStyle/>
        <a:p>
          <a:endParaRPr lang="en-IN"/>
        </a:p>
      </dgm:t>
    </dgm:pt>
    <dgm:pt modelId="{CB6DBAEC-36CB-4E5E-85A9-E2191077094A}">
      <dgm:prSet phldrT="[Text]" custT="1"/>
      <dgm:spPr/>
      <dgm:t>
        <a:bodyPr/>
        <a:lstStyle/>
        <a:p>
          <a:r>
            <a:rPr lang="en-IN" sz="1600" dirty="0"/>
            <a:t>Data stored redundantly in multiple AZ’s</a:t>
          </a:r>
        </a:p>
      </dgm:t>
    </dgm:pt>
    <dgm:pt modelId="{E0A7C17D-1CC1-4789-BC73-62674E9D3BDF}" type="parTrans" cxnId="{EAAD17EC-9AD7-42B3-AEBC-580D23BC7091}">
      <dgm:prSet/>
      <dgm:spPr/>
      <dgm:t>
        <a:bodyPr/>
        <a:lstStyle/>
        <a:p>
          <a:endParaRPr lang="en-IN"/>
        </a:p>
      </dgm:t>
    </dgm:pt>
    <dgm:pt modelId="{AF616545-D927-431B-8C08-CCB30E9CB30A}" type="sibTrans" cxnId="{EAAD17EC-9AD7-42B3-AEBC-580D23BC7091}">
      <dgm:prSet/>
      <dgm:spPr/>
      <dgm:t>
        <a:bodyPr/>
        <a:lstStyle/>
        <a:p>
          <a:endParaRPr lang="en-IN"/>
        </a:p>
      </dgm:t>
    </dgm:pt>
    <dgm:pt modelId="{282C1C42-913B-4F96-A2C2-CF794F8C3327}">
      <dgm:prSet phldrT="[Text]" custT="1"/>
      <dgm:spPr/>
      <dgm:t>
        <a:bodyPr/>
        <a:lstStyle/>
        <a:p>
          <a:r>
            <a:rPr lang="en-IN" sz="2000" dirty="0"/>
            <a:t>Use Cases</a:t>
          </a:r>
        </a:p>
      </dgm:t>
    </dgm:pt>
    <dgm:pt modelId="{BEBA6DB6-D67C-4209-B3D6-E0C3AC93BE12}" type="parTrans" cxnId="{8BE6530D-DEF0-430D-AC70-8A747F8B5D17}">
      <dgm:prSet/>
      <dgm:spPr/>
      <dgm:t>
        <a:bodyPr/>
        <a:lstStyle/>
        <a:p>
          <a:endParaRPr lang="en-IN"/>
        </a:p>
      </dgm:t>
    </dgm:pt>
    <dgm:pt modelId="{EDF9CB4A-F65A-465E-AF70-384F1186AD5C}" type="sibTrans" cxnId="{8BE6530D-DEF0-430D-AC70-8A747F8B5D17}">
      <dgm:prSet/>
      <dgm:spPr/>
      <dgm:t>
        <a:bodyPr/>
        <a:lstStyle/>
        <a:p>
          <a:endParaRPr lang="en-IN"/>
        </a:p>
      </dgm:t>
    </dgm:pt>
    <dgm:pt modelId="{B5DBD0D4-E95D-48F4-BD4B-F5355521ED62}">
      <dgm:prSet phldrT="[Text]" custT="1"/>
      <dgm:spPr/>
      <dgm:t>
        <a:bodyPr/>
        <a:lstStyle/>
        <a:p>
          <a:r>
            <a:rPr lang="en-IN" sz="1600" dirty="0"/>
            <a:t>Application hosting, NoSQL Db’s and RDBMS </a:t>
          </a:r>
        </a:p>
      </dgm:t>
    </dgm:pt>
    <dgm:pt modelId="{5F18EAC1-246A-4880-B08C-A72EC1C1EEBE}" type="parTrans" cxnId="{54901A66-AD6B-427D-82B5-110D0C2973E3}">
      <dgm:prSet/>
      <dgm:spPr/>
      <dgm:t>
        <a:bodyPr/>
        <a:lstStyle/>
        <a:p>
          <a:endParaRPr lang="en-IN"/>
        </a:p>
      </dgm:t>
    </dgm:pt>
    <dgm:pt modelId="{7753B806-8612-4362-9F87-531CA4BBA6FF}" type="sibTrans" cxnId="{54901A66-AD6B-427D-82B5-110D0C2973E3}">
      <dgm:prSet/>
      <dgm:spPr/>
      <dgm:t>
        <a:bodyPr/>
        <a:lstStyle/>
        <a:p>
          <a:endParaRPr lang="en-IN"/>
        </a:p>
      </dgm:t>
    </dgm:pt>
    <dgm:pt modelId="{4CDEEAB3-993E-4669-A192-7001F9681BB3}">
      <dgm:prSet phldrT="[Text]" custT="1"/>
      <dgm:spPr/>
      <dgm:t>
        <a:bodyPr/>
        <a:lstStyle/>
        <a:p>
          <a:r>
            <a:rPr lang="en-IN" sz="1600" dirty="0"/>
            <a:t>RDBMS, Home use setups and Web content repos.</a:t>
          </a:r>
        </a:p>
      </dgm:t>
    </dgm:pt>
    <dgm:pt modelId="{46A409B6-CCFB-4753-8BDA-2E8746458FEC}" type="parTrans" cxnId="{390CFFF0-A736-4A00-A89C-3AA07EAD2384}">
      <dgm:prSet/>
      <dgm:spPr/>
      <dgm:t>
        <a:bodyPr/>
        <a:lstStyle/>
        <a:p>
          <a:endParaRPr lang="en-IN"/>
        </a:p>
      </dgm:t>
    </dgm:pt>
    <dgm:pt modelId="{2F0A3805-771F-4197-BEA3-A19E8D99F3BB}" type="sibTrans" cxnId="{390CFFF0-A736-4A00-A89C-3AA07EAD2384}">
      <dgm:prSet/>
      <dgm:spPr/>
      <dgm:t>
        <a:bodyPr/>
        <a:lstStyle/>
        <a:p>
          <a:endParaRPr lang="en-IN"/>
        </a:p>
      </dgm:t>
    </dgm:pt>
    <dgm:pt modelId="{17B13C10-ADF1-43BD-AFF1-8CE8E3B7E530}">
      <dgm:prSet phldrT="[Text]" custT="1"/>
      <dgm:spPr/>
      <dgm:t>
        <a:bodyPr/>
        <a:lstStyle/>
        <a:p>
          <a:r>
            <a:rPr lang="en-IN" sz="1600" dirty="0"/>
            <a:t>Data stored redundantly in many AZ’s. Versioning and Cross Region Replications</a:t>
          </a:r>
        </a:p>
      </dgm:t>
    </dgm:pt>
    <dgm:pt modelId="{FF939BB2-379B-42D3-B4D6-E13D6DF5BF21}" type="parTrans" cxnId="{204CC637-D614-4C90-B88C-8E3F97411D1E}">
      <dgm:prSet/>
      <dgm:spPr/>
      <dgm:t>
        <a:bodyPr/>
        <a:lstStyle/>
        <a:p>
          <a:endParaRPr lang="en-IN"/>
        </a:p>
      </dgm:t>
    </dgm:pt>
    <dgm:pt modelId="{406ED181-27E4-4B9A-AC36-B3E4891C9E3B}" type="sibTrans" cxnId="{204CC637-D614-4C90-B88C-8E3F97411D1E}">
      <dgm:prSet/>
      <dgm:spPr/>
      <dgm:t>
        <a:bodyPr/>
        <a:lstStyle/>
        <a:p>
          <a:endParaRPr lang="en-IN"/>
        </a:p>
      </dgm:t>
    </dgm:pt>
    <dgm:pt modelId="{779D58E3-718E-4182-B5AA-D36217508E85}">
      <dgm:prSet phldrT="[Text]" custT="1"/>
      <dgm:spPr/>
      <dgm:t>
        <a:bodyPr/>
        <a:lstStyle/>
        <a:p>
          <a:r>
            <a:rPr lang="en-IN" sz="1600" dirty="0"/>
            <a:t>Content, Web Serving and Content Management</a:t>
          </a:r>
        </a:p>
      </dgm:t>
    </dgm:pt>
    <dgm:pt modelId="{4BB7FC35-3FA2-472C-8D8F-E1971FDC3986}" type="parTrans" cxnId="{4CF4084F-59E6-4C61-A809-2046AAA97B62}">
      <dgm:prSet/>
      <dgm:spPr/>
      <dgm:t>
        <a:bodyPr/>
        <a:lstStyle/>
        <a:p>
          <a:endParaRPr lang="en-IN"/>
        </a:p>
      </dgm:t>
    </dgm:pt>
    <dgm:pt modelId="{4BC0B5BF-3059-4274-AB6A-F590C7063DF9}" type="sibTrans" cxnId="{4CF4084F-59E6-4C61-A809-2046AAA97B62}">
      <dgm:prSet/>
      <dgm:spPr/>
      <dgm:t>
        <a:bodyPr/>
        <a:lstStyle/>
        <a:p>
          <a:endParaRPr lang="en-IN"/>
        </a:p>
      </dgm:t>
    </dgm:pt>
    <dgm:pt modelId="{4826A8E2-6940-44F9-979B-512CE3B57FCC}" type="pres">
      <dgm:prSet presAssocID="{65A61A17-1BC7-44A4-9A00-2FCA0EBF083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4553FFB-BB14-4C2C-A2C4-8A777C811A65}" type="pres">
      <dgm:prSet presAssocID="{96FF33FF-2ECC-417B-80A8-4A04E1CE2904}" presName="horFlow" presStyleCnt="0"/>
      <dgm:spPr/>
    </dgm:pt>
    <dgm:pt modelId="{1D581C71-BF07-47E3-87F7-F089B091F95C}" type="pres">
      <dgm:prSet presAssocID="{96FF33FF-2ECC-417B-80A8-4A04E1CE2904}" presName="bigChev" presStyleLbl="node1" presStyleIdx="0" presStyleCnt="2"/>
      <dgm:spPr/>
    </dgm:pt>
    <dgm:pt modelId="{EE83F06D-DF17-4F73-A83E-458BAC82A8CE}" type="pres">
      <dgm:prSet presAssocID="{E69810C6-A227-4AA4-8D9E-1A0D4C2E07AE}" presName="parTrans" presStyleCnt="0"/>
      <dgm:spPr/>
    </dgm:pt>
    <dgm:pt modelId="{869BAC7B-84EF-4C34-96B5-8FE04EC43660}" type="pres">
      <dgm:prSet presAssocID="{2091FA20-7BAA-4018-8734-9FE2F00D4681}" presName="node" presStyleLbl="alignAccFollowNode1" presStyleIdx="0" presStyleCnt="6" custScaleX="125150" custScaleY="135444">
        <dgm:presLayoutVars>
          <dgm:bulletEnabled val="1"/>
        </dgm:presLayoutVars>
      </dgm:prSet>
      <dgm:spPr/>
    </dgm:pt>
    <dgm:pt modelId="{5ECB56C5-E5E8-4B9A-85BC-89F841513DF7}" type="pres">
      <dgm:prSet presAssocID="{7EAEE660-33D7-4ADC-9F74-BFA5D0ABC302}" presName="sibTrans" presStyleCnt="0"/>
      <dgm:spPr/>
    </dgm:pt>
    <dgm:pt modelId="{BDE65722-A91F-4DD9-87F1-8C482B1B1817}" type="pres">
      <dgm:prSet presAssocID="{CB6DBAEC-36CB-4E5E-85A9-E2191077094A}" presName="node" presStyleLbl="alignAccFollowNode1" presStyleIdx="1" presStyleCnt="6" custScaleX="133479" custScaleY="135444">
        <dgm:presLayoutVars>
          <dgm:bulletEnabled val="1"/>
        </dgm:presLayoutVars>
      </dgm:prSet>
      <dgm:spPr/>
    </dgm:pt>
    <dgm:pt modelId="{4321C59E-F8E4-4159-87AB-CE6E302D41E0}" type="pres">
      <dgm:prSet presAssocID="{AF616545-D927-431B-8C08-CCB30E9CB30A}" presName="sibTrans" presStyleCnt="0"/>
      <dgm:spPr/>
    </dgm:pt>
    <dgm:pt modelId="{8D1421C1-AF2D-40FA-BFAF-D05ABFD65A22}" type="pres">
      <dgm:prSet presAssocID="{17B13C10-ADF1-43BD-AFF1-8CE8E3B7E530}" presName="node" presStyleLbl="alignAccFollowNode1" presStyleIdx="2" presStyleCnt="6" custScaleX="175841" custScaleY="130966">
        <dgm:presLayoutVars>
          <dgm:bulletEnabled val="1"/>
        </dgm:presLayoutVars>
      </dgm:prSet>
      <dgm:spPr/>
    </dgm:pt>
    <dgm:pt modelId="{F6E07BF6-3188-4DA2-AD7A-D94624813CE6}" type="pres">
      <dgm:prSet presAssocID="{96FF33FF-2ECC-417B-80A8-4A04E1CE2904}" presName="vSp" presStyleCnt="0"/>
      <dgm:spPr/>
    </dgm:pt>
    <dgm:pt modelId="{661B6396-0799-4325-A5B8-0A59D948C186}" type="pres">
      <dgm:prSet presAssocID="{282C1C42-913B-4F96-A2C2-CF794F8C3327}" presName="horFlow" presStyleCnt="0"/>
      <dgm:spPr/>
    </dgm:pt>
    <dgm:pt modelId="{77352EEE-5F8E-41AE-BC23-542DA5A917BF}" type="pres">
      <dgm:prSet presAssocID="{282C1C42-913B-4F96-A2C2-CF794F8C3327}" presName="bigChev" presStyleLbl="node1" presStyleIdx="1" presStyleCnt="2" custLinFactNeighborX="-1598" custLinFactNeighborY="41150"/>
      <dgm:spPr/>
    </dgm:pt>
    <dgm:pt modelId="{DBA440C8-5B25-49F0-BB9E-32D809FBBCAD}" type="pres">
      <dgm:prSet presAssocID="{5F18EAC1-246A-4880-B08C-A72EC1C1EEBE}" presName="parTrans" presStyleCnt="0"/>
      <dgm:spPr/>
    </dgm:pt>
    <dgm:pt modelId="{A370EE0F-31C0-4665-94CB-E6136A24E009}" type="pres">
      <dgm:prSet presAssocID="{B5DBD0D4-E95D-48F4-BD4B-F5355521ED62}" presName="node" presStyleLbl="alignAccFollowNode1" presStyleIdx="3" presStyleCnt="6" custScaleX="123987" custScaleY="135444" custLinFactNeighborY="42095">
        <dgm:presLayoutVars>
          <dgm:bulletEnabled val="1"/>
        </dgm:presLayoutVars>
      </dgm:prSet>
      <dgm:spPr/>
    </dgm:pt>
    <dgm:pt modelId="{3F6F2D2A-3041-431D-AC8B-2C6377D26748}" type="pres">
      <dgm:prSet presAssocID="{7753B806-8612-4362-9F87-531CA4BBA6FF}" presName="sibTrans" presStyleCnt="0"/>
      <dgm:spPr/>
    </dgm:pt>
    <dgm:pt modelId="{97D3A3B9-F54A-4CA4-9123-32FA76AE4183}" type="pres">
      <dgm:prSet presAssocID="{4CDEEAB3-993E-4669-A192-7001F9681BB3}" presName="node" presStyleLbl="alignAccFollowNode1" presStyleIdx="4" presStyleCnt="6" custScaleX="139633" custScaleY="135444" custLinFactNeighborY="42095">
        <dgm:presLayoutVars>
          <dgm:bulletEnabled val="1"/>
        </dgm:presLayoutVars>
      </dgm:prSet>
      <dgm:spPr/>
    </dgm:pt>
    <dgm:pt modelId="{480FAB80-59A4-4E80-B1D5-5F8F6FBEB491}" type="pres">
      <dgm:prSet presAssocID="{2F0A3805-771F-4197-BEA3-A19E8D99F3BB}" presName="sibTrans" presStyleCnt="0"/>
      <dgm:spPr/>
    </dgm:pt>
    <dgm:pt modelId="{541D87AD-4C5D-46ED-92FC-496934CB7196}" type="pres">
      <dgm:prSet presAssocID="{779D58E3-718E-4182-B5AA-D36217508E85}" presName="node" presStyleLbl="alignAccFollowNode1" presStyleIdx="5" presStyleCnt="6" custScaleX="170643" custScaleY="135444" custLinFactNeighborX="1788" custLinFactNeighborY="42095">
        <dgm:presLayoutVars>
          <dgm:bulletEnabled val="1"/>
        </dgm:presLayoutVars>
      </dgm:prSet>
      <dgm:spPr/>
    </dgm:pt>
  </dgm:ptLst>
  <dgm:cxnLst>
    <dgm:cxn modelId="{8BE6530D-DEF0-430D-AC70-8A747F8B5D17}" srcId="{65A61A17-1BC7-44A4-9A00-2FCA0EBF0830}" destId="{282C1C42-913B-4F96-A2C2-CF794F8C3327}" srcOrd="1" destOrd="0" parTransId="{BEBA6DB6-D67C-4209-B3D6-E0C3AC93BE12}" sibTransId="{EDF9CB4A-F65A-465E-AF70-384F1186AD5C}"/>
    <dgm:cxn modelId="{BEE88221-B07A-4C3D-BF4E-6916F58C8086}" type="presOf" srcId="{282C1C42-913B-4F96-A2C2-CF794F8C3327}" destId="{77352EEE-5F8E-41AE-BC23-542DA5A917BF}" srcOrd="0" destOrd="0" presId="urn:microsoft.com/office/officeart/2005/8/layout/lProcess3"/>
    <dgm:cxn modelId="{9D71FA25-4F0D-43FE-A878-FE5FCA399AE0}" type="presOf" srcId="{65A61A17-1BC7-44A4-9A00-2FCA0EBF0830}" destId="{4826A8E2-6940-44F9-979B-512CE3B57FCC}" srcOrd="0" destOrd="0" presId="urn:microsoft.com/office/officeart/2005/8/layout/lProcess3"/>
    <dgm:cxn modelId="{AD4CE634-0505-403E-976D-237D5EFBD7AC}" srcId="{96FF33FF-2ECC-417B-80A8-4A04E1CE2904}" destId="{2091FA20-7BAA-4018-8734-9FE2F00D4681}" srcOrd="0" destOrd="0" parTransId="{E69810C6-A227-4AA4-8D9E-1A0D4C2E07AE}" sibTransId="{7EAEE660-33D7-4ADC-9F74-BFA5D0ABC302}"/>
    <dgm:cxn modelId="{08EAC037-FFEE-482E-8A2B-04A0BFDCC665}" type="presOf" srcId="{17B13C10-ADF1-43BD-AFF1-8CE8E3B7E530}" destId="{8D1421C1-AF2D-40FA-BFAF-D05ABFD65A22}" srcOrd="0" destOrd="0" presId="urn:microsoft.com/office/officeart/2005/8/layout/lProcess3"/>
    <dgm:cxn modelId="{204CC637-D614-4C90-B88C-8E3F97411D1E}" srcId="{96FF33FF-2ECC-417B-80A8-4A04E1CE2904}" destId="{17B13C10-ADF1-43BD-AFF1-8CE8E3B7E530}" srcOrd="2" destOrd="0" parTransId="{FF939BB2-379B-42D3-B4D6-E13D6DF5BF21}" sibTransId="{406ED181-27E4-4B9A-AC36-B3E4891C9E3B}"/>
    <dgm:cxn modelId="{041EDA3C-4BC2-4F71-8B63-C81F417302B7}" type="presOf" srcId="{779D58E3-718E-4182-B5AA-D36217508E85}" destId="{541D87AD-4C5D-46ED-92FC-496934CB7196}" srcOrd="0" destOrd="0" presId="urn:microsoft.com/office/officeart/2005/8/layout/lProcess3"/>
    <dgm:cxn modelId="{54901A66-AD6B-427D-82B5-110D0C2973E3}" srcId="{282C1C42-913B-4F96-A2C2-CF794F8C3327}" destId="{B5DBD0D4-E95D-48F4-BD4B-F5355521ED62}" srcOrd="0" destOrd="0" parTransId="{5F18EAC1-246A-4880-B08C-A72EC1C1EEBE}" sibTransId="{7753B806-8612-4362-9F87-531CA4BBA6FF}"/>
    <dgm:cxn modelId="{4CF4084F-59E6-4C61-A809-2046AAA97B62}" srcId="{282C1C42-913B-4F96-A2C2-CF794F8C3327}" destId="{779D58E3-718E-4182-B5AA-D36217508E85}" srcOrd="2" destOrd="0" parTransId="{4BB7FC35-3FA2-472C-8D8F-E1971FDC3986}" sibTransId="{4BC0B5BF-3059-4274-AB6A-F590C7063DF9}"/>
    <dgm:cxn modelId="{FFC81156-6D84-46E4-A98B-1E8E6F9C1EF1}" type="presOf" srcId="{CB6DBAEC-36CB-4E5E-85A9-E2191077094A}" destId="{BDE65722-A91F-4DD9-87F1-8C482B1B1817}" srcOrd="0" destOrd="0" presId="urn:microsoft.com/office/officeart/2005/8/layout/lProcess3"/>
    <dgm:cxn modelId="{334E337B-3626-421D-9AF6-43A387B93AC0}" type="presOf" srcId="{96FF33FF-2ECC-417B-80A8-4A04E1CE2904}" destId="{1D581C71-BF07-47E3-87F7-F089B091F95C}" srcOrd="0" destOrd="0" presId="urn:microsoft.com/office/officeart/2005/8/layout/lProcess3"/>
    <dgm:cxn modelId="{5116E28F-D7D0-4A69-A3B8-26547706318C}" type="presOf" srcId="{B5DBD0D4-E95D-48F4-BD4B-F5355521ED62}" destId="{A370EE0F-31C0-4665-94CB-E6136A24E009}" srcOrd="0" destOrd="0" presId="urn:microsoft.com/office/officeart/2005/8/layout/lProcess3"/>
    <dgm:cxn modelId="{6114BCB7-BF8F-4C8C-BD95-EE74FCC27CA9}" type="presOf" srcId="{2091FA20-7BAA-4018-8734-9FE2F00D4681}" destId="{869BAC7B-84EF-4C34-96B5-8FE04EC43660}" srcOrd="0" destOrd="0" presId="urn:microsoft.com/office/officeart/2005/8/layout/lProcess3"/>
    <dgm:cxn modelId="{C636B0C4-1393-451D-8150-4F358AA39B3C}" srcId="{65A61A17-1BC7-44A4-9A00-2FCA0EBF0830}" destId="{96FF33FF-2ECC-417B-80A8-4A04E1CE2904}" srcOrd="0" destOrd="0" parTransId="{756ABF75-BF8B-41E8-A058-4D0AD7ECA7E7}" sibTransId="{645F43A0-1F1B-469B-9B7C-952A897D11B2}"/>
    <dgm:cxn modelId="{EAAD17EC-9AD7-42B3-AEBC-580D23BC7091}" srcId="{96FF33FF-2ECC-417B-80A8-4A04E1CE2904}" destId="{CB6DBAEC-36CB-4E5E-85A9-E2191077094A}" srcOrd="1" destOrd="0" parTransId="{E0A7C17D-1CC1-4789-BC73-62674E9D3BDF}" sibTransId="{AF616545-D927-431B-8C08-CCB30E9CB30A}"/>
    <dgm:cxn modelId="{390CFFF0-A736-4A00-A89C-3AA07EAD2384}" srcId="{282C1C42-913B-4F96-A2C2-CF794F8C3327}" destId="{4CDEEAB3-993E-4669-A192-7001F9681BB3}" srcOrd="1" destOrd="0" parTransId="{46A409B6-CCFB-4753-8BDA-2E8746458FEC}" sibTransId="{2F0A3805-771F-4197-BEA3-A19E8D99F3BB}"/>
    <dgm:cxn modelId="{3D8442F7-9E80-46C8-B242-12FC20E65699}" type="presOf" srcId="{4CDEEAB3-993E-4669-A192-7001F9681BB3}" destId="{97D3A3B9-F54A-4CA4-9123-32FA76AE4183}" srcOrd="0" destOrd="0" presId="urn:microsoft.com/office/officeart/2005/8/layout/lProcess3"/>
    <dgm:cxn modelId="{5DDBC3C8-82DD-4B8D-A187-5475A6852214}" type="presParOf" srcId="{4826A8E2-6940-44F9-979B-512CE3B57FCC}" destId="{94553FFB-BB14-4C2C-A2C4-8A777C811A65}" srcOrd="0" destOrd="0" presId="urn:microsoft.com/office/officeart/2005/8/layout/lProcess3"/>
    <dgm:cxn modelId="{4CF085CD-B2FC-48E4-8DC2-94C2D15E0B42}" type="presParOf" srcId="{94553FFB-BB14-4C2C-A2C4-8A777C811A65}" destId="{1D581C71-BF07-47E3-87F7-F089B091F95C}" srcOrd="0" destOrd="0" presId="urn:microsoft.com/office/officeart/2005/8/layout/lProcess3"/>
    <dgm:cxn modelId="{C35908E0-0392-4898-801F-D0D912D22250}" type="presParOf" srcId="{94553FFB-BB14-4C2C-A2C4-8A777C811A65}" destId="{EE83F06D-DF17-4F73-A83E-458BAC82A8CE}" srcOrd="1" destOrd="0" presId="urn:microsoft.com/office/officeart/2005/8/layout/lProcess3"/>
    <dgm:cxn modelId="{9F7C1EDA-BEAE-478F-9DE0-B0446571FA08}" type="presParOf" srcId="{94553FFB-BB14-4C2C-A2C4-8A777C811A65}" destId="{869BAC7B-84EF-4C34-96B5-8FE04EC43660}" srcOrd="2" destOrd="0" presId="urn:microsoft.com/office/officeart/2005/8/layout/lProcess3"/>
    <dgm:cxn modelId="{1457D188-867E-4B51-80D3-589B5AC20F35}" type="presParOf" srcId="{94553FFB-BB14-4C2C-A2C4-8A777C811A65}" destId="{5ECB56C5-E5E8-4B9A-85BC-89F841513DF7}" srcOrd="3" destOrd="0" presId="urn:microsoft.com/office/officeart/2005/8/layout/lProcess3"/>
    <dgm:cxn modelId="{5AF02250-4902-481A-95DA-33A6F3B66A62}" type="presParOf" srcId="{94553FFB-BB14-4C2C-A2C4-8A777C811A65}" destId="{BDE65722-A91F-4DD9-87F1-8C482B1B1817}" srcOrd="4" destOrd="0" presId="urn:microsoft.com/office/officeart/2005/8/layout/lProcess3"/>
    <dgm:cxn modelId="{2EFB0029-7672-4E95-A9D7-F820DF55EFDD}" type="presParOf" srcId="{94553FFB-BB14-4C2C-A2C4-8A777C811A65}" destId="{4321C59E-F8E4-4159-87AB-CE6E302D41E0}" srcOrd="5" destOrd="0" presId="urn:microsoft.com/office/officeart/2005/8/layout/lProcess3"/>
    <dgm:cxn modelId="{2C169BE1-32DB-4F7F-B736-C488CD594543}" type="presParOf" srcId="{94553FFB-BB14-4C2C-A2C4-8A777C811A65}" destId="{8D1421C1-AF2D-40FA-BFAF-D05ABFD65A22}" srcOrd="6" destOrd="0" presId="urn:microsoft.com/office/officeart/2005/8/layout/lProcess3"/>
    <dgm:cxn modelId="{0A05F04E-7F65-438A-893D-D2A67676842C}" type="presParOf" srcId="{4826A8E2-6940-44F9-979B-512CE3B57FCC}" destId="{F6E07BF6-3188-4DA2-AD7A-D94624813CE6}" srcOrd="1" destOrd="0" presId="urn:microsoft.com/office/officeart/2005/8/layout/lProcess3"/>
    <dgm:cxn modelId="{5468B7E8-7DFB-4931-B8D1-9BD61043DB57}" type="presParOf" srcId="{4826A8E2-6940-44F9-979B-512CE3B57FCC}" destId="{661B6396-0799-4325-A5B8-0A59D948C186}" srcOrd="2" destOrd="0" presId="urn:microsoft.com/office/officeart/2005/8/layout/lProcess3"/>
    <dgm:cxn modelId="{315E49CC-05AD-4C71-9BE3-9C6643836877}" type="presParOf" srcId="{661B6396-0799-4325-A5B8-0A59D948C186}" destId="{77352EEE-5F8E-41AE-BC23-542DA5A917BF}" srcOrd="0" destOrd="0" presId="urn:microsoft.com/office/officeart/2005/8/layout/lProcess3"/>
    <dgm:cxn modelId="{C05B41E1-16FF-4F09-B327-92B726520B6D}" type="presParOf" srcId="{661B6396-0799-4325-A5B8-0A59D948C186}" destId="{DBA440C8-5B25-49F0-BB9E-32D809FBBCAD}" srcOrd="1" destOrd="0" presId="urn:microsoft.com/office/officeart/2005/8/layout/lProcess3"/>
    <dgm:cxn modelId="{0E332593-1CB1-4E82-8B0B-49499A7EDD5B}" type="presParOf" srcId="{661B6396-0799-4325-A5B8-0A59D948C186}" destId="{A370EE0F-31C0-4665-94CB-E6136A24E009}" srcOrd="2" destOrd="0" presId="urn:microsoft.com/office/officeart/2005/8/layout/lProcess3"/>
    <dgm:cxn modelId="{15E58DE7-011E-4E73-8FD8-673F9F6CF3AA}" type="presParOf" srcId="{661B6396-0799-4325-A5B8-0A59D948C186}" destId="{3F6F2D2A-3041-431D-AC8B-2C6377D26748}" srcOrd="3" destOrd="0" presId="urn:microsoft.com/office/officeart/2005/8/layout/lProcess3"/>
    <dgm:cxn modelId="{7E1908AD-C6FA-4A2E-ABC7-2A966B918C86}" type="presParOf" srcId="{661B6396-0799-4325-A5B8-0A59D948C186}" destId="{97D3A3B9-F54A-4CA4-9123-32FA76AE4183}" srcOrd="4" destOrd="0" presId="urn:microsoft.com/office/officeart/2005/8/layout/lProcess3"/>
    <dgm:cxn modelId="{B8B73647-D050-4E10-8149-A8D403053BF9}" type="presParOf" srcId="{661B6396-0799-4325-A5B8-0A59D948C186}" destId="{480FAB80-59A4-4E80-B1D5-5F8F6FBEB491}" srcOrd="5" destOrd="0" presId="urn:microsoft.com/office/officeart/2005/8/layout/lProcess3"/>
    <dgm:cxn modelId="{5E336965-7862-4B0B-AB2A-E94F1DB3AF2B}" type="presParOf" srcId="{661B6396-0799-4325-A5B8-0A59D948C186}" destId="{541D87AD-4C5D-46ED-92FC-496934CB719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1C71-BF07-47E3-87F7-F089B091F95C}">
      <dsp:nvSpPr>
        <dsp:cNvPr id="0" name=""/>
        <dsp:cNvSpPr/>
      </dsp:nvSpPr>
      <dsp:spPr>
        <a:xfrm>
          <a:off x="5059" y="1006644"/>
          <a:ext cx="2595562" cy="1038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Maximum Size</a:t>
          </a:r>
        </a:p>
      </dsp:txBody>
      <dsp:txXfrm>
        <a:off x="524172" y="1006644"/>
        <a:ext cx="1557337" cy="1038225"/>
      </dsp:txXfrm>
    </dsp:sp>
    <dsp:sp modelId="{869BAC7B-84EF-4C34-96B5-8FE04EC43660}">
      <dsp:nvSpPr>
        <dsp:cNvPr id="0" name=""/>
        <dsp:cNvSpPr/>
      </dsp:nvSpPr>
      <dsp:spPr>
        <a:xfrm>
          <a:off x="2263198" y="1094893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Max 16 TB</a:t>
          </a:r>
        </a:p>
      </dsp:txBody>
      <dsp:txXfrm>
        <a:off x="2694061" y="1094893"/>
        <a:ext cx="1292590" cy="861726"/>
      </dsp:txXfrm>
    </dsp:sp>
    <dsp:sp modelId="{BDE65722-A91F-4DD9-87F1-8C482B1B1817}">
      <dsp:nvSpPr>
        <dsp:cNvPr id="0" name=""/>
        <dsp:cNvSpPr/>
      </dsp:nvSpPr>
      <dsp:spPr>
        <a:xfrm>
          <a:off x="4115911" y="1094893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Unlimited</a:t>
          </a:r>
        </a:p>
      </dsp:txBody>
      <dsp:txXfrm>
        <a:off x="4546774" y="1094893"/>
        <a:ext cx="1292590" cy="861726"/>
      </dsp:txXfrm>
    </dsp:sp>
    <dsp:sp modelId="{8D1421C1-AF2D-40FA-BFAF-D05ABFD65A22}">
      <dsp:nvSpPr>
        <dsp:cNvPr id="0" name=""/>
        <dsp:cNvSpPr/>
      </dsp:nvSpPr>
      <dsp:spPr>
        <a:xfrm>
          <a:off x="5968623" y="1094893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Unlimited</a:t>
          </a:r>
        </a:p>
      </dsp:txBody>
      <dsp:txXfrm>
        <a:off x="6399486" y="1094893"/>
        <a:ext cx="1292590" cy="861726"/>
      </dsp:txXfrm>
    </dsp:sp>
    <dsp:sp modelId="{77352EEE-5F8E-41AE-BC23-542DA5A917BF}">
      <dsp:nvSpPr>
        <dsp:cNvPr id="0" name=""/>
        <dsp:cNvSpPr/>
      </dsp:nvSpPr>
      <dsp:spPr>
        <a:xfrm>
          <a:off x="5059" y="2190221"/>
          <a:ext cx="2595562" cy="1038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Maximum File Size</a:t>
          </a:r>
        </a:p>
      </dsp:txBody>
      <dsp:txXfrm>
        <a:off x="524172" y="2190221"/>
        <a:ext cx="1557337" cy="1038225"/>
      </dsp:txXfrm>
    </dsp:sp>
    <dsp:sp modelId="{A370EE0F-31C0-4665-94CB-E6136A24E009}">
      <dsp:nvSpPr>
        <dsp:cNvPr id="0" name=""/>
        <dsp:cNvSpPr/>
      </dsp:nvSpPr>
      <dsp:spPr>
        <a:xfrm>
          <a:off x="2263198" y="2278470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Limited by file volume</a:t>
          </a:r>
        </a:p>
      </dsp:txBody>
      <dsp:txXfrm>
        <a:off x="2694061" y="2278470"/>
        <a:ext cx="1292590" cy="861726"/>
      </dsp:txXfrm>
    </dsp:sp>
    <dsp:sp modelId="{97D3A3B9-F54A-4CA4-9123-32FA76AE4183}">
      <dsp:nvSpPr>
        <dsp:cNvPr id="0" name=""/>
        <dsp:cNvSpPr/>
      </dsp:nvSpPr>
      <dsp:spPr>
        <a:xfrm>
          <a:off x="4115911" y="2278470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47.9 TB</a:t>
          </a:r>
        </a:p>
      </dsp:txBody>
      <dsp:txXfrm>
        <a:off x="4546774" y="2278470"/>
        <a:ext cx="1292590" cy="861726"/>
      </dsp:txXfrm>
    </dsp:sp>
    <dsp:sp modelId="{541D87AD-4C5D-46ED-92FC-496934CB7196}">
      <dsp:nvSpPr>
        <dsp:cNvPr id="0" name=""/>
        <dsp:cNvSpPr/>
      </dsp:nvSpPr>
      <dsp:spPr>
        <a:xfrm>
          <a:off x="5968623" y="2278470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5 TB</a:t>
          </a:r>
        </a:p>
      </dsp:txBody>
      <dsp:txXfrm>
        <a:off x="6399486" y="2278470"/>
        <a:ext cx="1292590" cy="861726"/>
      </dsp:txXfrm>
    </dsp:sp>
    <dsp:sp modelId="{4F0C6B9C-FB9B-483F-8AE9-96A52EC89E16}">
      <dsp:nvSpPr>
        <dsp:cNvPr id="0" name=""/>
        <dsp:cNvSpPr/>
      </dsp:nvSpPr>
      <dsp:spPr>
        <a:xfrm>
          <a:off x="5059" y="3373797"/>
          <a:ext cx="2595562" cy="1038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Scalability</a:t>
          </a:r>
        </a:p>
      </dsp:txBody>
      <dsp:txXfrm>
        <a:off x="524172" y="3373797"/>
        <a:ext cx="1557337" cy="1038225"/>
      </dsp:txXfrm>
    </dsp:sp>
    <dsp:sp modelId="{AE80D170-DCFE-47B4-8059-C4CB5412019E}">
      <dsp:nvSpPr>
        <dsp:cNvPr id="0" name=""/>
        <dsp:cNvSpPr/>
      </dsp:nvSpPr>
      <dsp:spPr>
        <a:xfrm>
          <a:off x="2263198" y="3462046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Manual scaling volume size</a:t>
          </a:r>
        </a:p>
      </dsp:txBody>
      <dsp:txXfrm>
        <a:off x="2694061" y="3462046"/>
        <a:ext cx="1292590" cy="861726"/>
      </dsp:txXfrm>
    </dsp:sp>
    <dsp:sp modelId="{D7E98FDC-6D1E-46E2-8553-2852228284A7}">
      <dsp:nvSpPr>
        <dsp:cNvPr id="0" name=""/>
        <dsp:cNvSpPr/>
      </dsp:nvSpPr>
      <dsp:spPr>
        <a:xfrm>
          <a:off x="4115911" y="3462046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Automatic Scaling</a:t>
          </a:r>
        </a:p>
      </dsp:txBody>
      <dsp:txXfrm>
        <a:off x="4546774" y="3462046"/>
        <a:ext cx="1292590" cy="861726"/>
      </dsp:txXfrm>
    </dsp:sp>
    <dsp:sp modelId="{BB85EB2D-1DC4-409A-A99A-2B22A12F8FBC}">
      <dsp:nvSpPr>
        <dsp:cNvPr id="0" name=""/>
        <dsp:cNvSpPr/>
      </dsp:nvSpPr>
      <dsp:spPr>
        <a:xfrm>
          <a:off x="5968623" y="3462046"/>
          <a:ext cx="2154316" cy="86172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Highly scalable </a:t>
          </a:r>
          <a:r>
            <a:rPr lang="en-IN" sz="1900" kern="1200"/>
            <a:t>not automati</a:t>
          </a:r>
          <a:endParaRPr lang="en-IN" sz="1900" kern="1200" dirty="0"/>
        </a:p>
      </dsp:txBody>
      <dsp:txXfrm>
        <a:off x="6399486" y="3462046"/>
        <a:ext cx="1292590" cy="861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1C71-BF07-47E3-87F7-F089B091F95C}">
      <dsp:nvSpPr>
        <dsp:cNvPr id="0" name=""/>
        <dsp:cNvSpPr/>
      </dsp:nvSpPr>
      <dsp:spPr>
        <a:xfrm>
          <a:off x="5410" y="1469119"/>
          <a:ext cx="2604061" cy="104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Data Access</a:t>
          </a:r>
        </a:p>
      </dsp:txBody>
      <dsp:txXfrm>
        <a:off x="526222" y="1469119"/>
        <a:ext cx="1562437" cy="1041624"/>
      </dsp:txXfrm>
    </dsp:sp>
    <dsp:sp modelId="{869BAC7B-84EF-4C34-96B5-8FE04EC43660}">
      <dsp:nvSpPr>
        <dsp:cNvPr id="0" name=""/>
        <dsp:cNvSpPr/>
      </dsp:nvSpPr>
      <dsp:spPr>
        <a:xfrm>
          <a:off x="2270943" y="1404442"/>
          <a:ext cx="270495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Single EC2 instance – same AZ</a:t>
          </a:r>
        </a:p>
      </dsp:txBody>
      <dsp:txXfrm>
        <a:off x="2856432" y="1404442"/>
        <a:ext cx="1533977" cy="1170978"/>
      </dsp:txXfrm>
    </dsp:sp>
    <dsp:sp modelId="{BDE65722-A91F-4DD9-87F1-8C482B1B1817}">
      <dsp:nvSpPr>
        <dsp:cNvPr id="0" name=""/>
        <dsp:cNvSpPr/>
      </dsp:nvSpPr>
      <dsp:spPr>
        <a:xfrm>
          <a:off x="4673307" y="1404442"/>
          <a:ext cx="288497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Upto</a:t>
          </a:r>
          <a:r>
            <a:rPr lang="en-IN" sz="1600" kern="1200" dirty="0"/>
            <a:t> 1K instances parallelly – all AZ in region</a:t>
          </a:r>
        </a:p>
      </dsp:txBody>
      <dsp:txXfrm>
        <a:off x="5258796" y="1404442"/>
        <a:ext cx="1713997" cy="1170978"/>
      </dsp:txXfrm>
    </dsp:sp>
    <dsp:sp modelId="{8D1421C1-AF2D-40FA-BFAF-D05ABFD65A22}">
      <dsp:nvSpPr>
        <dsp:cNvPr id="0" name=""/>
        <dsp:cNvSpPr/>
      </dsp:nvSpPr>
      <dsp:spPr>
        <a:xfrm>
          <a:off x="7255691" y="1404442"/>
          <a:ext cx="254985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Upto</a:t>
          </a:r>
          <a:r>
            <a:rPr lang="en-IN" sz="1600" kern="1200" dirty="0"/>
            <a:t> 1 million using REST API, Globally</a:t>
          </a:r>
        </a:p>
      </dsp:txBody>
      <dsp:txXfrm>
        <a:off x="7841180" y="1404442"/>
        <a:ext cx="1378877" cy="1170978"/>
      </dsp:txXfrm>
    </dsp:sp>
    <dsp:sp modelId="{77352EEE-5F8E-41AE-BC23-542DA5A917BF}">
      <dsp:nvSpPr>
        <dsp:cNvPr id="0" name=""/>
        <dsp:cNvSpPr/>
      </dsp:nvSpPr>
      <dsp:spPr>
        <a:xfrm>
          <a:off x="0" y="2785925"/>
          <a:ext cx="2604061" cy="104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Security</a:t>
          </a:r>
        </a:p>
      </dsp:txBody>
      <dsp:txXfrm>
        <a:off x="520812" y="2785925"/>
        <a:ext cx="1562437" cy="1041624"/>
      </dsp:txXfrm>
    </dsp:sp>
    <dsp:sp modelId="{A370EE0F-31C0-4665-94CB-E6136A24E009}">
      <dsp:nvSpPr>
        <dsp:cNvPr id="0" name=""/>
        <dsp:cNvSpPr/>
      </dsp:nvSpPr>
      <dsp:spPr>
        <a:xfrm>
          <a:off x="2270943" y="2721248"/>
          <a:ext cx="2679818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EC2 instance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Security Group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Unix Permissions</a:t>
          </a:r>
        </a:p>
      </dsp:txBody>
      <dsp:txXfrm>
        <a:off x="2856432" y="2721248"/>
        <a:ext cx="1508840" cy="1170978"/>
      </dsp:txXfrm>
    </dsp:sp>
    <dsp:sp modelId="{97D3A3B9-F54A-4CA4-9123-32FA76AE4183}">
      <dsp:nvSpPr>
        <dsp:cNvPr id="0" name=""/>
        <dsp:cNvSpPr/>
      </dsp:nvSpPr>
      <dsp:spPr>
        <a:xfrm>
          <a:off x="4648170" y="2721248"/>
          <a:ext cx="3017986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Access Point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Security Group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POSIX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IAM</a:t>
          </a:r>
        </a:p>
      </dsp:txBody>
      <dsp:txXfrm>
        <a:off x="5233659" y="2721248"/>
        <a:ext cx="1847008" cy="1170978"/>
      </dsp:txXfrm>
    </dsp:sp>
    <dsp:sp modelId="{541D87AD-4C5D-46ED-92FC-496934CB7196}">
      <dsp:nvSpPr>
        <dsp:cNvPr id="0" name=""/>
        <dsp:cNvSpPr/>
      </dsp:nvSpPr>
      <dsp:spPr>
        <a:xfrm>
          <a:off x="7368975" y="2662087"/>
          <a:ext cx="2636872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IAM Permissions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Bucket Policy</a:t>
          </a:r>
        </a:p>
      </dsp:txBody>
      <dsp:txXfrm>
        <a:off x="7954464" y="2662087"/>
        <a:ext cx="1465894" cy="1170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1C71-BF07-47E3-87F7-F089B091F95C}">
      <dsp:nvSpPr>
        <dsp:cNvPr id="0" name=""/>
        <dsp:cNvSpPr/>
      </dsp:nvSpPr>
      <dsp:spPr>
        <a:xfrm>
          <a:off x="5410" y="1469119"/>
          <a:ext cx="2604061" cy="104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Performance</a:t>
          </a:r>
        </a:p>
      </dsp:txBody>
      <dsp:txXfrm>
        <a:off x="526222" y="1469119"/>
        <a:ext cx="1562437" cy="1041624"/>
      </dsp:txXfrm>
    </dsp:sp>
    <dsp:sp modelId="{869BAC7B-84EF-4C34-96B5-8FE04EC43660}">
      <dsp:nvSpPr>
        <dsp:cNvPr id="0" name=""/>
        <dsp:cNvSpPr/>
      </dsp:nvSpPr>
      <dsp:spPr>
        <a:xfrm>
          <a:off x="2270943" y="1404442"/>
          <a:ext cx="270495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Varies depending on the volume: IOPS and SSD type</a:t>
          </a:r>
        </a:p>
      </dsp:txBody>
      <dsp:txXfrm>
        <a:off x="2856432" y="1404442"/>
        <a:ext cx="1533977" cy="1170978"/>
      </dsp:txXfrm>
    </dsp:sp>
    <dsp:sp modelId="{BDE65722-A91F-4DD9-87F1-8C482B1B1817}">
      <dsp:nvSpPr>
        <dsp:cNvPr id="0" name=""/>
        <dsp:cNvSpPr/>
      </dsp:nvSpPr>
      <dsp:spPr>
        <a:xfrm>
          <a:off x="4673307" y="1404442"/>
          <a:ext cx="288497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Varies depending on Burst and Provisioned. 10 GB/s IOPS</a:t>
          </a:r>
        </a:p>
      </dsp:txBody>
      <dsp:txXfrm>
        <a:off x="5258796" y="1404442"/>
        <a:ext cx="1713997" cy="1170978"/>
      </dsp:txXfrm>
    </dsp:sp>
    <dsp:sp modelId="{8D1421C1-AF2D-40FA-BFAF-D05ABFD65A22}">
      <dsp:nvSpPr>
        <dsp:cNvPr id="0" name=""/>
        <dsp:cNvSpPr/>
      </dsp:nvSpPr>
      <dsp:spPr>
        <a:xfrm>
          <a:off x="7255691" y="1404442"/>
          <a:ext cx="2549855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Multipart upload 100 MB. 3500 PUT, GET, DELETE, 5500 GET </a:t>
          </a:r>
          <a:r>
            <a:rPr lang="en-IN" sz="1600" kern="1200" dirty="0" err="1"/>
            <a:t>requess</a:t>
          </a:r>
          <a:endParaRPr lang="en-IN" sz="1600" kern="1200" dirty="0"/>
        </a:p>
      </dsp:txBody>
      <dsp:txXfrm>
        <a:off x="7841180" y="1404442"/>
        <a:ext cx="1378877" cy="1170978"/>
      </dsp:txXfrm>
    </dsp:sp>
    <dsp:sp modelId="{77352EEE-5F8E-41AE-BC23-542DA5A917BF}">
      <dsp:nvSpPr>
        <dsp:cNvPr id="0" name=""/>
        <dsp:cNvSpPr/>
      </dsp:nvSpPr>
      <dsp:spPr>
        <a:xfrm>
          <a:off x="0" y="2785925"/>
          <a:ext cx="2604061" cy="1041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Security</a:t>
          </a:r>
        </a:p>
      </dsp:txBody>
      <dsp:txXfrm>
        <a:off x="520812" y="2785925"/>
        <a:ext cx="1562437" cy="1041624"/>
      </dsp:txXfrm>
    </dsp:sp>
    <dsp:sp modelId="{A370EE0F-31C0-4665-94CB-E6136A24E009}">
      <dsp:nvSpPr>
        <dsp:cNvPr id="0" name=""/>
        <dsp:cNvSpPr/>
      </dsp:nvSpPr>
      <dsp:spPr>
        <a:xfrm>
          <a:off x="2270943" y="2721248"/>
          <a:ext cx="2679818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99.9%</a:t>
          </a:r>
        </a:p>
      </dsp:txBody>
      <dsp:txXfrm>
        <a:off x="2856432" y="2721248"/>
        <a:ext cx="1508840" cy="1170978"/>
      </dsp:txXfrm>
    </dsp:sp>
    <dsp:sp modelId="{97D3A3B9-F54A-4CA4-9123-32FA76AE4183}">
      <dsp:nvSpPr>
        <dsp:cNvPr id="0" name=""/>
        <dsp:cNvSpPr/>
      </dsp:nvSpPr>
      <dsp:spPr>
        <a:xfrm>
          <a:off x="4648170" y="2721248"/>
          <a:ext cx="3017986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Highly available</a:t>
          </a:r>
        </a:p>
      </dsp:txBody>
      <dsp:txXfrm>
        <a:off x="5233659" y="2721248"/>
        <a:ext cx="1847008" cy="1170978"/>
      </dsp:txXfrm>
    </dsp:sp>
    <dsp:sp modelId="{541D87AD-4C5D-46ED-92FC-496934CB7196}">
      <dsp:nvSpPr>
        <dsp:cNvPr id="0" name=""/>
        <dsp:cNvSpPr/>
      </dsp:nvSpPr>
      <dsp:spPr>
        <a:xfrm>
          <a:off x="7368975" y="2662087"/>
          <a:ext cx="2636872" cy="11709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99.999999999%</a:t>
          </a:r>
        </a:p>
      </dsp:txBody>
      <dsp:txXfrm>
        <a:off x="7954464" y="2662087"/>
        <a:ext cx="1465894" cy="1170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81C71-BF07-47E3-87F7-F089B091F95C}">
      <dsp:nvSpPr>
        <dsp:cNvPr id="0" name=""/>
        <dsp:cNvSpPr/>
      </dsp:nvSpPr>
      <dsp:spPr>
        <a:xfrm>
          <a:off x="1011" y="1580846"/>
          <a:ext cx="2357334" cy="942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Reliability</a:t>
          </a:r>
        </a:p>
      </dsp:txBody>
      <dsp:txXfrm>
        <a:off x="472478" y="1580846"/>
        <a:ext cx="1414401" cy="942933"/>
      </dsp:txXfrm>
    </dsp:sp>
    <dsp:sp modelId="{869BAC7B-84EF-4C34-96B5-8FE04EC43660}">
      <dsp:nvSpPr>
        <dsp:cNvPr id="0" name=""/>
        <dsp:cNvSpPr/>
      </dsp:nvSpPr>
      <dsp:spPr>
        <a:xfrm>
          <a:off x="2051893" y="1522297"/>
          <a:ext cx="2448669" cy="10600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stored redundantly in single AZ</a:t>
          </a:r>
        </a:p>
      </dsp:txBody>
      <dsp:txXfrm>
        <a:off x="2581909" y="1522297"/>
        <a:ext cx="1388637" cy="1060032"/>
      </dsp:txXfrm>
    </dsp:sp>
    <dsp:sp modelId="{BDE65722-A91F-4DD9-87F1-8C482B1B1817}">
      <dsp:nvSpPr>
        <dsp:cNvPr id="0" name=""/>
        <dsp:cNvSpPr/>
      </dsp:nvSpPr>
      <dsp:spPr>
        <a:xfrm>
          <a:off x="4226640" y="1522297"/>
          <a:ext cx="2611633" cy="10600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stored redundantly in multiple AZ’s</a:t>
          </a:r>
        </a:p>
      </dsp:txBody>
      <dsp:txXfrm>
        <a:off x="4756656" y="1522297"/>
        <a:ext cx="1551601" cy="1060032"/>
      </dsp:txXfrm>
    </dsp:sp>
    <dsp:sp modelId="{8D1421C1-AF2D-40FA-BFAF-D05ABFD65A22}">
      <dsp:nvSpPr>
        <dsp:cNvPr id="0" name=""/>
        <dsp:cNvSpPr/>
      </dsp:nvSpPr>
      <dsp:spPr>
        <a:xfrm>
          <a:off x="6564352" y="1539820"/>
          <a:ext cx="3440483" cy="102498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stored redundantly in many AZ’s. Versioning and Cross Region Replications</a:t>
          </a:r>
        </a:p>
      </dsp:txBody>
      <dsp:txXfrm>
        <a:off x="7076845" y="1539820"/>
        <a:ext cx="2415498" cy="1024985"/>
      </dsp:txXfrm>
    </dsp:sp>
    <dsp:sp modelId="{77352EEE-5F8E-41AE-BC23-542DA5A917BF}">
      <dsp:nvSpPr>
        <dsp:cNvPr id="0" name=""/>
        <dsp:cNvSpPr/>
      </dsp:nvSpPr>
      <dsp:spPr>
        <a:xfrm>
          <a:off x="0" y="3160906"/>
          <a:ext cx="2357334" cy="942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 Cases</a:t>
          </a:r>
        </a:p>
      </dsp:txBody>
      <dsp:txXfrm>
        <a:off x="471467" y="3160906"/>
        <a:ext cx="1414401" cy="942933"/>
      </dsp:txXfrm>
    </dsp:sp>
    <dsp:sp modelId="{A370EE0F-31C0-4665-94CB-E6136A24E009}">
      <dsp:nvSpPr>
        <dsp:cNvPr id="0" name=""/>
        <dsp:cNvSpPr/>
      </dsp:nvSpPr>
      <dsp:spPr>
        <a:xfrm>
          <a:off x="2051893" y="3043790"/>
          <a:ext cx="2425914" cy="10600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Application hosting, NoSQL Db’s and RDBMS </a:t>
          </a:r>
        </a:p>
      </dsp:txBody>
      <dsp:txXfrm>
        <a:off x="2581909" y="3043790"/>
        <a:ext cx="1365882" cy="1060032"/>
      </dsp:txXfrm>
    </dsp:sp>
    <dsp:sp modelId="{97D3A3B9-F54A-4CA4-9123-32FA76AE4183}">
      <dsp:nvSpPr>
        <dsp:cNvPr id="0" name=""/>
        <dsp:cNvSpPr/>
      </dsp:nvSpPr>
      <dsp:spPr>
        <a:xfrm>
          <a:off x="4203885" y="3043790"/>
          <a:ext cx="2732042" cy="10600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RDBMS, Home use setups and Web content repos.</a:t>
          </a:r>
        </a:p>
      </dsp:txBody>
      <dsp:txXfrm>
        <a:off x="4733901" y="3043790"/>
        <a:ext cx="1672010" cy="1060032"/>
      </dsp:txXfrm>
    </dsp:sp>
    <dsp:sp modelId="{541D87AD-4C5D-46ED-92FC-496934CB7196}">
      <dsp:nvSpPr>
        <dsp:cNvPr id="0" name=""/>
        <dsp:cNvSpPr/>
      </dsp:nvSpPr>
      <dsp:spPr>
        <a:xfrm>
          <a:off x="6666903" y="3043790"/>
          <a:ext cx="3338780" cy="106003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Content, Web Serving and Content Management</a:t>
          </a:r>
        </a:p>
      </dsp:txBody>
      <dsp:txXfrm>
        <a:off x="7196919" y="3043790"/>
        <a:ext cx="2278748" cy="106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07T10:33:34.723"/>
    </inkml:context>
    <inkml:brush xml:id="br0">
      <inkml:brushProperty name="width" value="0.35" units="cm"/>
      <inkml:brushProperty name="height" value="2.1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86,'0'0</inkml:trace>
  <inkml:trace contextRef="#ctx0" brushRef="#br0" timeOffset="380.469">0 1,'0'-1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84E-FFF4-4D0D-AF77-D838AA8A0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2652-3DA8-430A-82BF-B5209FE87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65A3-EA1F-41B6-ADFC-AA2A7FA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E201-453E-45AB-8A65-817D3606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2DE8-C257-45FE-88A5-71503749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E3BF-4192-4E7B-8E1A-3F0DCAB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DC7D9-3F8E-4DD6-AD31-A2E4777A4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C20A-8476-40D1-8078-502B6250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A9DC-9FFA-4718-93BB-73DD851F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B00E-9959-42FA-A21D-BA284CF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FF58-7BF1-4CB2-9891-00FF3AD3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921A-AAFB-4794-9110-958D4B28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25E-FD0E-4046-8340-0EA5A5B0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AE6-E14B-4014-948B-C3CD433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0EC3-8DA6-49D7-85AC-1E7CABE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5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856-73FC-48AD-85E5-C29E70F5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BDAC-2A05-4918-87FE-278C8130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CC12-0A39-44F3-8B12-627540B8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605A-CCFC-4B0A-822E-887263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444-713E-4C19-9766-C595FBF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1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620-B232-4E99-87B6-DC1A5369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BAC4-22BC-4B98-A1E8-970D6C5E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F25B-CA30-416D-A0BF-AB3F03B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5F78-37B3-4693-9E29-9A6C66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7983-5FB2-4E6E-8821-5C4C2EE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DCD1-DF96-4719-AAB4-703205B0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979E-2D52-445B-9E86-2896A2AE7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3F16-FEDA-4E09-81AF-9060A8FB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2197-5C6D-4882-B5B9-C10ECECA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7B1-EF3E-4A0E-9DBA-5E6D7EB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367E-D877-4E02-B79F-79D36A01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5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36-BF71-4213-9A27-9023F99B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B8B2-3EDB-466C-A4AB-3C7F6FA86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68CC-F05E-4CFD-BE18-70E34EE3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673EE-5311-4A9B-B21D-869D4107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2A681-7B63-4C5A-A28D-67E84116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C54EC-2BCB-481D-9125-D604A0B0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8D22C-762D-411F-8B09-BEEB27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F5B5-EF65-46F6-BF78-CE8845E0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B74C-1E94-48DE-958A-EB06780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1513-08DD-4725-B7BB-0840B27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CCA9-46F9-4D40-94CF-DCD75C4E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55F18-4C67-423C-8918-6755C0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2865-5282-468F-AEBB-43530402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84D7-49E6-4767-869C-F135B418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BF6B-D5B0-47BF-9A79-76C82D3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0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A89A-C169-4855-978C-3DE53EDF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2AA7-438C-4804-8EB2-C5A3FDC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EBE20-C7B2-4CA3-80E6-6FC0BE37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5EB-6C55-4867-8234-27D5BAA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972EB-9B8C-463F-A943-707C626D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EDD9-3072-43AD-B143-DA5F07A6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F1B-730D-41B3-89B6-3F0BC32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5ABB9-8830-4DFE-B434-446911BC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01390-D62D-4118-8D0F-2730E892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0EFD6-533E-4B27-81E9-9401756D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07AB-A0E3-4061-AF67-294654AC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0B9-73DE-41E7-A376-FE683420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8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BE6BF-077B-451D-8EF9-886BF0CD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61B-9C36-4D63-B41A-C34F542E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4C8A-95DA-498D-920D-5F0ACD2B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B914-CF99-4AF1-9766-D9B3ECA4CD0F}" type="datetimeFigureOut">
              <a:rPr lang="en-IN" smtClean="0"/>
              <a:t>07-04-2020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0DC1-BDC9-404F-BBD4-27F4FB425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2E4E-D90D-420B-A6E6-1FDC016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D355-AF7E-4C60-8411-8381EE0EB7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5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605583" y="469602"/>
            <a:ext cx="4980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  services</a:t>
            </a:r>
          </a:p>
        </p:txBody>
      </p:sp>
      <p:pic>
        <p:nvPicPr>
          <p:cNvPr id="10" name="Graphic 26">
            <a:extLst>
              <a:ext uri="{FF2B5EF4-FFF2-40B4-BE49-F238E27FC236}">
                <a16:creationId xmlns:a16="http://schemas.microsoft.com/office/drawing/2014/main" id="{21D28963-9DB8-4201-9289-B92055A1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65" y="2307897"/>
            <a:ext cx="1376856" cy="1376856"/>
          </a:xfrm>
          <a:prstGeom prst="rect">
            <a:avLst/>
          </a:prstGeom>
        </p:spPr>
      </p:pic>
      <p:pic>
        <p:nvPicPr>
          <p:cNvPr id="6" name="Graphic 24">
            <a:extLst>
              <a:ext uri="{FF2B5EF4-FFF2-40B4-BE49-F238E27FC236}">
                <a16:creationId xmlns:a16="http://schemas.microsoft.com/office/drawing/2014/main" id="{DA9C9CDB-122E-4929-8E53-969C2BC3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79" y="2307897"/>
            <a:ext cx="1376856" cy="137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1">
            <a:extLst>
              <a:ext uri="{FF2B5EF4-FFF2-40B4-BE49-F238E27FC236}">
                <a16:creationId xmlns:a16="http://schemas.microsoft.com/office/drawing/2014/main" id="{5A335DA8-1F40-46F9-A1BD-B4DCEEEF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93" y="2307897"/>
            <a:ext cx="1296276" cy="129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EF3C2B88-B0DE-43D1-90F4-ED550B3A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055" y="3854781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Elastic Block Store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4BDEA37-6FF3-47F1-A325-AC69815D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2" y="3854780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Elastic File System</a:t>
            </a:r>
          </a:p>
        </p:txBody>
      </p:sp>
      <p:sp>
        <p:nvSpPr>
          <p:cNvPr id="13" name="TextBox 75">
            <a:extLst>
              <a:ext uri="{FF2B5EF4-FFF2-40B4-BE49-F238E27FC236}">
                <a16:creationId xmlns:a16="http://schemas.microsoft.com/office/drawing/2014/main" id="{2A953803-2A48-48AD-9AB0-823253E6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193" y="3854779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Simple Storage Service</a:t>
            </a:r>
          </a:p>
        </p:txBody>
      </p:sp>
    </p:spTree>
    <p:extLst>
      <p:ext uri="{BB962C8B-B14F-4D97-AF65-F5344CB8AC3E}">
        <p14:creationId xmlns:p14="http://schemas.microsoft.com/office/powerpoint/2010/main" val="3187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778720" y="469602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MAX  STORAGE  SIZE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115788-427D-4A04-A19A-B43C7AF0C551}"/>
                  </a:ext>
                </a:extLst>
              </p14:cNvPr>
              <p14:cNvContentPartPr/>
              <p14:nvPr/>
            </p14:nvContentPartPr>
            <p14:xfrm>
              <a:off x="5591454" y="641334"/>
              <a:ext cx="360" cy="3081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115788-427D-4A04-A19A-B43C7AF0C5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8454" y="269477"/>
                <a:ext cx="126000" cy="774171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Graphic 24">
            <a:extLst>
              <a:ext uri="{FF2B5EF4-FFF2-40B4-BE49-F238E27FC236}">
                <a16:creationId xmlns:a16="http://schemas.microsoft.com/office/drawing/2014/main" id="{FBD1CC16-61E9-49A2-A084-F127B31F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20" y="230161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28">
            <a:extLst>
              <a:ext uri="{FF2B5EF4-FFF2-40B4-BE49-F238E27FC236}">
                <a16:creationId xmlns:a16="http://schemas.microsoft.com/office/drawing/2014/main" id="{856A5293-4AB7-4534-B94C-E3E29389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948" y="230161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71">
            <a:extLst>
              <a:ext uri="{FF2B5EF4-FFF2-40B4-BE49-F238E27FC236}">
                <a16:creationId xmlns:a16="http://schemas.microsoft.com/office/drawing/2014/main" id="{BE682F69-C69A-4FA0-A52E-00D85E3EF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99" y="2301616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5">
            <a:extLst>
              <a:ext uri="{FF2B5EF4-FFF2-40B4-BE49-F238E27FC236}">
                <a16:creationId xmlns:a16="http://schemas.microsoft.com/office/drawing/2014/main" id="{12F387DB-43F4-480B-9A9D-394801FC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561" y="3203139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Simple Storage Service</a:t>
            </a:r>
          </a:p>
        </p:txBody>
      </p:sp>
      <p:sp>
        <p:nvSpPr>
          <p:cNvPr id="16" name="TextBox 75">
            <a:extLst>
              <a:ext uri="{FF2B5EF4-FFF2-40B4-BE49-F238E27FC236}">
                <a16:creationId xmlns:a16="http://schemas.microsoft.com/office/drawing/2014/main" id="{130ABFB7-BBEB-427B-8821-6B09FFCC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163" y="4062320"/>
            <a:ext cx="278846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Collection of Data in Device with out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Saved in a Disk connected to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964A6063-973D-4136-88EB-163A7BC0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899" y="3203139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Elastic Block Store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95EE9B9E-4FFD-4751-B958-4AF837BEF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410" y="3203139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Amazon Elastic File System</a:t>
            </a:r>
          </a:p>
        </p:txBody>
      </p:sp>
      <p:sp>
        <p:nvSpPr>
          <p:cNvPr id="20" name="TextBox 75">
            <a:extLst>
              <a:ext uri="{FF2B5EF4-FFF2-40B4-BE49-F238E27FC236}">
                <a16:creationId xmlns:a16="http://schemas.microsoft.com/office/drawing/2014/main" id="{DCFD9EB4-77A4-4575-8770-A4D39554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636" y="3977617"/>
            <a:ext cx="278846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Collection of Data in a network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Same file instance can be accessed by many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21" name="TextBox 75">
            <a:extLst>
              <a:ext uri="{FF2B5EF4-FFF2-40B4-BE49-F238E27FC236}">
                <a16:creationId xmlns:a16="http://schemas.microsoft.com/office/drawing/2014/main" id="{E6E185A1-1282-4E53-BB0A-4F62BD553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741" y="3938287"/>
            <a:ext cx="314899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Collection of data as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Objects hold the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cs typeface="Arial" panose="020B0604020202020204" pitchFamily="34" charset="0"/>
              </a:rPr>
              <a:t>Share same object across different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3D797-DA29-4997-B75E-6DA72C1538A3}"/>
              </a:ext>
            </a:extLst>
          </p:cNvPr>
          <p:cNvSpPr/>
          <p:nvPr/>
        </p:nvSpPr>
        <p:spPr>
          <a:xfrm>
            <a:off x="1261244" y="1965434"/>
            <a:ext cx="2932387" cy="39127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408FA8-871D-4F27-8399-43BF976563DE}"/>
              </a:ext>
            </a:extLst>
          </p:cNvPr>
          <p:cNvSpPr/>
          <p:nvPr/>
        </p:nvSpPr>
        <p:spPr>
          <a:xfrm>
            <a:off x="4548375" y="1981903"/>
            <a:ext cx="2932387" cy="39127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91ADD-0118-4DAF-B376-3017FE2976B3}"/>
              </a:ext>
            </a:extLst>
          </p:cNvPr>
          <p:cNvSpPr/>
          <p:nvPr/>
        </p:nvSpPr>
        <p:spPr>
          <a:xfrm>
            <a:off x="7801280" y="1981903"/>
            <a:ext cx="2932387" cy="39127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250523" y="469602"/>
            <a:ext cx="5690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COMPARISONS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D26CF125-3737-40BF-B0BA-518C82B5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06" y="162625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8">
            <a:extLst>
              <a:ext uri="{FF2B5EF4-FFF2-40B4-BE49-F238E27FC236}">
                <a16:creationId xmlns:a16="http://schemas.microsoft.com/office/drawing/2014/main" id="{1218B378-4260-4D1E-819C-47FC7671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95" y="16312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71">
            <a:extLst>
              <a:ext uri="{FF2B5EF4-FFF2-40B4-BE49-F238E27FC236}">
                <a16:creationId xmlns:a16="http://schemas.microsoft.com/office/drawing/2014/main" id="{B3051F69-F6B9-47EA-9D62-F049EBD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17" y="160732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A29E1305-7941-439B-AC7F-1A05827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52" y="2506316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9C869E4-798A-45EC-BD9F-1BBC25AA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09" y="2559138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F05C168-C240-4106-B820-20AFDE8E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584" y="2523325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B4D796-705B-46BB-A3CC-F55AAC2C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769687"/>
              </p:ext>
            </p:extLst>
          </p:nvPr>
        </p:nvGraphicFramePr>
        <p:xfrm>
          <a:off x="1919227" y="196292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11561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250523" y="469602"/>
            <a:ext cx="5690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COMPARISONS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D26CF125-3737-40BF-B0BA-518C82B5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06" y="162625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8">
            <a:extLst>
              <a:ext uri="{FF2B5EF4-FFF2-40B4-BE49-F238E27FC236}">
                <a16:creationId xmlns:a16="http://schemas.microsoft.com/office/drawing/2014/main" id="{1218B378-4260-4D1E-819C-47FC7671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42" y="16312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71">
            <a:extLst>
              <a:ext uri="{FF2B5EF4-FFF2-40B4-BE49-F238E27FC236}">
                <a16:creationId xmlns:a16="http://schemas.microsoft.com/office/drawing/2014/main" id="{B3051F69-F6B9-47EA-9D62-F049EBD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64" y="160732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A29E1305-7941-439B-AC7F-1A05827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99" y="2506316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9C869E4-798A-45EC-BD9F-1BBC25AA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09" y="2559138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F05C168-C240-4106-B820-20AFDE8E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831" y="2523325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B4D796-705B-46BB-A3CC-F55AAC2C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41660"/>
              </p:ext>
            </p:extLst>
          </p:nvPr>
        </p:nvGraphicFramePr>
        <p:xfrm>
          <a:off x="1093076" y="1687478"/>
          <a:ext cx="10005848" cy="529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294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250523" y="469602"/>
            <a:ext cx="5690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COMPARISONS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D26CF125-3737-40BF-B0BA-518C82B5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06" y="162625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8">
            <a:extLst>
              <a:ext uri="{FF2B5EF4-FFF2-40B4-BE49-F238E27FC236}">
                <a16:creationId xmlns:a16="http://schemas.microsoft.com/office/drawing/2014/main" id="{1218B378-4260-4D1E-819C-47FC7671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42" y="16312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71">
            <a:extLst>
              <a:ext uri="{FF2B5EF4-FFF2-40B4-BE49-F238E27FC236}">
                <a16:creationId xmlns:a16="http://schemas.microsoft.com/office/drawing/2014/main" id="{B3051F69-F6B9-47EA-9D62-F049EBD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64" y="160732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A29E1305-7941-439B-AC7F-1A05827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99" y="2506316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9C869E4-798A-45EC-BD9F-1BBC25AA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09" y="2559138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F05C168-C240-4106-B820-20AFDE8E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831" y="2523325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B4D796-705B-46BB-A3CC-F55AAC2C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44680"/>
              </p:ext>
            </p:extLst>
          </p:nvPr>
        </p:nvGraphicFramePr>
        <p:xfrm>
          <a:off x="1093076" y="1687478"/>
          <a:ext cx="10005848" cy="529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497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3250526" y="469602"/>
            <a:ext cx="5690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COMPARISONS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D26CF125-3737-40BF-B0BA-518C82B5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06" y="162625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8">
            <a:extLst>
              <a:ext uri="{FF2B5EF4-FFF2-40B4-BE49-F238E27FC236}">
                <a16:creationId xmlns:a16="http://schemas.microsoft.com/office/drawing/2014/main" id="{1218B378-4260-4D1E-819C-47FC7671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42" y="16312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71">
            <a:extLst>
              <a:ext uri="{FF2B5EF4-FFF2-40B4-BE49-F238E27FC236}">
                <a16:creationId xmlns:a16="http://schemas.microsoft.com/office/drawing/2014/main" id="{B3051F69-F6B9-47EA-9D62-F049EBD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64" y="160732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A29E1305-7941-439B-AC7F-1A05827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99" y="2506316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9C869E4-798A-45EC-BD9F-1BBC25AA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09" y="2559138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F05C168-C240-4106-B820-20AFDE8E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831" y="2523325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B4D796-705B-46BB-A3CC-F55AAC2CD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143863"/>
              </p:ext>
            </p:extLst>
          </p:nvPr>
        </p:nvGraphicFramePr>
        <p:xfrm>
          <a:off x="1093076" y="1655324"/>
          <a:ext cx="10005848" cy="5296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5074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2824124" y="469602"/>
            <a:ext cx="65437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Different  Types  Storage</a:t>
            </a:r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D26CF125-3737-40BF-B0BA-518C82B5C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06" y="162625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8">
            <a:extLst>
              <a:ext uri="{FF2B5EF4-FFF2-40B4-BE49-F238E27FC236}">
                <a16:creationId xmlns:a16="http://schemas.microsoft.com/office/drawing/2014/main" id="{1218B378-4260-4D1E-819C-47FC7671B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42" y="16312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71">
            <a:extLst>
              <a:ext uri="{FF2B5EF4-FFF2-40B4-BE49-F238E27FC236}">
                <a16:creationId xmlns:a16="http://schemas.microsoft.com/office/drawing/2014/main" id="{B3051F69-F6B9-47EA-9D62-F049EBD3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364" y="1607328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75">
            <a:extLst>
              <a:ext uri="{FF2B5EF4-FFF2-40B4-BE49-F238E27FC236}">
                <a16:creationId xmlns:a16="http://schemas.microsoft.com/office/drawing/2014/main" id="{A29E1305-7941-439B-AC7F-1A058274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599" y="2506316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9C869E4-798A-45EC-BD9F-1BBC25AA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09" y="2559138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8F05C168-C240-4106-B820-20AFDE8E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831" y="2523325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</p:spTree>
    <p:extLst>
      <p:ext uri="{BB962C8B-B14F-4D97-AF65-F5344CB8AC3E}">
        <p14:creationId xmlns:p14="http://schemas.microsoft.com/office/powerpoint/2010/main" val="349712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613346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7336223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4E7B-E0AA-48C0-830A-174AA70F3DBF}"/>
              </a:ext>
            </a:extLst>
          </p:cNvPr>
          <p:cNvSpPr/>
          <p:nvPr/>
        </p:nvSpPr>
        <p:spPr>
          <a:xfrm>
            <a:off x="4226336" y="89373"/>
            <a:ext cx="3879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STORAGE COSTS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F3F87-5AD7-46ED-B14F-17B1244B0CFF}"/>
              </a:ext>
            </a:extLst>
          </p:cNvPr>
          <p:cNvSpPr/>
          <p:nvPr/>
        </p:nvSpPr>
        <p:spPr>
          <a:xfrm>
            <a:off x="1702678" y="2490951"/>
            <a:ext cx="2638097" cy="381525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b="1" dirty="0"/>
              <a:t>Per GB/ Month</a:t>
            </a:r>
          </a:p>
          <a:p>
            <a:pPr lvl="0"/>
            <a:r>
              <a:rPr lang="en-IN" dirty="0"/>
              <a:t>Gen Purpose SSD: $ 0.1</a:t>
            </a:r>
          </a:p>
          <a:p>
            <a:pPr lvl="0"/>
            <a:endParaRPr lang="en-IN" dirty="0"/>
          </a:p>
          <a:p>
            <a:pPr lvl="0"/>
            <a:r>
              <a:rPr lang="en-IN" dirty="0" err="1"/>
              <a:t>Prov</a:t>
            </a:r>
            <a:r>
              <a:rPr lang="en-IN" dirty="0"/>
              <a:t> SSD: $ 0.125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Throughput: $ 0.045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Cold: $ 0.025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Even if storage not used</a:t>
            </a:r>
          </a:p>
          <a:p>
            <a:pPr lvl="0"/>
            <a:endParaRPr lang="en-IN" dirty="0"/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CF07C1-373E-4391-9DC4-3D87888F0BBA}"/>
              </a:ext>
            </a:extLst>
          </p:cNvPr>
          <p:cNvSpPr/>
          <p:nvPr/>
        </p:nvSpPr>
        <p:spPr>
          <a:xfrm>
            <a:off x="4545728" y="2501461"/>
            <a:ext cx="2783663" cy="38047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b="1" dirty="0"/>
              <a:t>Per GB/Month</a:t>
            </a:r>
          </a:p>
          <a:p>
            <a:pPr lvl="0"/>
            <a:r>
              <a:rPr lang="en-IN" b="1" dirty="0"/>
              <a:t>(Per zone)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Standard: $ 0.30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Infrequent access: $ 0.025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Provisioned Mb : $ 6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Free tier: 5GB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44591-F06D-42BC-A0ED-D8E01B15314B}"/>
              </a:ext>
            </a:extLst>
          </p:cNvPr>
          <p:cNvSpPr/>
          <p:nvPr/>
        </p:nvSpPr>
        <p:spPr>
          <a:xfrm>
            <a:off x="7504390" y="2490951"/>
            <a:ext cx="3005958" cy="381525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b="1" dirty="0"/>
              <a:t>Per GB/Month</a:t>
            </a:r>
          </a:p>
          <a:p>
            <a:pPr lvl="0"/>
            <a:r>
              <a:rPr lang="en-IN" b="1" dirty="0"/>
              <a:t>(Per zone)</a:t>
            </a:r>
          </a:p>
          <a:p>
            <a:pPr lvl="0"/>
            <a:r>
              <a:rPr lang="en-IN" dirty="0"/>
              <a:t>Frequent : $ 0.023</a:t>
            </a:r>
          </a:p>
          <a:p>
            <a:pPr lvl="0"/>
            <a:r>
              <a:rPr lang="en-IN" dirty="0"/>
              <a:t>Infrequent : $ 0.0125</a:t>
            </a:r>
          </a:p>
          <a:p>
            <a:pPr lvl="0"/>
            <a:r>
              <a:rPr lang="en-IN" dirty="0"/>
              <a:t>One Zone Infrequent : $ 0.01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Glacier : $ 0.004</a:t>
            </a:r>
          </a:p>
          <a:p>
            <a:pPr lvl="0"/>
            <a:r>
              <a:rPr lang="en-IN" dirty="0"/>
              <a:t>Glacier Archive : $ 0.00099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Free tier: 15 GB / Month</a:t>
            </a:r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  <p:pic>
        <p:nvPicPr>
          <p:cNvPr id="18" name="Graphic 24">
            <a:extLst>
              <a:ext uri="{FF2B5EF4-FFF2-40B4-BE49-F238E27FC236}">
                <a16:creationId xmlns:a16="http://schemas.microsoft.com/office/drawing/2014/main" id="{EB8AFD08-6B00-4E46-A795-C2B49414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59" y="94794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8">
            <a:extLst>
              <a:ext uri="{FF2B5EF4-FFF2-40B4-BE49-F238E27FC236}">
                <a16:creationId xmlns:a16="http://schemas.microsoft.com/office/drawing/2014/main" id="{40C591BC-26C3-4108-BB72-06AD0678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0" y="94794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71">
            <a:extLst>
              <a:ext uri="{FF2B5EF4-FFF2-40B4-BE49-F238E27FC236}">
                <a16:creationId xmlns:a16="http://schemas.microsoft.com/office/drawing/2014/main" id="{533E2E16-52A9-44DD-B518-D7F0959A9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53" y="94794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5">
            <a:extLst>
              <a:ext uri="{FF2B5EF4-FFF2-40B4-BE49-F238E27FC236}">
                <a16:creationId xmlns:a16="http://schemas.microsoft.com/office/drawing/2014/main" id="{38631329-445B-4A59-9691-AB516501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488" y="1846937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Simple Storage Service</a:t>
            </a: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767795B8-7641-49D8-A47D-A0A97B98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362" y="1880837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Block Store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78AE8BB3-6CA1-42CF-8DB8-8595B7F91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29" y="1840070"/>
            <a:ext cx="23018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Elastic File System</a:t>
            </a:r>
          </a:p>
        </p:txBody>
      </p:sp>
    </p:spTree>
    <p:extLst>
      <p:ext uri="{BB962C8B-B14F-4D97-AF65-F5344CB8AC3E}">
        <p14:creationId xmlns:p14="http://schemas.microsoft.com/office/powerpoint/2010/main" val="2258871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7286</TotalTime>
  <Words>402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148</cp:revision>
  <dcterms:created xsi:type="dcterms:W3CDTF">2020-02-25T03:12:27Z</dcterms:created>
  <dcterms:modified xsi:type="dcterms:W3CDTF">2020-04-07T12:52:44Z</dcterms:modified>
</cp:coreProperties>
</file>