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421" r:id="rId2"/>
    <p:sldId id="495" r:id="rId3"/>
    <p:sldId id="530" r:id="rId4"/>
    <p:sldId id="526" r:id="rId5"/>
    <p:sldId id="527" r:id="rId6"/>
    <p:sldId id="531" r:id="rId7"/>
    <p:sldId id="524" r:id="rId8"/>
    <p:sldId id="525" r:id="rId9"/>
    <p:sldId id="52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SIVASHANMUGAM" initials="DS" lastIdx="2" clrIdx="0">
    <p:extLst>
      <p:ext uri="{19B8F6BF-5375-455C-9EA6-DF929625EA0E}">
        <p15:presenceInfo xmlns:p15="http://schemas.microsoft.com/office/powerpoint/2012/main" userId="S::dsoundap@in.ibm.com::1be2513d-8924-449f-8a37-adb9b809a5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484E-FFF4-4D0D-AF77-D838AA8A0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2652-3DA8-430A-82BF-B5209FE87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65A3-EA1F-41B6-ADFC-AA2A7FA3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E201-453E-45AB-8A65-817D3606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2DE8-C257-45FE-88A5-71503749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9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E3BF-4192-4E7B-8E1A-3F0DCAB4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DC7D9-3F8E-4DD6-AD31-A2E4777A4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C20A-8476-40D1-8078-502B6250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A9DC-9FFA-4718-93BB-73DD851F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B00E-9959-42FA-A21D-BA284CF6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20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1FF58-7BF1-4CB2-9891-00FF3AD32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2921A-AAFB-4794-9110-958D4B286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B25E-FD0E-4046-8340-0EA5A5B0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1BAE6-E14B-4014-948B-C3CD433B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0EC3-8DA6-49D7-85AC-1E7CABE8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50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5856-73FC-48AD-85E5-C29E70F5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BDAC-2A05-4918-87FE-278C8130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CC12-0A39-44F3-8B12-627540B8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605A-CCFC-4B0A-822E-887263B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6444-713E-4C19-9766-C595FBF6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91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2620-B232-4E99-87B6-DC1A5369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EBAC4-22BC-4B98-A1E8-970D6C5E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BF25B-CA30-416D-A0BF-AB3F03BD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5F78-37B3-4693-9E29-9A6C665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7983-5FB2-4E6E-8821-5C4C2EE8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9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DCD1-DF96-4719-AAB4-703205B0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979E-2D52-445B-9E86-2896A2AE7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3F16-FEDA-4E09-81AF-9060A8FB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2197-5C6D-4882-B5B9-C10ECECA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AC7B1-EF3E-4A0E-9DBA-5E6D7EB6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367E-D877-4E02-B79F-79D36A01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5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F236-BF71-4213-9A27-9023F99B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B8B2-3EDB-466C-A4AB-3C7F6FA8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A68CC-F05E-4CFD-BE18-70E34EE3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673EE-5311-4A9B-B21D-869D41076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2A681-7B63-4C5A-A28D-67E84116B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C54EC-2BCB-481D-9125-D604A0B0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8D22C-762D-411F-8B09-BEEB274B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F5B5-EF65-46F6-BF78-CE8845E0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34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B74C-1E94-48DE-958A-EB06780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A1513-08DD-4725-B7BB-0840B273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DCCA9-46F9-4D40-94CF-DCD75C4E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55F18-4C67-423C-8918-6755C055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95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42865-5282-468F-AEBB-43530402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84D7-49E6-4767-869C-F135B418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5BF6B-D5B0-47BF-9A79-76C82D3C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0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A89A-C169-4855-978C-3DE53EDF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2AA7-438C-4804-8EB2-C5A3FDC7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EBE20-C7B2-4CA3-80E6-6FC0BE37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E5EB-6C55-4867-8234-27D5BAAF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972EB-9B8C-463F-A943-707C626D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EDD9-3072-43AD-B143-DA5F07A6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8F1B-730D-41B3-89B6-3F0BC32C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5ABB9-8830-4DFE-B434-446911BC1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01390-D62D-4118-8D0F-2730E8929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0EFD6-533E-4B27-81E9-9401756D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07AB-A0E3-4061-AF67-294654AC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00B9-73DE-41E7-A376-FE683420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88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BE6BF-077B-451D-8EF9-886BF0CD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C61B-9C36-4D63-B41A-C34F542E3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4C8A-95DA-498D-920D-5F0ACD2B5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B914-CF99-4AF1-9766-D9B3ECA4CD0F}" type="datetimeFigureOut">
              <a:rPr lang="en-IN" smtClean="0"/>
              <a:t>15-04-2020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0DC1-BDC9-404F-BBD4-27F4FB425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2E4E-D90D-420B-A6E6-1FDC0164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51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938736" y="469602"/>
            <a:ext cx="6314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Elastic  block  volumes</a:t>
            </a:r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6479AD60-A759-4527-86EC-6A20768A5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37" y="2511973"/>
            <a:ext cx="2501461" cy="250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02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342445" y="469602"/>
            <a:ext cx="75071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>
                <a:solidFill>
                  <a:srgbClr val="0070C0"/>
                </a:solidFill>
                <a:latin typeface="Panton Black Caps" panose="00000500000000000000" pitchFamily="50" charset="0"/>
              </a:rPr>
              <a:t>instance  </a:t>
            </a: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stores  vs  volumes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D5F678-AC1C-4EFF-BF7E-86791E854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27" y="1716925"/>
            <a:ext cx="4553184" cy="361333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6FB5C6-B1E7-43C5-AE3E-DE976FBD96F5}"/>
              </a:ext>
            </a:extLst>
          </p:cNvPr>
          <p:cNvCxnSpPr/>
          <p:nvPr/>
        </p:nvCxnSpPr>
        <p:spPr>
          <a:xfrm>
            <a:off x="6190597" y="1397876"/>
            <a:ext cx="0" cy="42777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0D3847A-FC24-41BF-AB18-B0BFDB1A8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585" y="1735976"/>
            <a:ext cx="5004057" cy="35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4922474" y="469602"/>
            <a:ext cx="2347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volumes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8A3D4-005A-4714-ADD4-0630DEAE6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63"/>
          <a:stretch/>
        </p:blipFill>
        <p:spPr>
          <a:xfrm>
            <a:off x="2226061" y="2000955"/>
            <a:ext cx="7739878" cy="315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8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4105747" y="469602"/>
            <a:ext cx="3980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Volumes 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06FE8-96FD-4DEB-B627-01824669B2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56" b="3453"/>
          <a:stretch/>
        </p:blipFill>
        <p:spPr>
          <a:xfrm>
            <a:off x="1312907" y="1706353"/>
            <a:ext cx="9315420" cy="39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6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807317" y="469602"/>
            <a:ext cx="6577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Volumes  decision  making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50B3C-D7F5-4D84-9A6B-31646D17B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57"/>
          <a:stretch/>
        </p:blipFill>
        <p:spPr>
          <a:xfrm>
            <a:off x="2492190" y="2112579"/>
            <a:ext cx="7207620" cy="3339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E6656E-BF6B-40A5-B1A3-8DB41DCC5455}"/>
              </a:ext>
            </a:extLst>
          </p:cNvPr>
          <p:cNvSpPr/>
          <p:nvPr/>
        </p:nvSpPr>
        <p:spPr>
          <a:xfrm>
            <a:off x="2511972" y="5150069"/>
            <a:ext cx="3142594" cy="2522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05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4622711" y="469602"/>
            <a:ext cx="2946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snapshots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990C1-1A7E-4C4C-97F7-B69FDB88C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41" t="30121" r="11501"/>
          <a:stretch/>
        </p:blipFill>
        <p:spPr>
          <a:xfrm>
            <a:off x="620109" y="2312274"/>
            <a:ext cx="5746947" cy="2732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1602F0-335D-4BAA-BE7F-B542E707D8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34" t="44604" r="23832" b="14803"/>
          <a:stretch/>
        </p:blipFill>
        <p:spPr>
          <a:xfrm>
            <a:off x="6968359" y="3128664"/>
            <a:ext cx="4193374" cy="14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1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900289" y="469602"/>
            <a:ext cx="63914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 err="1">
                <a:solidFill>
                  <a:srgbClr val="0070C0"/>
                </a:solidFill>
                <a:latin typeface="Panton Black Caps" panose="00000500000000000000" pitchFamily="50" charset="0"/>
              </a:rPr>
              <a:t>Ebs</a:t>
            </a: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  optimized  instances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3563B-FE48-4B9E-BE99-2D3DB7121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32"/>
          <a:stretch/>
        </p:blipFill>
        <p:spPr>
          <a:xfrm>
            <a:off x="2501715" y="2249214"/>
            <a:ext cx="7188569" cy="30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489390" y="469602"/>
            <a:ext cx="52132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Snapshots  process</a:t>
            </a:r>
          </a:p>
        </p:txBody>
      </p:sp>
    </p:spTree>
    <p:extLst>
      <p:ext uri="{BB962C8B-B14F-4D97-AF65-F5344CB8AC3E}">
        <p14:creationId xmlns:p14="http://schemas.microsoft.com/office/powerpoint/2010/main" val="366037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528668" y="469602"/>
            <a:ext cx="5134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Life  cycle  manager</a:t>
            </a:r>
          </a:p>
        </p:txBody>
      </p:sp>
    </p:spTree>
    <p:extLst>
      <p:ext uri="{BB962C8B-B14F-4D97-AF65-F5344CB8AC3E}">
        <p14:creationId xmlns:p14="http://schemas.microsoft.com/office/powerpoint/2010/main" val="223932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7421</TotalTime>
  <Words>22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Panton Black Caps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SIVASHANMUGAM</dc:creator>
  <cp:lastModifiedBy>DEEPAK SIVASHANMUGAM</cp:lastModifiedBy>
  <cp:revision>158</cp:revision>
  <dcterms:created xsi:type="dcterms:W3CDTF">2020-02-25T03:12:27Z</dcterms:created>
  <dcterms:modified xsi:type="dcterms:W3CDTF">2020-04-15T15:17:27Z</dcterms:modified>
</cp:coreProperties>
</file>