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421" r:id="rId2"/>
    <p:sldId id="521" r:id="rId3"/>
    <p:sldId id="495" r:id="rId4"/>
    <p:sldId id="531" r:id="rId5"/>
    <p:sldId id="532" r:id="rId6"/>
    <p:sldId id="533" r:id="rId7"/>
    <p:sldId id="519" r:id="rId8"/>
    <p:sldId id="522" r:id="rId9"/>
    <p:sldId id="523" r:id="rId10"/>
    <p:sldId id="520" r:id="rId11"/>
    <p:sldId id="534" r:id="rId12"/>
    <p:sldId id="525" r:id="rId13"/>
    <p:sldId id="526" r:id="rId14"/>
    <p:sldId id="527" r:id="rId15"/>
    <p:sldId id="528" r:id="rId16"/>
    <p:sldId id="529" r:id="rId17"/>
    <p:sldId id="53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SIVASHANMUGAM" initials="DS" lastIdx="2" clrIdx="0">
    <p:extLst>
      <p:ext uri="{19B8F6BF-5375-455C-9EA6-DF929625EA0E}">
        <p15:presenceInfo xmlns:p15="http://schemas.microsoft.com/office/powerpoint/2012/main" userId="S::dsoundap@in.ibm.com::1be2513d-8924-449f-8a37-adb9b809a5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55" autoAdjust="0"/>
  </p:normalViewPr>
  <p:slideViewPr>
    <p:cSldViewPr snapToGrid="0">
      <p:cViewPr>
        <p:scale>
          <a:sx n="77" d="100"/>
          <a:sy n="77" d="100"/>
        </p:scale>
        <p:origin x="2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484E-FFF4-4D0D-AF77-D838AA8A0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32652-3DA8-430A-82BF-B5209FE87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65A3-EA1F-41B6-ADFC-AA2A7FA3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E201-453E-45AB-8A65-817D3606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2DE8-C257-45FE-88A5-71503749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98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E3BF-4192-4E7B-8E1A-3F0DCAB4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DC7D9-3F8E-4DD6-AD31-A2E4777A4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8C20A-8476-40D1-8078-502B6250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CA9DC-9FFA-4718-93BB-73DD851F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B00E-9959-42FA-A21D-BA284CF6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20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1FF58-7BF1-4CB2-9891-00FF3AD32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2921A-AAFB-4794-9110-958D4B286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B25E-FD0E-4046-8340-0EA5A5B0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1BAE6-E14B-4014-948B-C3CD433B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0EC3-8DA6-49D7-85AC-1E7CABE8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50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5856-73FC-48AD-85E5-C29E70F5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BDAC-2A05-4918-87FE-278C8130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DCC12-0A39-44F3-8B12-627540B8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3605A-CCFC-4B0A-822E-887263BF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B6444-713E-4C19-9766-C595FBF6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91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2620-B232-4E99-87B6-DC1A5369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EBAC4-22BC-4B98-A1E8-970D6C5E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BF25B-CA30-416D-A0BF-AB3F03BD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65F78-37B3-4693-9E29-9A6C6657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17983-5FB2-4E6E-8821-5C4C2EE8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98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DCD1-DF96-4719-AAB4-703205B0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979E-2D52-445B-9E86-2896A2AE7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A3F16-FEDA-4E09-81AF-9060A8FBF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E2197-5C6D-4882-B5B9-C10ECECA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AC7B1-EF3E-4A0E-9DBA-5E6D7EB6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8367E-D877-4E02-B79F-79D36A01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51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F236-BF71-4213-9A27-9023F99B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CB8B2-3EDB-466C-A4AB-3C7F6FA86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A68CC-F05E-4CFD-BE18-70E34EE3D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673EE-5311-4A9B-B21D-869D41076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2A681-7B63-4C5A-A28D-67E84116B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C54EC-2BCB-481D-9125-D604A0B0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8D22C-762D-411F-8B09-BEEB274B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F5B5-EF65-46F6-BF78-CE8845E0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34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B74C-1E94-48DE-958A-EB067801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A1513-08DD-4725-B7BB-0840B273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DCCA9-46F9-4D40-94CF-DCD75C4E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55F18-4C67-423C-8918-6755C055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95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42865-5282-468F-AEBB-43530402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F84D7-49E6-4767-869C-F135B418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5BF6B-D5B0-47BF-9A79-76C82D3C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00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A89A-C169-4855-978C-3DE53EDF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2AA7-438C-4804-8EB2-C5A3FDC77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EBE20-C7B2-4CA3-80E6-6FC0BE37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5E5EB-6C55-4867-8234-27D5BAAF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972EB-9B8C-463F-A943-707C626D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CEDD9-3072-43AD-B143-DA5F07A6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8F1B-730D-41B3-89B6-3F0BC32C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5ABB9-8830-4DFE-B434-446911BC1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01390-D62D-4118-8D0F-2730E8929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0EFD6-533E-4B27-81E9-9401756D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07AB-A0E3-4061-AF67-294654AC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300B9-73DE-41E7-A376-FE683420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88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BE6BF-077B-451D-8EF9-886BF0CD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CC61B-9C36-4D63-B41A-C34F542E3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E4C8A-95DA-498D-920D-5F0ACD2B5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3B914-CF99-4AF1-9766-D9B3ECA4CD0F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D0DC1-BDC9-404F-BBD4-27F4FB425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2E4E-D90D-420B-A6E6-1FDC01643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51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aws.amazon.com/AWSEC2/latest/UserGuide/ec2-instance-lifecycl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WSEC2/latest/UserGuide/user-data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WSEC2/latest/UserGuide/compute-optimized-instance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2788051" y="469602"/>
            <a:ext cx="6615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Elastic  COMPUTE SYSTEM</a:t>
            </a:r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6479AD60-A759-4527-86EC-6A20768A5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37" y="2511973"/>
            <a:ext cx="2501461" cy="250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02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115085" y="469602"/>
            <a:ext cx="59618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Ec2   launch  templates</a:t>
            </a:r>
          </a:p>
        </p:txBody>
      </p:sp>
    </p:spTree>
    <p:extLst>
      <p:ext uri="{BB962C8B-B14F-4D97-AF65-F5344CB8AC3E}">
        <p14:creationId xmlns:p14="http://schemas.microsoft.com/office/powerpoint/2010/main" val="307684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2578883" y="469602"/>
            <a:ext cx="7034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Instance   types  - optimized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2042CE-9750-42A6-B230-D598063AA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102" y="1655324"/>
            <a:ext cx="5131795" cy="38609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66667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578356" y="469602"/>
            <a:ext cx="5035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Ec2   spot  requests</a:t>
            </a:r>
          </a:p>
        </p:txBody>
      </p:sp>
    </p:spTree>
    <p:extLst>
      <p:ext uri="{BB962C8B-B14F-4D97-AF65-F5344CB8AC3E}">
        <p14:creationId xmlns:p14="http://schemas.microsoft.com/office/powerpoint/2010/main" val="1813125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909378" y="469602"/>
            <a:ext cx="43733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Ec2   saving  plan</a:t>
            </a:r>
          </a:p>
        </p:txBody>
      </p:sp>
    </p:spTree>
    <p:extLst>
      <p:ext uri="{BB962C8B-B14F-4D97-AF65-F5344CB8AC3E}">
        <p14:creationId xmlns:p14="http://schemas.microsoft.com/office/powerpoint/2010/main" val="823247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2900290" y="469602"/>
            <a:ext cx="63914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Ec2   reserved  instances</a:t>
            </a:r>
          </a:p>
        </p:txBody>
      </p:sp>
    </p:spTree>
    <p:extLst>
      <p:ext uri="{BB962C8B-B14F-4D97-AF65-F5344CB8AC3E}">
        <p14:creationId xmlns:p14="http://schemas.microsoft.com/office/powerpoint/2010/main" val="4049110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341120" y="469602"/>
            <a:ext cx="55098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Ec2   dedicated  hosts</a:t>
            </a:r>
          </a:p>
        </p:txBody>
      </p:sp>
    </p:spTree>
    <p:extLst>
      <p:ext uri="{BB962C8B-B14F-4D97-AF65-F5344CB8AC3E}">
        <p14:creationId xmlns:p14="http://schemas.microsoft.com/office/powerpoint/2010/main" val="217395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2748013" y="469602"/>
            <a:ext cx="66960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Ec2   scheduled  instances</a:t>
            </a:r>
          </a:p>
        </p:txBody>
      </p:sp>
    </p:spTree>
    <p:extLst>
      <p:ext uri="{BB962C8B-B14F-4D97-AF65-F5344CB8AC3E}">
        <p14:creationId xmlns:p14="http://schemas.microsoft.com/office/powerpoint/2010/main" val="3980272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043771" y="469602"/>
            <a:ext cx="61045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Ec2   capacity  reserved</a:t>
            </a:r>
          </a:p>
        </p:txBody>
      </p:sp>
    </p:spTree>
    <p:extLst>
      <p:ext uri="{BB962C8B-B14F-4D97-AF65-F5344CB8AC3E}">
        <p14:creationId xmlns:p14="http://schemas.microsoft.com/office/powerpoint/2010/main" val="274797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516642" y="469602"/>
            <a:ext cx="51587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Instance  life  cycle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DD7C9D-A195-4BB8-B628-C83D028A9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395" y="1941289"/>
            <a:ext cx="7262003" cy="31877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393359-006F-4EA8-B50F-2EE847915B48}"/>
              </a:ext>
            </a:extLst>
          </p:cNvPr>
          <p:cNvSpPr/>
          <p:nvPr/>
        </p:nvSpPr>
        <p:spPr>
          <a:xfrm>
            <a:off x="2806262" y="5664341"/>
            <a:ext cx="8303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https://docs.aws.amazon.com/AWSEC2/latest/UserGuide/ec2-instance-lifecycle.html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76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4721295" y="469602"/>
            <a:ext cx="2749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6074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2884262" y="469602"/>
            <a:ext cx="6423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Instance  bootstrapping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93F19E-36E2-4773-AECD-20B4E8D863BA}"/>
              </a:ext>
            </a:extLst>
          </p:cNvPr>
          <p:cNvSpPr txBox="1"/>
          <p:nvPr/>
        </p:nvSpPr>
        <p:spPr>
          <a:xfrm>
            <a:off x="1755229" y="1495043"/>
            <a:ext cx="100373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5">
                    <a:lumMod val="75000"/>
                  </a:schemeClr>
                </a:solidFill>
              </a:rPr>
              <a:t>Shell Scripts</a:t>
            </a:r>
          </a:p>
          <a:p>
            <a:r>
              <a:rPr lang="en-IN" sz="2500" dirty="0">
                <a:solidFill>
                  <a:schemeClr val="accent5">
                    <a:lumMod val="75000"/>
                  </a:schemeClr>
                </a:solidFill>
              </a:rPr>
              <a:t>	Options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 instance launch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 instance bootup every time</a:t>
            </a:r>
          </a:p>
          <a:p>
            <a:pPr lvl="1"/>
            <a:endParaRPr lang="en-IN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Run as Root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Check logs in /var/log/cloud-init-output.log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Copied in /var/lib/cloud/instances/</a:t>
            </a: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instance-id</a:t>
            </a:r>
            <a:r>
              <a:rPr lang="en-IN" sz="2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</a:p>
          <a:p>
            <a:endParaRPr lang="en-IN" sz="2500" b="1" dirty="0"/>
          </a:p>
          <a:p>
            <a:r>
              <a:rPr lang="en-IN" sz="2500" b="1" dirty="0">
                <a:solidFill>
                  <a:schemeClr val="accent5">
                    <a:lumMod val="75000"/>
                  </a:schemeClr>
                </a:solidFill>
              </a:rPr>
              <a:t>Cloud Init directives</a:t>
            </a:r>
          </a:p>
          <a:p>
            <a:endParaRPr lang="en-IN" sz="2500" dirty="0"/>
          </a:p>
          <a:p>
            <a:r>
              <a:rPr lang="en-IN" sz="2500" dirty="0">
                <a:solidFill>
                  <a:schemeClr val="accent5">
                    <a:lumMod val="75000"/>
                  </a:schemeClr>
                </a:solidFill>
              </a:rPr>
              <a:t>Advanced -&gt; Cloud 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0D466-C76B-4044-9CD4-D02BB8B94FFF}"/>
              </a:ext>
            </a:extLst>
          </p:cNvPr>
          <p:cNvSpPr/>
          <p:nvPr/>
        </p:nvSpPr>
        <p:spPr>
          <a:xfrm>
            <a:off x="2909710" y="6013748"/>
            <a:ext cx="7204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https://docs.aws.amazon.com/AWSEC2/latest/UserGuide/user-data.html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100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2449854" y="469602"/>
            <a:ext cx="72923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Instance  special  detail  </a:t>
            </a:r>
            <a:r>
              <a:rPr lang="en-US" sz="3600" dirty="0" err="1">
                <a:solidFill>
                  <a:srgbClr val="0070C0"/>
                </a:solidFill>
                <a:latin typeface="Panton Black Caps" panose="00000500000000000000" pitchFamily="50" charset="0"/>
              </a:rPr>
              <a:t>url</a:t>
            </a:r>
            <a:endParaRPr lang="en-US" sz="3600" dirty="0">
              <a:solidFill>
                <a:srgbClr val="0070C0"/>
              </a:solidFill>
              <a:latin typeface="Panton Black Caps" panose="00000500000000000000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2F7BB4-D06A-4600-9CE3-26C7C89BED84}"/>
              </a:ext>
            </a:extLst>
          </p:cNvPr>
          <p:cNvSpPr/>
          <p:nvPr/>
        </p:nvSpPr>
        <p:spPr>
          <a:xfrm>
            <a:off x="3798736" y="2168027"/>
            <a:ext cx="4594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http://169.254.169.254/latest/meta-data/</a:t>
            </a:r>
            <a:endParaRPr lang="en-IN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A5714B-093F-4E08-B6E0-279D04C941EC}"/>
              </a:ext>
            </a:extLst>
          </p:cNvPr>
          <p:cNvSpPr/>
          <p:nvPr/>
        </p:nvSpPr>
        <p:spPr>
          <a:xfrm>
            <a:off x="1674320" y="3620231"/>
            <a:ext cx="99185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TOKEN=`curl -X PUT "http://</a:t>
            </a: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169.254.169.254/latest/</a:t>
            </a:r>
            <a:r>
              <a:rPr lang="en-IN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api</a:t>
            </a: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/token</a:t>
            </a:r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 -H "X-aws-ec2-metadata-token-ttl-seconds: </a:t>
            </a: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21600</a:t>
            </a:r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"` \</a:t>
            </a:r>
          </a:p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&amp;&amp; curl -H "X-aws-ec2-metadata-token: $TOKEN" -v http://169.254.169.254/</a:t>
            </a:r>
          </a:p>
        </p:txBody>
      </p:sp>
    </p:spTree>
    <p:extLst>
      <p:ext uri="{BB962C8B-B14F-4D97-AF65-F5344CB8AC3E}">
        <p14:creationId xmlns:p14="http://schemas.microsoft.com/office/powerpoint/2010/main" val="332291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2449855" y="469602"/>
            <a:ext cx="729238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Instance  special  detail  </a:t>
            </a:r>
            <a:r>
              <a:rPr lang="en-US" sz="3600" dirty="0" err="1">
                <a:solidFill>
                  <a:srgbClr val="0070C0"/>
                </a:solidFill>
                <a:latin typeface="Panton Black Caps" panose="00000500000000000000" pitchFamily="50" charset="0"/>
              </a:rPr>
              <a:t>url</a:t>
            </a:r>
            <a:endParaRPr lang="en-US" sz="3600" dirty="0">
              <a:solidFill>
                <a:srgbClr val="0070C0"/>
              </a:solidFill>
              <a:latin typeface="Panton Black Caps" panose="00000500000000000000" pitchFamily="50" charset="0"/>
            </a:endParaRPr>
          </a:p>
          <a:p>
            <a:pPr lvl="0" algn="ctr">
              <a:defRPr/>
            </a:pPr>
            <a:endParaRPr lang="en-US" sz="3600" dirty="0">
              <a:solidFill>
                <a:srgbClr val="0070C0"/>
              </a:solidFill>
              <a:latin typeface="Panton Black Caps" panose="00000500000000000000" pitchFamily="50" charset="0"/>
            </a:endParaRPr>
          </a:p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practical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A5714B-093F-4E08-B6E0-279D04C941EC}"/>
              </a:ext>
            </a:extLst>
          </p:cNvPr>
          <p:cNvSpPr/>
          <p:nvPr/>
        </p:nvSpPr>
        <p:spPr>
          <a:xfrm>
            <a:off x="4280885" y="2763319"/>
            <a:ext cx="99185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Get </a:t>
            </a:r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security-groups</a:t>
            </a:r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hostname</a:t>
            </a:r>
          </a:p>
        </p:txBody>
      </p:sp>
    </p:spTree>
    <p:extLst>
      <p:ext uri="{BB962C8B-B14F-4D97-AF65-F5344CB8AC3E}">
        <p14:creationId xmlns:p14="http://schemas.microsoft.com/office/powerpoint/2010/main" val="337771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373971" y="469602"/>
            <a:ext cx="5444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Instance   types - </a:t>
            </a:r>
            <a:r>
              <a:rPr lang="en-US" sz="3600" dirty="0" err="1">
                <a:solidFill>
                  <a:srgbClr val="0070C0"/>
                </a:solidFill>
                <a:latin typeface="Panton Black Caps" panose="00000500000000000000" pitchFamily="50" charset="0"/>
              </a:rPr>
              <a:t>cpu</a:t>
            </a:r>
            <a:endParaRPr lang="en-US" sz="3600" dirty="0">
              <a:solidFill>
                <a:srgbClr val="0070C0"/>
              </a:solidFill>
              <a:latin typeface="Panton Black Caps" panose="00000500000000000000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46E1AE-CAE8-46EA-97D8-54706ECF8451}"/>
              </a:ext>
            </a:extLst>
          </p:cNvPr>
          <p:cNvSpPr/>
          <p:nvPr/>
        </p:nvSpPr>
        <p:spPr>
          <a:xfrm>
            <a:off x="1012112" y="1918083"/>
            <a:ext cx="6096000" cy="2016000"/>
          </a:xfrm>
          <a:prstGeom prst="rect">
            <a:avLst/>
          </a:prstGeom>
        </p:spPr>
        <p:txBody>
          <a:bodyPr bIns="28800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Batch processing workloads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Media transcoding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High-performance web servers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High-performance computing (HPC)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Scientific modeling</a:t>
            </a:r>
            <a:endParaRPr lang="en-US" sz="2300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FE06D-CF37-4672-98FE-410452A8107F}"/>
              </a:ext>
            </a:extLst>
          </p:cNvPr>
          <p:cNvSpPr/>
          <p:nvPr/>
        </p:nvSpPr>
        <p:spPr>
          <a:xfrm>
            <a:off x="1926512" y="5664341"/>
            <a:ext cx="9007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https://docs.aws.amazon.com/AWSEC2/latest/UserGuide/compute-optimized-instances.html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BC3386-D922-4CCA-B706-5F91E0C13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846" y="1836611"/>
            <a:ext cx="4285991" cy="28930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8804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2804906" y="469602"/>
            <a:ext cx="65822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Instance   types -  memory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5F01C7-1C02-432F-9E17-8A9E369C9123}"/>
              </a:ext>
            </a:extLst>
          </p:cNvPr>
          <p:cNvSpPr/>
          <p:nvPr/>
        </p:nvSpPr>
        <p:spPr>
          <a:xfrm>
            <a:off x="507496" y="1506012"/>
            <a:ext cx="6093001" cy="4284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High-performance, relational (MySQL) and NoSQL (MongoDB, Cassandra) databases.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Distributed web scale cache stores that provide in-memory caching of key-value type data (Memcached and Redis).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Applications performing real-time processing of big unstructured data (financial services, Hadoop/Spark clusters).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552C61-F29F-408A-8FCA-80F7F4A2E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167" y="2008189"/>
            <a:ext cx="4804337" cy="24283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4843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2578883" y="469602"/>
            <a:ext cx="7034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Instance   types  - optimized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2E5765-C05D-475A-9273-5E26C94D4007}"/>
              </a:ext>
            </a:extLst>
          </p:cNvPr>
          <p:cNvSpPr/>
          <p:nvPr/>
        </p:nvSpPr>
        <p:spPr>
          <a:xfrm>
            <a:off x="1321079" y="1415535"/>
            <a:ext cx="456471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b="1" dirty="0">
                <a:solidFill>
                  <a:schemeClr val="accent1">
                    <a:lumMod val="75000"/>
                  </a:schemeClr>
                </a:solidFill>
                <a:latin typeface="Amazon Ember"/>
              </a:rPr>
              <a:t>M5, M5a, M5ad, M5d, M5dn, and M5n Instances</a:t>
            </a:r>
            <a:endParaRPr lang="en-IN" sz="2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21068C-A6C4-4289-B512-B4C3491177AB}"/>
              </a:ext>
            </a:extLst>
          </p:cNvPr>
          <p:cNvSpPr/>
          <p:nvPr/>
        </p:nvSpPr>
        <p:spPr>
          <a:xfrm>
            <a:off x="1219200" y="2288006"/>
            <a:ext cx="5665076" cy="375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Web and application servers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Small and medium databases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Gaming servers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Caching fleets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Running backend servers for SAP, Microsoft SharePoint, cluster computing, and other enterprise applications</a:t>
            </a:r>
            <a:endParaRPr lang="en-US" sz="2300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A25858-7517-48DB-A242-DB55B242ADE9}"/>
              </a:ext>
            </a:extLst>
          </p:cNvPr>
          <p:cNvSpPr/>
          <p:nvPr/>
        </p:nvSpPr>
        <p:spPr>
          <a:xfrm>
            <a:off x="7890893" y="1415536"/>
            <a:ext cx="324338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300" b="1" dirty="0">
                <a:solidFill>
                  <a:schemeClr val="accent1">
                    <a:lumMod val="75000"/>
                  </a:schemeClr>
                </a:solidFill>
                <a:latin typeface="Amazon Ember"/>
              </a:rPr>
              <a:t>T2, T3, and T3a Instances</a:t>
            </a:r>
            <a:endParaRPr lang="en-IN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77693E-CFB9-47EE-8F44-9049DC63C81E}"/>
              </a:ext>
            </a:extLst>
          </p:cNvPr>
          <p:cNvSpPr/>
          <p:nvPr/>
        </p:nvSpPr>
        <p:spPr>
          <a:xfrm>
            <a:off x="7342460" y="2036831"/>
            <a:ext cx="4061264" cy="2692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Websites and web applications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Code repositories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Development, build, test, and staging environments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Microservices</a:t>
            </a:r>
            <a:endParaRPr lang="en-US" sz="2300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69910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8018</TotalTime>
  <Words>296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Amazon Ember</vt:lpstr>
      <vt:lpstr>Arial</vt:lpstr>
      <vt:lpstr>Calibri</vt:lpstr>
      <vt:lpstr>Calibri Light</vt:lpstr>
      <vt:lpstr>inherit</vt:lpstr>
      <vt:lpstr>Monaco</vt:lpstr>
      <vt:lpstr>Panton Black Caps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SIVASHANMUGAM</dc:creator>
  <cp:lastModifiedBy>DEEPAK SIVASHANMUGAM</cp:lastModifiedBy>
  <cp:revision>169</cp:revision>
  <dcterms:created xsi:type="dcterms:W3CDTF">2020-02-25T03:12:27Z</dcterms:created>
  <dcterms:modified xsi:type="dcterms:W3CDTF">2020-04-15T16:18:03Z</dcterms:modified>
</cp:coreProperties>
</file>