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1" r:id="rId2"/>
    <p:sldId id="5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E5BE-5516-4AD8-BE1E-3C784CA96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9EF41-A699-46AA-B488-5A664723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A8EC-7AC7-49E9-98BB-9BE0C52A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7116-8A7F-4E16-A4FE-6688885F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4052-3C95-4CEE-A333-7F4FB7DA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0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56E5-3411-4E34-BB7C-9DE47795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3E668-4B6B-4E61-9D6B-D7DBDE89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8663-D333-4CEB-B26B-948E8758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29D1-AE68-42C9-A763-C5068536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3145-B306-4ACF-8723-DE8BB1E1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B2D59-FD0C-4932-B963-56889C071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53DD-41A6-49FA-A741-D5A7569E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77BE-106B-4384-9DBD-0FD678E5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ED70-2DFE-4D80-BF89-5A0A8BCD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217D-C68D-4E08-923A-2910E119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85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5B54-C5F1-4122-96ED-1484FEF8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1656-F40C-4C3B-9BA4-B1604340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04BD-038C-46B2-8544-2F80F35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B9F9-E19A-4B29-AD54-D665DD2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CF72-3593-4111-A20A-278672E3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7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5B74-FF0A-49AC-AFF4-526BFFED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0C60-6F8D-4669-A6B0-F4980ED2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B200-5A90-4B01-ABCE-140C19B1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4614A-1C34-4A18-B2C2-61227EE5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0261-7875-48A6-BD74-1D3CE64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1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578-92F8-4475-A02B-883775A0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160A-C28F-4745-AE80-A6EAF79ED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DF07-04C8-45D7-9939-59FB96309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8AE0D-5CAC-46FF-87C6-6AAFE27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2FE5-1BC8-4B6F-B320-745A0380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7D2A-6CF6-419B-8BEF-7C8ED3D3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2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883F-1E27-4FCA-90F8-6A29AAA3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EB4F-52E3-4915-BD72-A3C19F4F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37F4-0CAE-4779-9F3C-28944DB83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66F43-8AA8-4D49-8DAF-EA756AAA3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2DC98-DA8B-4185-AC1A-41CF919A6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E2DA3-ACC3-4466-B834-595AF48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A7E65-7937-4C28-BE00-8B132BF4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A13B4-8D56-4E33-800F-9ABD37F8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8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FBD9-F68A-49B5-A204-5E789CCE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23969-EEFA-4075-BAAB-44F03775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540D3-72FB-4948-95A0-A29758D5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17CF-2154-443C-9884-0313D535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7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5C47-3087-4348-82B8-111DBF34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4839-F761-4C3E-B5A1-FB7F50EA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4446-AEFB-4840-97C4-DDF03A42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5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794D-BA74-4766-8A44-769C766A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D782-1731-45F2-A16E-E78374B6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64FF2-C881-407D-ABED-C530D56A4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5421-E15C-4D44-9FCF-26D4777D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5C00-3F2A-4812-9286-F629503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BF4D-E5DB-44FC-96DF-11986603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566-D809-48E1-8F38-BA4DA2C2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4A22D-F634-4F11-8032-3C75A8FBC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EB478-A975-4C02-AFB6-6731E272B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7345-6617-464E-95C2-85DCA93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31548-8512-4054-A45C-F44C0DBF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F5B81-8186-487E-9A7C-11BC72F3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36C02-EBD6-493E-A063-9DF64EB0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1721-EFF5-4BDF-A584-A223CB125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F732-3160-4645-A65E-ECCD6FF43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EE539-5B59-4F04-BE63-F2F75FD1AB0C}" type="datetimeFigureOut">
              <a:rPr lang="en-IN" smtClean="0"/>
              <a:t>17-04-2020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6C1FC-D3FC-42BB-9ECD-22449CC4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BCA0-FEED-46B1-9B0C-7CE7792F9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1A02-5A0B-4722-9B0D-BD42A9F53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cli-chap-configur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aws.amazon.com/cli/latest/userguide/install-cliv2-windows.html" TargetMode="External"/><Relationship Id="rId5" Type="http://schemas.openxmlformats.org/officeDocument/2006/relationships/hyperlink" Target="https://docs.aws.amazon.com/polly/latest/dg/setup-aws-cli.html" TargetMode="External"/><Relationship Id="rId4" Type="http://schemas.openxmlformats.org/officeDocument/2006/relationships/hyperlink" Target="https://docs.aws.amazon.com/IAM/latest/UserGuide/getting-started_create-admin-group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boto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oto3.amazonaws.com/v1/documentation/api/latest/reference/services/s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782599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69FBD-4091-4587-80AE-4F8C3FDCF3ED}"/>
              </a:ext>
            </a:extLst>
          </p:cNvPr>
          <p:cNvSpPr/>
          <p:nvPr/>
        </p:nvSpPr>
        <p:spPr>
          <a:xfrm>
            <a:off x="1608769" y="685827"/>
            <a:ext cx="8239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AWS  </a:t>
            </a:r>
            <a:r>
              <a:rPr lang="en-US" sz="3600" dirty="0" err="1">
                <a:solidFill>
                  <a:srgbClr val="0070C0"/>
                </a:solidFill>
                <a:latin typeface="Panton Black Caps" panose="00000500000000000000" pitchFamily="50" charset="0"/>
              </a:rPr>
              <a:t>CommaNd</a:t>
            </a: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  line installation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266E6-259F-48FF-99FD-4205D4BE1BBC}"/>
              </a:ext>
            </a:extLst>
          </p:cNvPr>
          <p:cNvSpPr/>
          <p:nvPr/>
        </p:nvSpPr>
        <p:spPr>
          <a:xfrm>
            <a:off x="1400353" y="4546441"/>
            <a:ext cx="8123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https://docs.aws.amazon.com/cli/latest/userguide/cli-chap-configure.html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243BF-FB09-4E7F-86C9-CA572F285A36}"/>
              </a:ext>
            </a:extLst>
          </p:cNvPr>
          <p:cNvSpPr/>
          <p:nvPr/>
        </p:nvSpPr>
        <p:spPr>
          <a:xfrm>
            <a:off x="1400354" y="5150291"/>
            <a:ext cx="944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>
                <a:hlinkClick r:id="rId4"/>
              </a:rPr>
              <a:t>https://docs.aws.amazon.com/IAM/latest/UserGuide/getting-started_create-admin-group.html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638D4-DC23-4ADD-BC42-2F010C46655D}"/>
              </a:ext>
            </a:extLst>
          </p:cNvPr>
          <p:cNvSpPr/>
          <p:nvPr/>
        </p:nvSpPr>
        <p:spPr>
          <a:xfrm>
            <a:off x="1400353" y="5754141"/>
            <a:ext cx="9270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https://docs.aws.amazon.com/cli/latest/userguide/cli-chap-configure.html</a:t>
            </a:r>
            <a:endParaRPr lang="en-IN" dirty="0"/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9D467E41-B382-4798-A10F-3B68B81A9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222" y="1520471"/>
            <a:ext cx="51247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Prequisites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Create Super user or right user with all necessary permissions</a:t>
            </a: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Install the AWS console.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02531-BAF0-4C75-8EAE-A285B3B6230B}"/>
              </a:ext>
            </a:extLst>
          </p:cNvPr>
          <p:cNvSpPr/>
          <p:nvPr/>
        </p:nvSpPr>
        <p:spPr>
          <a:xfrm>
            <a:off x="1400353" y="4127257"/>
            <a:ext cx="7328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https://docs.aws.amazon.com/polly/latest/dg/setup-aws-cli.html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E8091-9A89-48AE-944C-2142A604D642}"/>
              </a:ext>
            </a:extLst>
          </p:cNvPr>
          <p:cNvSpPr/>
          <p:nvPr/>
        </p:nvSpPr>
        <p:spPr>
          <a:xfrm>
            <a:off x="1400353" y="3480926"/>
            <a:ext cx="7648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https://docs.aws.amazon.com/cli/latest/userguide/install-cliv2-windows.html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ws logo">
            <a:extLst>
              <a:ext uri="{FF2B5EF4-FFF2-40B4-BE49-F238E27FC236}">
                <a16:creationId xmlns:a16="http://schemas.microsoft.com/office/drawing/2014/main" id="{E5BEC0A8-AF05-4A91-9284-CCB2707D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033" y="782599"/>
            <a:ext cx="939691" cy="56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52B85D-F63C-4253-A483-4A157D5BD9A5}"/>
              </a:ext>
            </a:extLst>
          </p:cNvPr>
          <p:cNvSpPr/>
          <p:nvPr/>
        </p:nvSpPr>
        <p:spPr>
          <a:xfrm>
            <a:off x="8229600" y="1008993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169FBD-4091-4587-80AE-4F8C3FDCF3ED}"/>
              </a:ext>
            </a:extLst>
          </p:cNvPr>
          <p:cNvSpPr/>
          <p:nvPr/>
        </p:nvSpPr>
        <p:spPr>
          <a:xfrm>
            <a:off x="3081932" y="685827"/>
            <a:ext cx="52934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3600" dirty="0">
                <a:solidFill>
                  <a:srgbClr val="0070C0"/>
                </a:solidFill>
                <a:latin typeface="Panton Black Caps" panose="00000500000000000000" pitchFamily="50" charset="0"/>
              </a:rPr>
              <a:t>AWS  python library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89872-8258-45EA-80A9-2A037DE41777}"/>
              </a:ext>
            </a:extLst>
          </p:cNvPr>
          <p:cNvSpPr/>
          <p:nvPr/>
        </p:nvSpPr>
        <p:spPr>
          <a:xfrm>
            <a:off x="2923913" y="3612213"/>
            <a:ext cx="3172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3"/>
              </a:rPr>
              <a:t>https://pypi.org/project/boto3/</a:t>
            </a:r>
            <a:endParaRPr lang="en-IN" dirty="0"/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C554FE4E-6C5C-45D1-8229-59F24595C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7169" y="1737683"/>
            <a:ext cx="51247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Prequisites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Setup the AWS CLI</a:t>
            </a: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Setup python and then install boto3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F4FEA-BA0C-464C-8763-EA32CEF9D2E9}"/>
              </a:ext>
            </a:extLst>
          </p:cNvPr>
          <p:cNvSpPr/>
          <p:nvPr/>
        </p:nvSpPr>
        <p:spPr>
          <a:xfrm>
            <a:off x="2923913" y="4532636"/>
            <a:ext cx="8770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https://boto3.amazonaws.com/v1/documentation/api/latest/reference/services/s3.html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1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Panton Black Caps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SIVASHANMUGAM</dc:creator>
  <cp:lastModifiedBy>DEEPAK SIVASHANMUGAM</cp:lastModifiedBy>
  <cp:revision>8</cp:revision>
  <dcterms:created xsi:type="dcterms:W3CDTF">2020-04-17T05:11:15Z</dcterms:created>
  <dcterms:modified xsi:type="dcterms:W3CDTF">2020-04-17T08:19:34Z</dcterms:modified>
</cp:coreProperties>
</file>