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421" r:id="rId2"/>
    <p:sldId id="494" r:id="rId3"/>
    <p:sldId id="523" r:id="rId4"/>
    <p:sldId id="524" r:id="rId5"/>
    <p:sldId id="525" r:id="rId6"/>
    <p:sldId id="5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226481" y="469602"/>
            <a:ext cx="57390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NETWORKING  virtual  </a:t>
            </a:r>
          </a:p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private  network</a:t>
            </a:r>
          </a:p>
        </p:txBody>
      </p:sp>
    </p:spTree>
    <p:extLst>
      <p:ext uri="{BB962C8B-B14F-4D97-AF65-F5344CB8AC3E}">
        <p14:creationId xmlns:p14="http://schemas.microsoft.com/office/powerpoint/2010/main" val="318702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358749" y="469602"/>
            <a:ext cx="5474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Customer   gateways</a:t>
            </a:r>
          </a:p>
        </p:txBody>
      </p:sp>
    </p:spTree>
    <p:extLst>
      <p:ext uri="{BB962C8B-B14F-4D97-AF65-F5344CB8AC3E}">
        <p14:creationId xmlns:p14="http://schemas.microsoft.com/office/powerpoint/2010/main" val="311561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581306" y="469602"/>
            <a:ext cx="7029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Virtual   private  gateways</a:t>
            </a:r>
          </a:p>
        </p:txBody>
      </p:sp>
    </p:spTree>
    <p:extLst>
      <p:ext uri="{BB962C8B-B14F-4D97-AF65-F5344CB8AC3E}">
        <p14:creationId xmlns:p14="http://schemas.microsoft.com/office/powerpoint/2010/main" val="41336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344869" y="469602"/>
            <a:ext cx="7502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Site  to site  VPN  connections</a:t>
            </a:r>
          </a:p>
        </p:txBody>
      </p:sp>
    </p:spTree>
    <p:extLst>
      <p:ext uri="{BB962C8B-B14F-4D97-AF65-F5344CB8AC3E}">
        <p14:creationId xmlns:p14="http://schemas.microsoft.com/office/powerpoint/2010/main" val="357016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161876" y="469602"/>
            <a:ext cx="3868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VPN  ENDPOINTS</a:t>
            </a:r>
          </a:p>
        </p:txBody>
      </p:sp>
    </p:spTree>
    <p:extLst>
      <p:ext uri="{BB962C8B-B14F-4D97-AF65-F5344CB8AC3E}">
        <p14:creationId xmlns:p14="http://schemas.microsoft.com/office/powerpoint/2010/main" val="277863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F32D4-5C80-4F8A-824A-22224BA74275}"/>
              </a:ext>
            </a:extLst>
          </p:cNvPr>
          <p:cNvSpPr/>
          <p:nvPr/>
        </p:nvSpPr>
        <p:spPr>
          <a:xfrm>
            <a:off x="4308506" y="396030"/>
            <a:ext cx="3575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HOW IT IS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C30AE-A6E3-4B98-A4BB-343DB95CD13D}"/>
              </a:ext>
            </a:extLst>
          </p:cNvPr>
          <p:cNvSpPr txBox="1"/>
          <p:nvPr/>
        </p:nvSpPr>
        <p:spPr>
          <a:xfrm>
            <a:off x="1429154" y="2078838"/>
            <a:ext cx="490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AWS Management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B7938-52FA-4EB3-9989-153A9919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094" y="2078838"/>
            <a:ext cx="1168460" cy="787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6A669C-C4CB-41A2-A21A-16509A91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94" y="3440340"/>
            <a:ext cx="1225613" cy="863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BD7C3-0312-4F82-BD22-E4640ABFC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874" y="4629804"/>
            <a:ext cx="958899" cy="8382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43BF7-746E-40FE-95DF-75718357DE1F}"/>
              </a:ext>
            </a:extLst>
          </p:cNvPr>
          <p:cNvSpPr txBox="1"/>
          <p:nvPr/>
        </p:nvSpPr>
        <p:spPr>
          <a:xfrm>
            <a:off x="1429153" y="3440340"/>
            <a:ext cx="490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AWS Command Line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08AA3-7139-407D-B522-F524992A1A2C}"/>
              </a:ext>
            </a:extLst>
          </p:cNvPr>
          <p:cNvSpPr txBox="1"/>
          <p:nvPr/>
        </p:nvSpPr>
        <p:spPr>
          <a:xfrm>
            <a:off x="1429153" y="4629804"/>
            <a:ext cx="4908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AWS Software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176486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8617</TotalTime>
  <Words>31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155</cp:revision>
  <dcterms:created xsi:type="dcterms:W3CDTF">2020-02-25T03:12:27Z</dcterms:created>
  <dcterms:modified xsi:type="dcterms:W3CDTF">2020-04-10T05:19:50Z</dcterms:modified>
</cp:coreProperties>
</file>