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517" r:id="rId3"/>
    <p:sldId id="518" r:id="rId4"/>
    <p:sldId id="519" r:id="rId5"/>
    <p:sldId id="529" r:id="rId6"/>
    <p:sldId id="520" r:id="rId7"/>
    <p:sldId id="521" r:id="rId8"/>
    <p:sldId id="522" r:id="rId9"/>
    <p:sldId id="523" r:id="rId10"/>
    <p:sldId id="524" r:id="rId11"/>
    <p:sldId id="525" r:id="rId12"/>
    <p:sldId id="530" r:id="rId13"/>
    <p:sldId id="531" r:id="rId14"/>
    <p:sldId id="526" r:id="rId15"/>
    <p:sldId id="527" r:id="rId16"/>
    <p:sldId id="532" r:id="rId17"/>
    <p:sldId id="533" r:id="rId18"/>
    <p:sldId id="5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compliance/data-center/data-layer/" TargetMode="Externa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artifact/" TargetMode="External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aws.amazon.com/about-aws/global-infrastructure/regional-product-services/" TargetMode="Externa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hyperlink" Target="https://docs.aws.amazon.com/general/latest/gr/rande.html#ct_region" TargetMode="Externa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728219" y="469602"/>
            <a:ext cx="473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AMAZON  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86FAF-60FA-435E-B829-908A9AFF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99" y="1967825"/>
            <a:ext cx="2249212" cy="27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856466" y="469602"/>
            <a:ext cx="4479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IAM  PERMISSIONS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B00A0-CA0E-4D30-B7C7-71E7D0B057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3" t="1078"/>
          <a:stretch/>
        </p:blipFill>
        <p:spPr>
          <a:xfrm>
            <a:off x="2536000" y="1361176"/>
            <a:ext cx="7120000" cy="50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666237" y="469602"/>
            <a:ext cx="6859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Username  and  password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DC0A87-490E-4400-BA14-6971932C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715" y="1796080"/>
            <a:ext cx="6622570" cy="39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241446" y="469602"/>
            <a:ext cx="7709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Multi  factor  authorization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811EC-BA90-4967-BD8D-55FD04974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179" y="2123373"/>
            <a:ext cx="7667642" cy="36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630452" y="469602"/>
            <a:ext cx="4931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User  access  keys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9FE-851D-4198-AB26-148983FA6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7809" y="1855145"/>
            <a:ext cx="6636381" cy="36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4185082" y="469602"/>
            <a:ext cx="382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Ec2  key  pairs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BD476-DC89-4ECB-B126-EE4654EAC5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42"/>
          <a:stretch/>
        </p:blipFill>
        <p:spPr>
          <a:xfrm>
            <a:off x="2578843" y="1794705"/>
            <a:ext cx="7034314" cy="38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113475" y="469602"/>
            <a:ext cx="5965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Other  security  stuff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90CE5-3083-4CC4-A084-99245E381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161" y="2111404"/>
            <a:ext cx="1512848" cy="153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67DAC5-FAEB-4B76-824A-29C7E2F6F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8896" y="2117756"/>
            <a:ext cx="1403430" cy="152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4C6CE-A3E3-42DD-84F0-099B99720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604" y="2130456"/>
            <a:ext cx="1596379" cy="1512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ED367-0D4E-46E5-AC59-7E3559ED6F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5033" y="2021351"/>
            <a:ext cx="1596378" cy="1664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4C55B3-468E-4D83-89CA-8AF14FC95774}"/>
              </a:ext>
            </a:extLst>
          </p:cNvPr>
          <p:cNvSpPr/>
          <p:nvPr/>
        </p:nvSpPr>
        <p:spPr>
          <a:xfrm>
            <a:off x="1710207" y="3751182"/>
            <a:ext cx="1668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Secrets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985BF-5037-4ABA-B113-D4417E12B36C}"/>
              </a:ext>
            </a:extLst>
          </p:cNvPr>
          <p:cNvSpPr/>
          <p:nvPr/>
        </p:nvSpPr>
        <p:spPr>
          <a:xfrm>
            <a:off x="3881188" y="3722577"/>
            <a:ext cx="1668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Simple 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CA8082-DB66-4C7F-946F-3D97A7A2E629}"/>
              </a:ext>
            </a:extLst>
          </p:cNvPr>
          <p:cNvSpPr/>
          <p:nvPr/>
        </p:nvSpPr>
        <p:spPr>
          <a:xfrm>
            <a:off x="6255228" y="3722577"/>
            <a:ext cx="1668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Directory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CDDA-3A2C-4B61-AE71-BE3B1687849A}"/>
              </a:ext>
            </a:extLst>
          </p:cNvPr>
          <p:cNvSpPr/>
          <p:nvPr/>
        </p:nvSpPr>
        <p:spPr>
          <a:xfrm>
            <a:off x="8672665" y="3685866"/>
            <a:ext cx="1668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Organization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8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113475" y="469602"/>
            <a:ext cx="5965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Other  security  stuff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90CE5-3083-4CC4-A084-99245E381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161" y="2111404"/>
            <a:ext cx="1512848" cy="153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67DAC5-FAEB-4B76-824A-29C7E2F6F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414" y="2117756"/>
            <a:ext cx="1403430" cy="152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4C6CE-A3E3-42DD-84F0-099B99720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249" y="2130456"/>
            <a:ext cx="1596379" cy="1512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ED367-0D4E-46E5-AC59-7E3559ED6F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5033" y="2021351"/>
            <a:ext cx="1596378" cy="1664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4C55B3-468E-4D83-89CA-8AF14FC95774}"/>
              </a:ext>
            </a:extLst>
          </p:cNvPr>
          <p:cNvSpPr/>
          <p:nvPr/>
        </p:nvSpPr>
        <p:spPr>
          <a:xfrm>
            <a:off x="1710207" y="3751182"/>
            <a:ext cx="1668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Secrets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985BF-5037-4ABA-B113-D4417E12B36C}"/>
              </a:ext>
            </a:extLst>
          </p:cNvPr>
          <p:cNvSpPr/>
          <p:nvPr/>
        </p:nvSpPr>
        <p:spPr>
          <a:xfrm>
            <a:off x="4031026" y="3722577"/>
            <a:ext cx="1668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Simple 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CA8082-DB66-4C7F-946F-3D97A7A2E629}"/>
              </a:ext>
            </a:extLst>
          </p:cNvPr>
          <p:cNvSpPr/>
          <p:nvPr/>
        </p:nvSpPr>
        <p:spPr>
          <a:xfrm>
            <a:off x="6351845" y="3722577"/>
            <a:ext cx="1668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Directory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CDDA-3A2C-4B61-AE71-BE3B1687849A}"/>
              </a:ext>
            </a:extLst>
          </p:cNvPr>
          <p:cNvSpPr/>
          <p:nvPr/>
        </p:nvSpPr>
        <p:spPr>
          <a:xfrm>
            <a:off x="8672665" y="3685866"/>
            <a:ext cx="1668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Organization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7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4962540" y="469602"/>
            <a:ext cx="2266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cognito</a:t>
            </a:r>
            <a:endParaRPr lang="en-US" sz="3600" b="1" dirty="0">
              <a:solidFill>
                <a:srgbClr val="0070C0"/>
              </a:solidFill>
              <a:latin typeface="Panton Black Caps" panose="000005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07439-B42B-4AEE-A570-FAD989E8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3" y="2430508"/>
            <a:ext cx="1733639" cy="1720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E1AA7-3A85-4409-A0CB-6C67918C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27" y="1711236"/>
            <a:ext cx="6934556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740245" y="469602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Permeter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layers</a:t>
            </a:r>
          </a:p>
        </p:txBody>
      </p:sp>
    </p:spTree>
    <p:extLst>
      <p:ext uri="{BB962C8B-B14F-4D97-AF65-F5344CB8AC3E}">
        <p14:creationId xmlns:p14="http://schemas.microsoft.com/office/powerpoint/2010/main" val="28508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4B4F4A7-1FC5-46B7-9649-F60C2DDB7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316" y="1449238"/>
            <a:ext cx="7982205" cy="47876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740245" y="469602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Permeter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layers</a:t>
            </a:r>
          </a:p>
        </p:txBody>
      </p:sp>
    </p:spTree>
    <p:extLst>
      <p:ext uri="{BB962C8B-B14F-4D97-AF65-F5344CB8AC3E}">
        <p14:creationId xmlns:p14="http://schemas.microsoft.com/office/powerpoint/2010/main" val="385463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740245" y="469602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Permeter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04EA-F140-4274-BC7C-AC4656D37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570" y="1514376"/>
            <a:ext cx="9912859" cy="38292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EB0775-2D11-447D-9DCA-048565AF4D07}"/>
              </a:ext>
            </a:extLst>
          </p:cNvPr>
          <p:cNvSpPr/>
          <p:nvPr/>
        </p:nvSpPr>
        <p:spPr>
          <a:xfrm>
            <a:off x="2984800" y="5936734"/>
            <a:ext cx="5978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8"/>
              </a:rPr>
              <a:t>https://aws.amazon.com/compliance/data-center/data-layer/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7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490180" y="469602"/>
            <a:ext cx="52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Security  concepts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3FC77-119E-4720-9347-9541ED322AE2}"/>
              </a:ext>
            </a:extLst>
          </p:cNvPr>
          <p:cNvSpPr/>
          <p:nvPr/>
        </p:nvSpPr>
        <p:spPr>
          <a:xfrm>
            <a:off x="1673525" y="1310085"/>
            <a:ext cx="95059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Compliance on AWS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AWS communicates about its security and control environment to customers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Obtaining industry certifications and independent third-party attestations.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Publishing information about AWS security and control practices in whitepapers and website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Providing certificates, reports, and other documentation directly to AWS customers under an NDA (as required).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Providing security features and enablers, including compliance playbook and mapping documents for compliance programs.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490180" y="469602"/>
            <a:ext cx="52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Security  concepts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9CFC6-88C5-4D38-A413-1E96992F5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36" y="2304997"/>
            <a:ext cx="2319342" cy="2584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AE41F8-EE6C-49D6-861B-B7F76C7F1AD8}"/>
              </a:ext>
            </a:extLst>
          </p:cNvPr>
          <p:cNvSpPr/>
          <p:nvPr/>
        </p:nvSpPr>
        <p:spPr>
          <a:xfrm>
            <a:off x="6272543" y="3244334"/>
            <a:ext cx="3365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8"/>
              </a:rPr>
              <a:t>https://aws.amazon.com/artifact/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82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877305" y="469602"/>
            <a:ext cx="4437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>
                <a:solidFill>
                  <a:srgbClr val="0070C0"/>
                </a:solidFill>
                <a:latin typeface="Panton Black Caps" panose="00000500000000000000" pitchFamily="50" charset="0"/>
              </a:rPr>
              <a:t>DDOS  MITIGATION</a:t>
            </a:r>
            <a:endParaRPr lang="en-US" sz="3600" b="1" dirty="0">
              <a:solidFill>
                <a:srgbClr val="0070C0"/>
              </a:solidFill>
              <a:latin typeface="Panton Black Caps" panose="00000500000000000000" pitchFamily="50" charset="0"/>
            </a:endParaRP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F926CF72-605A-46F6-823C-648EE0CC9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3042" y="1354720"/>
            <a:ext cx="9365916" cy="5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740245" y="469602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Permeter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71B146-10EA-433C-B691-D164DEED5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12" y="2647287"/>
            <a:ext cx="1793409" cy="1782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FE501-C7F0-4089-A351-5359E91D2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593" y="2545966"/>
            <a:ext cx="1878359" cy="205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A3340-D03D-4302-B5F2-D5087C463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824" y="2647287"/>
            <a:ext cx="2057458" cy="18288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BCF79-5AD6-4D96-B900-3BD29743B695}"/>
              </a:ext>
            </a:extLst>
          </p:cNvPr>
          <p:cNvSpPr/>
          <p:nvPr/>
        </p:nvSpPr>
        <p:spPr>
          <a:xfrm>
            <a:off x="812966" y="4568600"/>
            <a:ext cx="1668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Route 53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4ABA3-7F05-4289-AB0B-D61F3A44F294}"/>
              </a:ext>
            </a:extLst>
          </p:cNvPr>
          <p:cNvSpPr/>
          <p:nvPr/>
        </p:nvSpPr>
        <p:spPr>
          <a:xfrm>
            <a:off x="3544773" y="4564064"/>
            <a:ext cx="1668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Cloud Front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10EBE-02B3-4200-819D-29FCF0ED586D}"/>
              </a:ext>
            </a:extLst>
          </p:cNvPr>
          <p:cNvSpPr/>
          <p:nvPr/>
        </p:nvSpPr>
        <p:spPr>
          <a:xfrm>
            <a:off x="6276580" y="4599623"/>
            <a:ext cx="16687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Shield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A400B-D92D-48EA-9C39-8829C0EBE0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8388" y="2662178"/>
            <a:ext cx="1739989" cy="1752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D43622-9A17-443C-8852-0A0C86D25A73}"/>
              </a:ext>
            </a:extLst>
          </p:cNvPr>
          <p:cNvSpPr/>
          <p:nvPr/>
        </p:nvSpPr>
        <p:spPr>
          <a:xfrm>
            <a:off x="9008388" y="4599623"/>
            <a:ext cx="1668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Application 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ACEAFF-9FFB-452E-9F06-95E01C3A4A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154" y="2662178"/>
            <a:ext cx="1739989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368882" y="469602"/>
            <a:ext cx="7454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Regional  product 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FAF99-C8A6-47D3-974C-AEA3FFB6D3F3}"/>
              </a:ext>
            </a:extLst>
          </p:cNvPr>
          <p:cNvSpPr/>
          <p:nvPr/>
        </p:nvSpPr>
        <p:spPr>
          <a:xfrm>
            <a:off x="2287409" y="2631382"/>
            <a:ext cx="903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https://aws.amazon.com/about-aws/global-infrastructure/regional-product-services/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922719" y="469602"/>
            <a:ext cx="6346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AWS  SERVICE  ENDPOINTS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8CB81-FAAF-4BBC-9BF0-73D2C083FA89}"/>
              </a:ext>
            </a:extLst>
          </p:cNvPr>
          <p:cNvSpPr/>
          <p:nvPr/>
        </p:nvSpPr>
        <p:spPr>
          <a:xfrm>
            <a:off x="2519993" y="1302915"/>
            <a:ext cx="7279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https://docs.aws.amazon.com/general/latest/gr/rande.html#ct_region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1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200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203</cp:revision>
  <dcterms:created xsi:type="dcterms:W3CDTF">2020-02-25T03:12:27Z</dcterms:created>
  <dcterms:modified xsi:type="dcterms:W3CDTF">2020-04-19T14:59:40Z</dcterms:modified>
</cp:coreProperties>
</file>