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496" r:id="rId3"/>
    <p:sldId id="514" r:id="rId4"/>
    <p:sldId id="515" r:id="rId5"/>
    <p:sldId id="513" r:id="rId6"/>
    <p:sldId id="523" r:id="rId7"/>
    <p:sldId id="524" r:id="rId8"/>
    <p:sldId id="525" r:id="rId9"/>
    <p:sldId id="526" r:id="rId10"/>
    <p:sldId id="527" r:id="rId11"/>
    <p:sldId id="528" r:id="rId12"/>
    <p:sldId id="531" r:id="rId13"/>
    <p:sldId id="543" r:id="rId14"/>
    <p:sldId id="505" r:id="rId15"/>
    <p:sldId id="533" r:id="rId16"/>
    <p:sldId id="534" r:id="rId17"/>
    <p:sldId id="535" r:id="rId18"/>
    <p:sldId id="536" r:id="rId19"/>
    <p:sldId id="538" r:id="rId20"/>
    <p:sldId id="537" r:id="rId21"/>
    <p:sldId id="540" r:id="rId22"/>
    <p:sldId id="541" r:id="rId23"/>
    <p:sldId id="542" r:id="rId24"/>
    <p:sldId id="53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5260-CAD6-4F93-B42E-954E54D6AFB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54A823D-7A60-4FFF-930E-AFED6B8723DC}">
      <dgm:prSet phldrT="[Text]" custT="1"/>
      <dgm:spPr/>
      <dgm:t>
        <a:bodyPr/>
        <a:lstStyle/>
        <a:p>
          <a:r>
            <a:rPr lang="en-IN" sz="1400" dirty="0"/>
            <a:t>Bucket Name</a:t>
          </a:r>
        </a:p>
      </dgm:t>
    </dgm:pt>
    <dgm:pt modelId="{97546639-8CE0-487D-9335-795BBFC82CBA}" type="parTrans" cxnId="{E87F5948-5760-4CFA-BB1D-28B620A1F9C9}">
      <dgm:prSet/>
      <dgm:spPr/>
      <dgm:t>
        <a:bodyPr/>
        <a:lstStyle/>
        <a:p>
          <a:endParaRPr lang="en-IN" sz="1400"/>
        </a:p>
      </dgm:t>
    </dgm:pt>
    <dgm:pt modelId="{79F6A950-E2F4-4AA7-A833-3200A19951B9}" type="sibTrans" cxnId="{E87F5948-5760-4CFA-BB1D-28B620A1F9C9}">
      <dgm:prSet/>
      <dgm:spPr/>
      <dgm:t>
        <a:bodyPr/>
        <a:lstStyle/>
        <a:p>
          <a:endParaRPr lang="en-IN" sz="1400"/>
        </a:p>
      </dgm:t>
    </dgm:pt>
    <dgm:pt modelId="{880B9ACA-2788-45D5-A318-58451EBED1E9}">
      <dgm:prSet phldrT="[Text]" custT="1"/>
      <dgm:spPr/>
      <dgm:t>
        <a:bodyPr/>
        <a:lstStyle/>
        <a:p>
          <a:r>
            <a:rPr lang="en-IN" sz="1400" dirty="0"/>
            <a:t>Region and Public Access Setups</a:t>
          </a:r>
        </a:p>
      </dgm:t>
    </dgm:pt>
    <dgm:pt modelId="{4E01E069-DF7B-41F7-87CB-547F9FC6DC95}" type="parTrans" cxnId="{E9121AA8-BE93-4DAD-BB0F-C7D5697B8939}">
      <dgm:prSet/>
      <dgm:spPr/>
      <dgm:t>
        <a:bodyPr/>
        <a:lstStyle/>
        <a:p>
          <a:endParaRPr lang="en-IN" sz="1400"/>
        </a:p>
      </dgm:t>
    </dgm:pt>
    <dgm:pt modelId="{E9A8F002-9AAF-43EB-A8C4-EEDF7E427468}" type="sibTrans" cxnId="{E9121AA8-BE93-4DAD-BB0F-C7D5697B8939}">
      <dgm:prSet/>
      <dgm:spPr/>
      <dgm:t>
        <a:bodyPr/>
        <a:lstStyle/>
        <a:p>
          <a:endParaRPr lang="en-IN" sz="1400"/>
        </a:p>
      </dgm:t>
    </dgm:pt>
    <dgm:pt modelId="{29A68D71-8316-4A63-8295-99A9CC302C7B}">
      <dgm:prSet phldrT="[Text]" custT="1"/>
      <dgm:spPr/>
      <dgm:t>
        <a:bodyPr/>
        <a:lstStyle/>
        <a:p>
          <a:r>
            <a:rPr lang="en-IN" sz="1400" dirty="0"/>
            <a:t>Encrypt</a:t>
          </a:r>
        </a:p>
      </dgm:t>
    </dgm:pt>
    <dgm:pt modelId="{21E469C5-D0CD-47AE-AEA9-4D424B31A159}" type="parTrans" cxnId="{A2A9E6A5-1E47-4AC3-8B7B-3C917C5E0435}">
      <dgm:prSet/>
      <dgm:spPr/>
      <dgm:t>
        <a:bodyPr/>
        <a:lstStyle/>
        <a:p>
          <a:endParaRPr lang="en-IN" sz="1400"/>
        </a:p>
      </dgm:t>
    </dgm:pt>
    <dgm:pt modelId="{23077C8F-61C3-4BC4-8ECC-2EDF9B31AB6E}" type="sibTrans" cxnId="{A2A9E6A5-1E47-4AC3-8B7B-3C917C5E0435}">
      <dgm:prSet/>
      <dgm:spPr/>
      <dgm:t>
        <a:bodyPr/>
        <a:lstStyle/>
        <a:p>
          <a:endParaRPr lang="en-IN" sz="1400"/>
        </a:p>
      </dgm:t>
    </dgm:pt>
    <dgm:pt modelId="{5CCE7012-C67A-4749-B499-BB10C6244437}">
      <dgm:prSet phldrT="[Text]" custT="1"/>
      <dgm:spPr/>
      <dgm:t>
        <a:bodyPr/>
        <a:lstStyle/>
        <a:p>
          <a:r>
            <a:rPr lang="en-IN" sz="1400" dirty="0"/>
            <a:t>Enable Lifecycle management options</a:t>
          </a:r>
        </a:p>
      </dgm:t>
    </dgm:pt>
    <dgm:pt modelId="{A98A1D8B-9113-4B0F-ABE8-0C86F44C7BCD}" type="parTrans" cxnId="{6D9C5964-8605-4C98-8812-C3C8B06AD2E1}">
      <dgm:prSet/>
      <dgm:spPr/>
      <dgm:t>
        <a:bodyPr/>
        <a:lstStyle/>
        <a:p>
          <a:endParaRPr lang="en-IN" sz="1400"/>
        </a:p>
      </dgm:t>
    </dgm:pt>
    <dgm:pt modelId="{BB665B86-0C77-4607-9B80-C8DB4F475A23}" type="sibTrans" cxnId="{6D9C5964-8605-4C98-8812-C3C8B06AD2E1}">
      <dgm:prSet/>
      <dgm:spPr/>
      <dgm:t>
        <a:bodyPr/>
        <a:lstStyle/>
        <a:p>
          <a:endParaRPr lang="en-IN" sz="1400"/>
        </a:p>
      </dgm:t>
    </dgm:pt>
    <dgm:pt modelId="{D0467377-FBDB-48AE-BD15-FCF8BE597832}">
      <dgm:prSet phldrT="[Text]" custT="1"/>
      <dgm:spPr/>
      <dgm:t>
        <a:bodyPr/>
        <a:lstStyle/>
        <a:p>
          <a:r>
            <a:rPr lang="en-IN" sz="1400" dirty="0"/>
            <a:t>Version</a:t>
          </a:r>
        </a:p>
        <a:p>
          <a:r>
            <a:rPr lang="en-IN" sz="1400" dirty="0"/>
            <a:t>Object level logging</a:t>
          </a:r>
        </a:p>
      </dgm:t>
    </dgm:pt>
    <dgm:pt modelId="{C2C19662-ED4B-4F6A-8485-1C966ED043DE}" type="parTrans" cxnId="{7364220D-7073-4AAA-A94A-C564AD53576F}">
      <dgm:prSet/>
      <dgm:spPr/>
      <dgm:t>
        <a:bodyPr/>
        <a:lstStyle/>
        <a:p>
          <a:endParaRPr lang="en-IN" sz="1400"/>
        </a:p>
      </dgm:t>
    </dgm:pt>
    <dgm:pt modelId="{E3A087FC-1A54-44BD-A553-6293CBDC8532}" type="sibTrans" cxnId="{7364220D-7073-4AAA-A94A-C564AD53576F}">
      <dgm:prSet/>
      <dgm:spPr/>
      <dgm:t>
        <a:bodyPr/>
        <a:lstStyle/>
        <a:p>
          <a:endParaRPr lang="en-IN" sz="1400"/>
        </a:p>
      </dgm:t>
    </dgm:pt>
    <dgm:pt modelId="{52657B32-C276-473C-9E1F-70AE2E56EEF1}">
      <dgm:prSet phldrT="[Text]" custT="1"/>
      <dgm:spPr/>
      <dgm:t>
        <a:bodyPr/>
        <a:lstStyle/>
        <a:p>
          <a:r>
            <a:rPr lang="en-IN" sz="1400" dirty="0"/>
            <a:t>Server Access Logging</a:t>
          </a:r>
        </a:p>
        <a:p>
          <a:r>
            <a:rPr lang="en-IN" sz="1400"/>
            <a:t>Static site logging</a:t>
          </a:r>
        </a:p>
      </dgm:t>
    </dgm:pt>
    <dgm:pt modelId="{8798A750-A3AC-4B0C-9F2C-5B786C4816AD}" type="parTrans" cxnId="{D233897B-EE7F-480F-A3CB-2EE62A763FAF}">
      <dgm:prSet/>
      <dgm:spPr/>
      <dgm:t>
        <a:bodyPr/>
        <a:lstStyle/>
        <a:p>
          <a:endParaRPr lang="en-IN" sz="1400"/>
        </a:p>
      </dgm:t>
    </dgm:pt>
    <dgm:pt modelId="{44E67B1D-7C7E-40DF-A929-A4DF5E16FC88}" type="sibTrans" cxnId="{D233897B-EE7F-480F-A3CB-2EE62A763FAF}">
      <dgm:prSet/>
      <dgm:spPr/>
      <dgm:t>
        <a:bodyPr/>
        <a:lstStyle/>
        <a:p>
          <a:endParaRPr lang="en-IN" sz="1400"/>
        </a:p>
      </dgm:t>
    </dgm:pt>
    <dgm:pt modelId="{EF393723-E9DC-4305-8C39-CE5F951863FC}">
      <dgm:prSet custT="1"/>
      <dgm:spPr/>
      <dgm:t>
        <a:bodyPr/>
        <a:lstStyle/>
        <a:p>
          <a:endParaRPr lang="en-IN" sz="1400" dirty="0"/>
        </a:p>
      </dgm:t>
    </dgm:pt>
    <dgm:pt modelId="{69C869FD-8E32-49D9-99F4-80B20CC1298A}" type="parTrans" cxnId="{393F6CFD-2A68-4657-B714-35E9E291DD86}">
      <dgm:prSet/>
      <dgm:spPr/>
      <dgm:t>
        <a:bodyPr/>
        <a:lstStyle/>
        <a:p>
          <a:endParaRPr lang="en-IN" sz="1400"/>
        </a:p>
      </dgm:t>
    </dgm:pt>
    <dgm:pt modelId="{28B3CA12-38C6-450C-9EC7-218A43C58495}" type="sibTrans" cxnId="{393F6CFD-2A68-4657-B714-35E9E291DD86}">
      <dgm:prSet/>
      <dgm:spPr/>
      <dgm:t>
        <a:bodyPr/>
        <a:lstStyle/>
        <a:p>
          <a:endParaRPr lang="en-IN" sz="1400"/>
        </a:p>
      </dgm:t>
    </dgm:pt>
    <dgm:pt modelId="{2A443161-18CA-4C34-8AAC-3D12869415D8}" type="pres">
      <dgm:prSet presAssocID="{BC9F5260-CAD6-4F93-B42E-954E54D6AFB6}" presName="Name0" presStyleCnt="0">
        <dgm:presLayoutVars>
          <dgm:dir/>
          <dgm:resizeHandles val="exact"/>
        </dgm:presLayoutVars>
      </dgm:prSet>
      <dgm:spPr/>
    </dgm:pt>
    <dgm:pt modelId="{CE7FCEC9-88DF-43A5-8C90-11E14FB7F5B0}" type="pres">
      <dgm:prSet presAssocID="{BC9F5260-CAD6-4F93-B42E-954E54D6AFB6}" presName="arrow" presStyleLbl="bgShp" presStyleIdx="0" presStyleCnt="1"/>
      <dgm:spPr/>
    </dgm:pt>
    <dgm:pt modelId="{B9806F18-EF54-4F0E-A12B-F0A04C64E235}" type="pres">
      <dgm:prSet presAssocID="{BC9F5260-CAD6-4F93-B42E-954E54D6AFB6}" presName="points" presStyleCnt="0"/>
      <dgm:spPr/>
    </dgm:pt>
    <dgm:pt modelId="{DF375181-BED6-471A-A131-BCCECDF77B32}" type="pres">
      <dgm:prSet presAssocID="{A54A823D-7A60-4FFF-930E-AFED6B8723DC}" presName="compositeA" presStyleCnt="0"/>
      <dgm:spPr/>
    </dgm:pt>
    <dgm:pt modelId="{28766688-5D0B-4F5B-BAB0-A4D0E8EAB6D4}" type="pres">
      <dgm:prSet presAssocID="{A54A823D-7A60-4FFF-930E-AFED6B8723DC}" presName="textA" presStyleLbl="revTx" presStyleIdx="0" presStyleCnt="6">
        <dgm:presLayoutVars>
          <dgm:bulletEnabled val="1"/>
        </dgm:presLayoutVars>
      </dgm:prSet>
      <dgm:spPr/>
    </dgm:pt>
    <dgm:pt modelId="{59E33AFA-2282-42A7-8541-00741D09813E}" type="pres">
      <dgm:prSet presAssocID="{A54A823D-7A60-4FFF-930E-AFED6B8723DC}" presName="circleA" presStyleLbl="node1" presStyleIdx="0" presStyleCnt="6"/>
      <dgm:spPr/>
    </dgm:pt>
    <dgm:pt modelId="{050A6EBE-F214-48CA-AC25-9E1482355628}" type="pres">
      <dgm:prSet presAssocID="{A54A823D-7A60-4FFF-930E-AFED6B8723DC}" presName="spaceA" presStyleCnt="0"/>
      <dgm:spPr/>
    </dgm:pt>
    <dgm:pt modelId="{BE527E9E-6CD9-4617-BEBB-CC879AC4364E}" type="pres">
      <dgm:prSet presAssocID="{79F6A950-E2F4-4AA7-A833-3200A19951B9}" presName="space" presStyleCnt="0"/>
      <dgm:spPr/>
    </dgm:pt>
    <dgm:pt modelId="{765AFA6A-EB4D-4218-9169-2E4185E250DD}" type="pres">
      <dgm:prSet presAssocID="{880B9ACA-2788-45D5-A318-58451EBED1E9}" presName="compositeB" presStyleCnt="0"/>
      <dgm:spPr/>
    </dgm:pt>
    <dgm:pt modelId="{C94360DA-8252-410A-A15F-83D5DE667C87}" type="pres">
      <dgm:prSet presAssocID="{880B9ACA-2788-45D5-A318-58451EBED1E9}" presName="textB" presStyleLbl="revTx" presStyleIdx="1" presStyleCnt="6" custScaleX="181035">
        <dgm:presLayoutVars>
          <dgm:bulletEnabled val="1"/>
        </dgm:presLayoutVars>
      </dgm:prSet>
      <dgm:spPr/>
    </dgm:pt>
    <dgm:pt modelId="{31A8DA94-4A2E-4C6E-8CA8-4FF651CB1E6E}" type="pres">
      <dgm:prSet presAssocID="{880B9ACA-2788-45D5-A318-58451EBED1E9}" presName="circleB" presStyleLbl="node1" presStyleIdx="1" presStyleCnt="6"/>
      <dgm:spPr/>
    </dgm:pt>
    <dgm:pt modelId="{A3C63F4D-0158-426F-A072-855B3170E0C5}" type="pres">
      <dgm:prSet presAssocID="{880B9ACA-2788-45D5-A318-58451EBED1E9}" presName="spaceB" presStyleCnt="0"/>
      <dgm:spPr/>
    </dgm:pt>
    <dgm:pt modelId="{EB2B787A-21FB-4A9F-85EA-559F17FD9C66}" type="pres">
      <dgm:prSet presAssocID="{E9A8F002-9AAF-43EB-A8C4-EEDF7E427468}" presName="space" presStyleCnt="0"/>
      <dgm:spPr/>
    </dgm:pt>
    <dgm:pt modelId="{EB4AF8AA-D50B-41CD-82D2-E23D61008B8F}" type="pres">
      <dgm:prSet presAssocID="{29A68D71-8316-4A63-8295-99A9CC302C7B}" presName="compositeA" presStyleCnt="0"/>
      <dgm:spPr/>
    </dgm:pt>
    <dgm:pt modelId="{D5AF3DED-7DA8-4B04-A092-61EEABB61EF3}" type="pres">
      <dgm:prSet presAssocID="{29A68D71-8316-4A63-8295-99A9CC302C7B}" presName="textA" presStyleLbl="revTx" presStyleIdx="2" presStyleCnt="6" custScaleX="119590">
        <dgm:presLayoutVars>
          <dgm:bulletEnabled val="1"/>
        </dgm:presLayoutVars>
      </dgm:prSet>
      <dgm:spPr/>
    </dgm:pt>
    <dgm:pt modelId="{7D42AB24-13D5-4787-9561-C5963CDD31BD}" type="pres">
      <dgm:prSet presAssocID="{29A68D71-8316-4A63-8295-99A9CC302C7B}" presName="circleA" presStyleLbl="node1" presStyleIdx="2" presStyleCnt="6"/>
      <dgm:spPr/>
    </dgm:pt>
    <dgm:pt modelId="{CEE7582D-C062-4341-AC59-1F83FD539329}" type="pres">
      <dgm:prSet presAssocID="{29A68D71-8316-4A63-8295-99A9CC302C7B}" presName="spaceA" presStyleCnt="0"/>
      <dgm:spPr/>
    </dgm:pt>
    <dgm:pt modelId="{AD327F7D-00B8-4956-B095-A93777EDCCA8}" type="pres">
      <dgm:prSet presAssocID="{23077C8F-61C3-4BC4-8ECC-2EDF9B31AB6E}" presName="space" presStyleCnt="0"/>
      <dgm:spPr/>
    </dgm:pt>
    <dgm:pt modelId="{EFD582DE-D3CB-4726-8C13-770D00E7D36B}" type="pres">
      <dgm:prSet presAssocID="{5CCE7012-C67A-4749-B499-BB10C6244437}" presName="compositeB" presStyleCnt="0"/>
      <dgm:spPr/>
    </dgm:pt>
    <dgm:pt modelId="{6886CD40-82D1-4EE0-92FD-1B8018C7EF52}" type="pres">
      <dgm:prSet presAssocID="{5CCE7012-C67A-4749-B499-BB10C6244437}" presName="textB" presStyleLbl="revTx" presStyleIdx="3" presStyleCnt="6" custScaleX="153309">
        <dgm:presLayoutVars>
          <dgm:bulletEnabled val="1"/>
        </dgm:presLayoutVars>
      </dgm:prSet>
      <dgm:spPr/>
    </dgm:pt>
    <dgm:pt modelId="{448CAC25-3019-4354-BC13-172BEC3BBEC4}" type="pres">
      <dgm:prSet presAssocID="{5CCE7012-C67A-4749-B499-BB10C6244437}" presName="circleB" presStyleLbl="node1" presStyleIdx="3" presStyleCnt="6"/>
      <dgm:spPr/>
    </dgm:pt>
    <dgm:pt modelId="{928201D2-8BEF-4729-B1D7-3BF299C40DC5}" type="pres">
      <dgm:prSet presAssocID="{5CCE7012-C67A-4749-B499-BB10C6244437}" presName="spaceB" presStyleCnt="0"/>
      <dgm:spPr/>
    </dgm:pt>
    <dgm:pt modelId="{A70EE65D-0225-44B2-9B5E-965798D55ABE}" type="pres">
      <dgm:prSet presAssocID="{BB665B86-0C77-4607-9B80-C8DB4F475A23}" presName="space" presStyleCnt="0"/>
      <dgm:spPr/>
    </dgm:pt>
    <dgm:pt modelId="{9A06CEEC-4026-498C-86F0-9559B7ABEAFC}" type="pres">
      <dgm:prSet presAssocID="{D0467377-FBDB-48AE-BD15-FCF8BE597832}" presName="compositeA" presStyleCnt="0"/>
      <dgm:spPr/>
    </dgm:pt>
    <dgm:pt modelId="{74A0465E-99DE-4C6F-8507-0F885C81F237}" type="pres">
      <dgm:prSet presAssocID="{D0467377-FBDB-48AE-BD15-FCF8BE597832}" presName="textA" presStyleLbl="revTx" presStyleIdx="4" presStyleCnt="6" custScaleX="174415">
        <dgm:presLayoutVars>
          <dgm:bulletEnabled val="1"/>
        </dgm:presLayoutVars>
      </dgm:prSet>
      <dgm:spPr/>
    </dgm:pt>
    <dgm:pt modelId="{5BACC965-25A3-456E-AD9D-BD91DDABB29C}" type="pres">
      <dgm:prSet presAssocID="{D0467377-FBDB-48AE-BD15-FCF8BE597832}" presName="circleA" presStyleLbl="node1" presStyleIdx="4" presStyleCnt="6"/>
      <dgm:spPr/>
    </dgm:pt>
    <dgm:pt modelId="{693D2E44-9481-44AE-892E-911B0E9A5850}" type="pres">
      <dgm:prSet presAssocID="{D0467377-FBDB-48AE-BD15-FCF8BE597832}" presName="spaceA" presStyleCnt="0"/>
      <dgm:spPr/>
    </dgm:pt>
    <dgm:pt modelId="{E5B28597-3140-4D9A-A34B-2FD9DCF39CC4}" type="pres">
      <dgm:prSet presAssocID="{E3A087FC-1A54-44BD-A553-6293CBDC8532}" presName="space" presStyleCnt="0"/>
      <dgm:spPr/>
    </dgm:pt>
    <dgm:pt modelId="{C286FB0B-FA69-40CA-B5AC-9B27A2269D97}" type="pres">
      <dgm:prSet presAssocID="{52657B32-C276-473C-9E1F-70AE2E56EEF1}" presName="compositeB" presStyleCnt="0"/>
      <dgm:spPr/>
    </dgm:pt>
    <dgm:pt modelId="{6032D2FC-FD17-47E2-BE4B-2F28D617A0FB}" type="pres">
      <dgm:prSet presAssocID="{52657B32-C276-473C-9E1F-70AE2E56EEF1}" presName="textB" presStyleLbl="revTx" presStyleIdx="5" presStyleCnt="6" custScaleX="140728">
        <dgm:presLayoutVars>
          <dgm:bulletEnabled val="1"/>
        </dgm:presLayoutVars>
      </dgm:prSet>
      <dgm:spPr/>
    </dgm:pt>
    <dgm:pt modelId="{55DF0A86-37E3-4A0D-AABF-4886ACA21D28}" type="pres">
      <dgm:prSet presAssocID="{52657B32-C276-473C-9E1F-70AE2E56EEF1}" presName="circleB" presStyleLbl="node1" presStyleIdx="5" presStyleCnt="6"/>
      <dgm:spPr/>
    </dgm:pt>
    <dgm:pt modelId="{4D1D84DB-FCBD-4744-81EF-4B314C810952}" type="pres">
      <dgm:prSet presAssocID="{52657B32-C276-473C-9E1F-70AE2E56EEF1}" presName="spaceB" presStyleCnt="0"/>
      <dgm:spPr/>
    </dgm:pt>
  </dgm:ptLst>
  <dgm:cxnLst>
    <dgm:cxn modelId="{7364220D-7073-4AAA-A94A-C564AD53576F}" srcId="{BC9F5260-CAD6-4F93-B42E-954E54D6AFB6}" destId="{D0467377-FBDB-48AE-BD15-FCF8BE597832}" srcOrd="4" destOrd="0" parTransId="{C2C19662-ED4B-4F6A-8485-1C966ED043DE}" sibTransId="{E3A087FC-1A54-44BD-A553-6293CBDC8532}"/>
    <dgm:cxn modelId="{B0D66F1D-9FE1-412E-8A0E-9F97FDC4C074}" type="presOf" srcId="{EF393723-E9DC-4305-8C39-CE5F951863FC}" destId="{28766688-5D0B-4F5B-BAB0-A4D0E8EAB6D4}" srcOrd="0" destOrd="1" presId="urn:microsoft.com/office/officeart/2005/8/layout/hProcess11"/>
    <dgm:cxn modelId="{0F36DF5E-518C-404D-9EE7-132AE6CD3C69}" type="presOf" srcId="{52657B32-C276-473C-9E1F-70AE2E56EEF1}" destId="{6032D2FC-FD17-47E2-BE4B-2F28D617A0FB}" srcOrd="0" destOrd="0" presId="urn:microsoft.com/office/officeart/2005/8/layout/hProcess11"/>
    <dgm:cxn modelId="{6D9C5964-8605-4C98-8812-C3C8B06AD2E1}" srcId="{BC9F5260-CAD6-4F93-B42E-954E54D6AFB6}" destId="{5CCE7012-C67A-4749-B499-BB10C6244437}" srcOrd="3" destOrd="0" parTransId="{A98A1D8B-9113-4B0F-ABE8-0C86F44C7BCD}" sibTransId="{BB665B86-0C77-4607-9B80-C8DB4F475A23}"/>
    <dgm:cxn modelId="{E87F5948-5760-4CFA-BB1D-28B620A1F9C9}" srcId="{BC9F5260-CAD6-4F93-B42E-954E54D6AFB6}" destId="{A54A823D-7A60-4FFF-930E-AFED6B8723DC}" srcOrd="0" destOrd="0" parTransId="{97546639-8CE0-487D-9335-795BBFC82CBA}" sibTransId="{79F6A950-E2F4-4AA7-A833-3200A19951B9}"/>
    <dgm:cxn modelId="{327ED748-E398-4CFF-AFBE-867742E9FC40}" type="presOf" srcId="{880B9ACA-2788-45D5-A318-58451EBED1E9}" destId="{C94360DA-8252-410A-A15F-83D5DE667C87}" srcOrd="0" destOrd="0" presId="urn:microsoft.com/office/officeart/2005/8/layout/hProcess11"/>
    <dgm:cxn modelId="{916CA972-6C47-458B-8256-9CD1A43BFD20}" type="presOf" srcId="{5CCE7012-C67A-4749-B499-BB10C6244437}" destId="{6886CD40-82D1-4EE0-92FD-1B8018C7EF52}" srcOrd="0" destOrd="0" presId="urn:microsoft.com/office/officeart/2005/8/layout/hProcess11"/>
    <dgm:cxn modelId="{D233897B-EE7F-480F-A3CB-2EE62A763FAF}" srcId="{BC9F5260-CAD6-4F93-B42E-954E54D6AFB6}" destId="{52657B32-C276-473C-9E1F-70AE2E56EEF1}" srcOrd="5" destOrd="0" parTransId="{8798A750-A3AC-4B0C-9F2C-5B786C4816AD}" sibTransId="{44E67B1D-7C7E-40DF-A929-A4DF5E16FC88}"/>
    <dgm:cxn modelId="{A2A9E6A5-1E47-4AC3-8B7B-3C917C5E0435}" srcId="{BC9F5260-CAD6-4F93-B42E-954E54D6AFB6}" destId="{29A68D71-8316-4A63-8295-99A9CC302C7B}" srcOrd="2" destOrd="0" parTransId="{21E469C5-D0CD-47AE-AEA9-4D424B31A159}" sibTransId="{23077C8F-61C3-4BC4-8ECC-2EDF9B31AB6E}"/>
    <dgm:cxn modelId="{E9121AA8-BE93-4DAD-BB0F-C7D5697B8939}" srcId="{BC9F5260-CAD6-4F93-B42E-954E54D6AFB6}" destId="{880B9ACA-2788-45D5-A318-58451EBED1E9}" srcOrd="1" destOrd="0" parTransId="{4E01E069-DF7B-41F7-87CB-547F9FC6DC95}" sibTransId="{E9A8F002-9AAF-43EB-A8C4-EEDF7E427468}"/>
    <dgm:cxn modelId="{861FBBBD-55C7-4817-A8C4-01908F9484B1}" type="presOf" srcId="{D0467377-FBDB-48AE-BD15-FCF8BE597832}" destId="{74A0465E-99DE-4C6F-8507-0F885C81F237}" srcOrd="0" destOrd="0" presId="urn:microsoft.com/office/officeart/2005/8/layout/hProcess11"/>
    <dgm:cxn modelId="{66B73CC8-CFFD-4FC4-9939-E91F944365A7}" type="presOf" srcId="{29A68D71-8316-4A63-8295-99A9CC302C7B}" destId="{D5AF3DED-7DA8-4B04-A092-61EEABB61EF3}" srcOrd="0" destOrd="0" presId="urn:microsoft.com/office/officeart/2005/8/layout/hProcess11"/>
    <dgm:cxn modelId="{E2E9E9F0-FD43-483E-8F4D-1E3AE04CAF81}" type="presOf" srcId="{BC9F5260-CAD6-4F93-B42E-954E54D6AFB6}" destId="{2A443161-18CA-4C34-8AAC-3D12869415D8}" srcOrd="0" destOrd="0" presId="urn:microsoft.com/office/officeart/2005/8/layout/hProcess11"/>
    <dgm:cxn modelId="{6C803CF2-97C1-4C61-B166-0AF6655DA185}" type="presOf" srcId="{A54A823D-7A60-4FFF-930E-AFED6B8723DC}" destId="{28766688-5D0B-4F5B-BAB0-A4D0E8EAB6D4}" srcOrd="0" destOrd="0" presId="urn:microsoft.com/office/officeart/2005/8/layout/hProcess11"/>
    <dgm:cxn modelId="{393F6CFD-2A68-4657-B714-35E9E291DD86}" srcId="{A54A823D-7A60-4FFF-930E-AFED6B8723DC}" destId="{EF393723-E9DC-4305-8C39-CE5F951863FC}" srcOrd="0" destOrd="0" parTransId="{69C869FD-8E32-49D9-99F4-80B20CC1298A}" sibTransId="{28B3CA12-38C6-450C-9EC7-218A43C58495}"/>
    <dgm:cxn modelId="{8C91A8D7-B807-4BC9-B844-12B04B0EEDF5}" type="presParOf" srcId="{2A443161-18CA-4C34-8AAC-3D12869415D8}" destId="{CE7FCEC9-88DF-43A5-8C90-11E14FB7F5B0}" srcOrd="0" destOrd="0" presId="urn:microsoft.com/office/officeart/2005/8/layout/hProcess11"/>
    <dgm:cxn modelId="{FAC5C616-B19A-46F0-98E2-71EAA891327F}" type="presParOf" srcId="{2A443161-18CA-4C34-8AAC-3D12869415D8}" destId="{B9806F18-EF54-4F0E-A12B-F0A04C64E235}" srcOrd="1" destOrd="0" presId="urn:microsoft.com/office/officeart/2005/8/layout/hProcess11"/>
    <dgm:cxn modelId="{7026F97A-56D1-493D-AE7B-5B5D533FAF4F}" type="presParOf" srcId="{B9806F18-EF54-4F0E-A12B-F0A04C64E235}" destId="{DF375181-BED6-471A-A131-BCCECDF77B32}" srcOrd="0" destOrd="0" presId="urn:microsoft.com/office/officeart/2005/8/layout/hProcess11"/>
    <dgm:cxn modelId="{18690A46-3822-46ED-B513-DDD4ECA66474}" type="presParOf" srcId="{DF375181-BED6-471A-A131-BCCECDF77B32}" destId="{28766688-5D0B-4F5B-BAB0-A4D0E8EAB6D4}" srcOrd="0" destOrd="0" presId="urn:microsoft.com/office/officeart/2005/8/layout/hProcess11"/>
    <dgm:cxn modelId="{978B8E44-6E96-4488-8BE2-432088FF7B04}" type="presParOf" srcId="{DF375181-BED6-471A-A131-BCCECDF77B32}" destId="{59E33AFA-2282-42A7-8541-00741D09813E}" srcOrd="1" destOrd="0" presId="urn:microsoft.com/office/officeart/2005/8/layout/hProcess11"/>
    <dgm:cxn modelId="{64580A00-7883-49C5-9E42-D7B2C2C26E82}" type="presParOf" srcId="{DF375181-BED6-471A-A131-BCCECDF77B32}" destId="{050A6EBE-F214-48CA-AC25-9E1482355628}" srcOrd="2" destOrd="0" presId="urn:microsoft.com/office/officeart/2005/8/layout/hProcess11"/>
    <dgm:cxn modelId="{30163556-B8A9-4BEA-A808-D71979BC2146}" type="presParOf" srcId="{B9806F18-EF54-4F0E-A12B-F0A04C64E235}" destId="{BE527E9E-6CD9-4617-BEBB-CC879AC4364E}" srcOrd="1" destOrd="0" presId="urn:microsoft.com/office/officeart/2005/8/layout/hProcess11"/>
    <dgm:cxn modelId="{06366C28-768E-446A-B6A6-2EA872B14CF5}" type="presParOf" srcId="{B9806F18-EF54-4F0E-A12B-F0A04C64E235}" destId="{765AFA6A-EB4D-4218-9169-2E4185E250DD}" srcOrd="2" destOrd="0" presId="urn:microsoft.com/office/officeart/2005/8/layout/hProcess11"/>
    <dgm:cxn modelId="{B813C548-D7E0-4F62-9C44-785C7B04B70E}" type="presParOf" srcId="{765AFA6A-EB4D-4218-9169-2E4185E250DD}" destId="{C94360DA-8252-410A-A15F-83D5DE667C87}" srcOrd="0" destOrd="0" presId="urn:microsoft.com/office/officeart/2005/8/layout/hProcess11"/>
    <dgm:cxn modelId="{1122A2C1-50AE-470F-B13F-81C3D7600900}" type="presParOf" srcId="{765AFA6A-EB4D-4218-9169-2E4185E250DD}" destId="{31A8DA94-4A2E-4C6E-8CA8-4FF651CB1E6E}" srcOrd="1" destOrd="0" presId="urn:microsoft.com/office/officeart/2005/8/layout/hProcess11"/>
    <dgm:cxn modelId="{642E1DF6-9EBA-48B5-8F20-D1DEC120E473}" type="presParOf" srcId="{765AFA6A-EB4D-4218-9169-2E4185E250DD}" destId="{A3C63F4D-0158-426F-A072-855B3170E0C5}" srcOrd="2" destOrd="0" presId="urn:microsoft.com/office/officeart/2005/8/layout/hProcess11"/>
    <dgm:cxn modelId="{3B00BFC6-FCBE-44A8-A782-543C55005A89}" type="presParOf" srcId="{B9806F18-EF54-4F0E-A12B-F0A04C64E235}" destId="{EB2B787A-21FB-4A9F-85EA-559F17FD9C66}" srcOrd="3" destOrd="0" presId="urn:microsoft.com/office/officeart/2005/8/layout/hProcess11"/>
    <dgm:cxn modelId="{5C823F24-7F0C-4B8F-B60E-EAC41DD9D17F}" type="presParOf" srcId="{B9806F18-EF54-4F0E-A12B-F0A04C64E235}" destId="{EB4AF8AA-D50B-41CD-82D2-E23D61008B8F}" srcOrd="4" destOrd="0" presId="urn:microsoft.com/office/officeart/2005/8/layout/hProcess11"/>
    <dgm:cxn modelId="{673A9F68-0CDF-4989-AD3D-94EF3142CAF4}" type="presParOf" srcId="{EB4AF8AA-D50B-41CD-82D2-E23D61008B8F}" destId="{D5AF3DED-7DA8-4B04-A092-61EEABB61EF3}" srcOrd="0" destOrd="0" presId="urn:microsoft.com/office/officeart/2005/8/layout/hProcess11"/>
    <dgm:cxn modelId="{56537932-FB2B-4AC4-A011-58DAFE29B2AB}" type="presParOf" srcId="{EB4AF8AA-D50B-41CD-82D2-E23D61008B8F}" destId="{7D42AB24-13D5-4787-9561-C5963CDD31BD}" srcOrd="1" destOrd="0" presId="urn:microsoft.com/office/officeart/2005/8/layout/hProcess11"/>
    <dgm:cxn modelId="{847DB1CC-FC14-41A4-B712-720FA4D99DB0}" type="presParOf" srcId="{EB4AF8AA-D50B-41CD-82D2-E23D61008B8F}" destId="{CEE7582D-C062-4341-AC59-1F83FD539329}" srcOrd="2" destOrd="0" presId="urn:microsoft.com/office/officeart/2005/8/layout/hProcess11"/>
    <dgm:cxn modelId="{0A0B9FB6-F3E2-4B79-A82D-269144514285}" type="presParOf" srcId="{B9806F18-EF54-4F0E-A12B-F0A04C64E235}" destId="{AD327F7D-00B8-4956-B095-A93777EDCCA8}" srcOrd="5" destOrd="0" presId="urn:microsoft.com/office/officeart/2005/8/layout/hProcess11"/>
    <dgm:cxn modelId="{B7FC490D-66B4-4ABB-824D-ABFFD5464E3B}" type="presParOf" srcId="{B9806F18-EF54-4F0E-A12B-F0A04C64E235}" destId="{EFD582DE-D3CB-4726-8C13-770D00E7D36B}" srcOrd="6" destOrd="0" presId="urn:microsoft.com/office/officeart/2005/8/layout/hProcess11"/>
    <dgm:cxn modelId="{4D0826B1-9E68-4657-B31F-99C38A43062C}" type="presParOf" srcId="{EFD582DE-D3CB-4726-8C13-770D00E7D36B}" destId="{6886CD40-82D1-4EE0-92FD-1B8018C7EF52}" srcOrd="0" destOrd="0" presId="urn:microsoft.com/office/officeart/2005/8/layout/hProcess11"/>
    <dgm:cxn modelId="{5EDF331A-4A68-44D5-AAA4-4D78F2FFAC21}" type="presParOf" srcId="{EFD582DE-D3CB-4726-8C13-770D00E7D36B}" destId="{448CAC25-3019-4354-BC13-172BEC3BBEC4}" srcOrd="1" destOrd="0" presId="urn:microsoft.com/office/officeart/2005/8/layout/hProcess11"/>
    <dgm:cxn modelId="{2A64B4A9-1D9C-4368-B9C1-0CD1B7530446}" type="presParOf" srcId="{EFD582DE-D3CB-4726-8C13-770D00E7D36B}" destId="{928201D2-8BEF-4729-B1D7-3BF299C40DC5}" srcOrd="2" destOrd="0" presId="urn:microsoft.com/office/officeart/2005/8/layout/hProcess11"/>
    <dgm:cxn modelId="{9E97A484-6D9F-43A5-ADAC-EFB74F30CE70}" type="presParOf" srcId="{B9806F18-EF54-4F0E-A12B-F0A04C64E235}" destId="{A70EE65D-0225-44B2-9B5E-965798D55ABE}" srcOrd="7" destOrd="0" presId="urn:microsoft.com/office/officeart/2005/8/layout/hProcess11"/>
    <dgm:cxn modelId="{2816C45A-356F-46A1-8363-876179A8A2B3}" type="presParOf" srcId="{B9806F18-EF54-4F0E-A12B-F0A04C64E235}" destId="{9A06CEEC-4026-498C-86F0-9559B7ABEAFC}" srcOrd="8" destOrd="0" presId="urn:microsoft.com/office/officeart/2005/8/layout/hProcess11"/>
    <dgm:cxn modelId="{5A103E96-83EE-47FC-AF13-17B2F83EC0B1}" type="presParOf" srcId="{9A06CEEC-4026-498C-86F0-9559B7ABEAFC}" destId="{74A0465E-99DE-4C6F-8507-0F885C81F237}" srcOrd="0" destOrd="0" presId="urn:microsoft.com/office/officeart/2005/8/layout/hProcess11"/>
    <dgm:cxn modelId="{0A7FDB8B-F25C-4AD1-ADBB-C33F0B765E5A}" type="presParOf" srcId="{9A06CEEC-4026-498C-86F0-9559B7ABEAFC}" destId="{5BACC965-25A3-456E-AD9D-BD91DDABB29C}" srcOrd="1" destOrd="0" presId="urn:microsoft.com/office/officeart/2005/8/layout/hProcess11"/>
    <dgm:cxn modelId="{F99C985E-D0AC-47C6-A948-6C58BEED36AD}" type="presParOf" srcId="{9A06CEEC-4026-498C-86F0-9559B7ABEAFC}" destId="{693D2E44-9481-44AE-892E-911B0E9A5850}" srcOrd="2" destOrd="0" presId="urn:microsoft.com/office/officeart/2005/8/layout/hProcess11"/>
    <dgm:cxn modelId="{9498E143-E995-4D17-A21F-6060E402120A}" type="presParOf" srcId="{B9806F18-EF54-4F0E-A12B-F0A04C64E235}" destId="{E5B28597-3140-4D9A-A34B-2FD9DCF39CC4}" srcOrd="9" destOrd="0" presId="urn:microsoft.com/office/officeart/2005/8/layout/hProcess11"/>
    <dgm:cxn modelId="{2DB4F4F0-AFA1-4AED-9F1F-EB379F40ED10}" type="presParOf" srcId="{B9806F18-EF54-4F0E-A12B-F0A04C64E235}" destId="{C286FB0B-FA69-40CA-B5AC-9B27A2269D97}" srcOrd="10" destOrd="0" presId="urn:microsoft.com/office/officeart/2005/8/layout/hProcess11"/>
    <dgm:cxn modelId="{46650919-ED40-413A-B70C-035FEB072C9B}" type="presParOf" srcId="{C286FB0B-FA69-40CA-B5AC-9B27A2269D97}" destId="{6032D2FC-FD17-47E2-BE4B-2F28D617A0FB}" srcOrd="0" destOrd="0" presId="urn:microsoft.com/office/officeart/2005/8/layout/hProcess11"/>
    <dgm:cxn modelId="{D9DD71A2-2BB8-4BDA-8BBD-88BCCF8AD4F5}" type="presParOf" srcId="{C286FB0B-FA69-40CA-B5AC-9B27A2269D97}" destId="{55DF0A86-37E3-4A0D-AABF-4886ACA21D28}" srcOrd="1" destOrd="0" presId="urn:microsoft.com/office/officeart/2005/8/layout/hProcess11"/>
    <dgm:cxn modelId="{125605BA-3413-4F68-9DE2-2933CFCC676A}" type="presParOf" srcId="{C286FB0B-FA69-40CA-B5AC-9B27A2269D97}" destId="{4D1D84DB-FCBD-4744-81EF-4B314C81095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FCEC9-88DF-43A5-8C90-11E14FB7F5B0}">
      <dsp:nvSpPr>
        <dsp:cNvPr id="0" name=""/>
        <dsp:cNvSpPr/>
      </dsp:nvSpPr>
      <dsp:spPr>
        <a:xfrm>
          <a:off x="0" y="1678689"/>
          <a:ext cx="9014372" cy="223825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66688-5D0B-4F5B-BAB0-A4D0E8EAB6D4}">
      <dsp:nvSpPr>
        <dsp:cNvPr id="0" name=""/>
        <dsp:cNvSpPr/>
      </dsp:nvSpPr>
      <dsp:spPr>
        <a:xfrm>
          <a:off x="1116" y="0"/>
          <a:ext cx="907159" cy="223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Bucket Name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</dsp:txBody>
      <dsp:txXfrm>
        <a:off x="1116" y="0"/>
        <a:ext cx="907159" cy="2238252"/>
      </dsp:txXfrm>
    </dsp:sp>
    <dsp:sp modelId="{59E33AFA-2282-42A7-8541-00741D09813E}">
      <dsp:nvSpPr>
        <dsp:cNvPr id="0" name=""/>
        <dsp:cNvSpPr/>
      </dsp:nvSpPr>
      <dsp:spPr>
        <a:xfrm>
          <a:off x="174914" y="2518033"/>
          <a:ext cx="559563" cy="55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360DA-8252-410A-A15F-83D5DE667C87}">
      <dsp:nvSpPr>
        <dsp:cNvPr id="0" name=""/>
        <dsp:cNvSpPr/>
      </dsp:nvSpPr>
      <dsp:spPr>
        <a:xfrm>
          <a:off x="953633" y="3357378"/>
          <a:ext cx="1642275" cy="223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Region and Public Access Setups</a:t>
          </a:r>
        </a:p>
      </dsp:txBody>
      <dsp:txXfrm>
        <a:off x="953633" y="3357378"/>
        <a:ext cx="1642275" cy="2238252"/>
      </dsp:txXfrm>
    </dsp:sp>
    <dsp:sp modelId="{31A8DA94-4A2E-4C6E-8CA8-4FF651CB1E6E}">
      <dsp:nvSpPr>
        <dsp:cNvPr id="0" name=""/>
        <dsp:cNvSpPr/>
      </dsp:nvSpPr>
      <dsp:spPr>
        <a:xfrm>
          <a:off x="1494989" y="2518033"/>
          <a:ext cx="559563" cy="55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F3DED-7DA8-4B04-A092-61EEABB61EF3}">
      <dsp:nvSpPr>
        <dsp:cNvPr id="0" name=""/>
        <dsp:cNvSpPr/>
      </dsp:nvSpPr>
      <dsp:spPr>
        <a:xfrm>
          <a:off x="2641267" y="0"/>
          <a:ext cx="1084871" cy="223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Encrypt</a:t>
          </a:r>
        </a:p>
      </dsp:txBody>
      <dsp:txXfrm>
        <a:off x="2641267" y="0"/>
        <a:ext cx="1084871" cy="2238252"/>
      </dsp:txXfrm>
    </dsp:sp>
    <dsp:sp modelId="{7D42AB24-13D5-4787-9561-C5963CDD31BD}">
      <dsp:nvSpPr>
        <dsp:cNvPr id="0" name=""/>
        <dsp:cNvSpPr/>
      </dsp:nvSpPr>
      <dsp:spPr>
        <a:xfrm>
          <a:off x="2903921" y="2518033"/>
          <a:ext cx="559563" cy="55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6CD40-82D1-4EE0-92FD-1B8018C7EF52}">
      <dsp:nvSpPr>
        <dsp:cNvPr id="0" name=""/>
        <dsp:cNvSpPr/>
      </dsp:nvSpPr>
      <dsp:spPr>
        <a:xfrm>
          <a:off x="3771496" y="3357378"/>
          <a:ext cx="1390756" cy="223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Enable Lifecycle management options</a:t>
          </a:r>
        </a:p>
      </dsp:txBody>
      <dsp:txXfrm>
        <a:off x="3771496" y="3357378"/>
        <a:ext cx="1390756" cy="2238252"/>
      </dsp:txXfrm>
    </dsp:sp>
    <dsp:sp modelId="{448CAC25-3019-4354-BC13-172BEC3BBEC4}">
      <dsp:nvSpPr>
        <dsp:cNvPr id="0" name=""/>
        <dsp:cNvSpPr/>
      </dsp:nvSpPr>
      <dsp:spPr>
        <a:xfrm>
          <a:off x="4187093" y="2518033"/>
          <a:ext cx="559563" cy="55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0465E-99DE-4C6F-8507-0F885C81F237}">
      <dsp:nvSpPr>
        <dsp:cNvPr id="0" name=""/>
        <dsp:cNvSpPr/>
      </dsp:nvSpPr>
      <dsp:spPr>
        <a:xfrm>
          <a:off x="5207611" y="0"/>
          <a:ext cx="1582221" cy="223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Version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Object level logging</a:t>
          </a:r>
        </a:p>
      </dsp:txBody>
      <dsp:txXfrm>
        <a:off x="5207611" y="0"/>
        <a:ext cx="1582221" cy="2238252"/>
      </dsp:txXfrm>
    </dsp:sp>
    <dsp:sp modelId="{5BACC965-25A3-456E-AD9D-BD91DDABB29C}">
      <dsp:nvSpPr>
        <dsp:cNvPr id="0" name=""/>
        <dsp:cNvSpPr/>
      </dsp:nvSpPr>
      <dsp:spPr>
        <a:xfrm>
          <a:off x="5718940" y="2518033"/>
          <a:ext cx="559563" cy="55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2D2FC-FD17-47E2-BE4B-2F28D617A0FB}">
      <dsp:nvSpPr>
        <dsp:cNvPr id="0" name=""/>
        <dsp:cNvSpPr/>
      </dsp:nvSpPr>
      <dsp:spPr>
        <a:xfrm>
          <a:off x="6835191" y="3357378"/>
          <a:ext cx="1276627" cy="223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Server Access Logging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Static site logging</a:t>
          </a:r>
        </a:p>
      </dsp:txBody>
      <dsp:txXfrm>
        <a:off x="6835191" y="3357378"/>
        <a:ext cx="1276627" cy="2238252"/>
      </dsp:txXfrm>
    </dsp:sp>
    <dsp:sp modelId="{55DF0A86-37E3-4A0D-AABF-4886ACA21D28}">
      <dsp:nvSpPr>
        <dsp:cNvPr id="0" name=""/>
        <dsp:cNvSpPr/>
      </dsp:nvSpPr>
      <dsp:spPr>
        <a:xfrm>
          <a:off x="7193723" y="2518033"/>
          <a:ext cx="559563" cy="55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10:33:34.723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86,'0'0</inkml:trace>
  <inkml:trace contextRef="#ctx0" brushRef="#br0" timeOffset="380.469">0 1,'0'-1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12.508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18.284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19.141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19.54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19.900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12,'0'-5,"0"-2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20.259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0,'0'0</inkml:trace>
  <inkml:trace contextRef="#ctx0" brushRef="#br0" timeOffset="1">1 0,'0'0</inkml:trace>
  <inkml:trace contextRef="#ctx0" brushRef="#br0" timeOffset="2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20.614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1:31.76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1:42.53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318 224,'-17'-1,"0"2,1 0,-1 1,-13 4,23-4,0 0,0 1,0 0,0 0,0 0,1 1,-1 0,1 1,0-1,0 1,-4 5,-26 31,3 1,-12 22,44-62,-2 1,0 1,1 0,0-1,0 1,0 0,0 0,0 1,1-1,0 0,0 0,0 2,1-4,0-1,0 1,0-1,1 0,-1 1,1-1,-1 1,1-1,-1 0,1 1,0-1,-1 0,1 1,0-1,0 0,0 0,0 0,0 0,0 0,1 0,-1 0,0 0,0-1,1 1,-1 0,0-1,1 1,-1-1,1 1,-1-1,1 0,0 0,6 2,1-1,-1 0,1 0,-1-1,1 0,-1 0,0-1,1 0,-1-1,0 0,1 0,-1-1,4-1,0-1,-1 0,0-1,0 0,0 0,0-1,7-8,-13 10,0 0,0 0,-1-1,0 0,0 0,0 0,-1-1,0 1,0-1,-1 1,0-1,0-1,-1 5,0 0,-1 0,0 0,1 0,-1 0,0 0,-1 0,1 0,0 0,-1 0,0 0,1 0,-2-1,1 2,0 0,0 1,0-1,0 1,-1-1,1 1,0-1,-1 1,1 0,-1 0,1-1,-1 1,0 0,0 0,1 1,-1-1,0 0,0 1,0-1,0 1,-1-1,0 1,0 0,0 0,1 0,-1 0,0 1,0-1,1 1,-1 0,0 0,1 0,-1 0,0 0,1 1,0-1,-1 1,1-1,0 1,0 0,0 0,0 0,0 0,0 0,0 0,1 1,-1-1,1 1,-1 1,-2 2,1 0,0 1,1-1,-1 0,1 1,1 0,-1-1,1 1,0 0,1 0,-1 0,1-4,1 0,-1 0,1 0,-1 0,1 0,0 0,0-1,0 1,1 0,-1 0,1-1,-1 1,1-1,0 0,0 1,0-1,0 0,1 0,1 2,1-1,0 0,0 0,0 0,0-1,0 1,1-1,-1-1,5 2,-1-1,-1 0,1-1,0 0,0-1,-1 0,1 0,0-1,0 0,0 0,-1-1,1 0,7-3,-11 2,0 0,0 0,0 0,-1-1,0 1,1-1,-1 0,0-1,-1 1,1-1,-1 1,0-1,0 0,-1 0,1 0,-1-1,0 1,0 0,0-4,-1 4,0 1,0-1,-1 0,1 1,-1-1,0 0,-1 1,1-1,-1 0,0 1,0-1,0 1,-1-1,1 1,-1 0,0 0,-1 0,1 0,-1 0,1 0,-1 0,0 1,-4-4,1 2,-1 0,0 1,0-1,0 1,0 1,-1-1,1 1,-1 0,0 1,0 0,-8-1,13 2,-1 1,1 0,-1-1,1 1,0 0,-1 1,1-1,-1 1,1-1,0 1,-1 0,1 0,0 1,0-1,-1 1,1-1,1 1,-1 0,0 0,0 0,1 1,-1-1,1 1,0-1,-1 1,1 0,0 0,1 0,-2 1,0 4,0 0,0 0,1 0,0 0,1 0,0 1,0-1,0 1,1-1,0 1,1-1,0 1,1-1,1 8,-2-12,0 0,1 0,-1 0,1 0,0 0,0 0,0 0,1-1,-1 1,1-1,0 1,0-1,0 0,0 0,1-1,-1 1,1-1,0 1,0-1,-1 0,1-1,1 1,-1-1,0 1,0-1,0-1,1 1,-1 0,4-1,-3 0,-1 0,1-1,-1 1,1-1,-1 0,0 0,1-1,-1 1,0-1,0 0,0 0,0-1,0 1,-1-1,1 0,-1 1,1-2,-1 1,0 0,0-1,0 1,-1-1,0 0,1 0,0-3,1 0,-1 0,-1 0,1-1,-1 1,-1-1,1 0,-1 1,0-1,-1 0,0 0,0 0,-1 1,0-1,-2-6,-2-2,-1 0,-1 1,0 0,-1 1,-1-1,0 2,-1-1,0 1,-1 1,-1 0,0 0,0 1,-1 1,-1 0,0 1,0 0,-4-1,14 8,1 1,-1-1,0 1,0 0,0 0,0 0,0 0,0 1,0-1,0 1,0 0,0 1,0-1,0 0,0 1,0 0,0 0,0 0,0 1,1-1,-1 1,0 0,1 0,0 0,-1 1,1-1,-2 3,0 0,0 1,1 0,0 0,0 0,0 0,1 1,-1 0,2-1,-1 1,1 0,0 1,0-1,1 0,0 6,-1 7,1 0,1 0,1 1,1-1,1 0,0-1,2 1,0-1,1 1,1-2,1 1,0-1,2 1,-5-13,0 1,0-1,0 1,1-2,0 1,1-1,-1 1,1-2,0 1,0-1,0 0,0 0,1-1,0 0,0-1,-1 0,2 0,-1 0,0-1,0 0,0-1,0 0,1 0,-1 0,0-1,0-1,1 0,2 0,-1 0,1-1,-1 0,0-1,0 0,0-1,0 0,-1 0,1-1,-2 0,1-1,-1 0,0 0,0-1,-1 0,0 0,0-1,-1 0,0 0,1-3,-3 3,0 0,-1 0,0 0,-1 0,0 0,0-1,-1 1,0-1,-1-1,1 7,-2 1,1-1,0 0,-1 0,0 0,0 1,0-1,0 0,0 1,-1-1,0 1,0 0,0-1,0 1,0 0,-1 0,1 0,-1 0,0 1,0-1,0 1,0 0,0 0,0 0,-5-2,1 1,0 1,-1-1,0 1,1 1,-1-1,0 1,0 1,0-1,0 2,1-1,-1 1,0 0,0 0,0 1,1 0,-1 0,1 1,0 0,0 1,-1 0,1-1,0 1,1-1,-1 1,1 1,0 0,1-1,-1 2,1-1,0 1,0-1,0 1,1 1,0-1,0 1,1-1,0 1,0 0,0 0,1 1,0-1,-1 7,3-11,0-1,0 0,0 1,0-1,0 1,0-1,0 0,1 0,-1 1,1-1,0 0,0 0,-1 1,1-1,1 0,-1 0,0 0,0 0,1 0,-1-1,1 1,0 0,0-1,-1 1,1-1,0 0,0 1,0-1,0 0,1 0,-1 0,0-1,0 1,0 0,1-1,-1 0,0 1,1-1,-1 0,2 0,4 0,1 0,0-1,-1 0,1 0,0-1,-1 0,0 0,1-1,-1 0,5-3,0-2,0 0,0-1,-1 0,0-1,0-1,-1 1,0-2,7-10,-12 13,1 1,-2-1,1 0,-1-1,-1 1,0-1,0 0,-1 0,0 0,-1 0,0-1,0 1,-1-4,-1 11,0 1,0-1,-1 0,1 1,-1-1,1 0,-1 1,0-1,0 1,0-1,0 1,-1-1,1 1,-1 0,1 0,-1-1,0 1,0 0,-2-1,0 0,0 0,0 0,0 1,-1 0,1 0,-1 0,0 0,1 1,-1 0,-5-1,1 0,1 1,-1 1,0 0,0 0,0 0,0 1,1 1,-1-1,0 1,1 1,-1 0,-4 2,6 0,0 0,0 0,0 1,1-1,0 2,0-1,0 1,1-1,0 1,0 1,1-1,0 1,0 0,1 0,-1 5,-2 3,1 1,1 0,1 0,1 1,0-1,1 0,1 6,0-11,1 0,1-1,0 1,1 0,0-1,1 1,0-1,1 0,0 0,1-1,0 1,3 3,-5-9,0 1,1-1,-1 0,1 0,0 0,0-1,0 0,1 0,0 0,-1 0,1-1,0 0,1 0,-1-1,1 0,-1 0,1 0,-1-1,1 0,0 0,0-1,3 0,-3-1,1 0,-1-1,0 0,0 0,0 0,0-1,0 0,0-1,-1 1,1-1,-1 0,0-1,0 0,11-10,-2 0,1 0,10-16,-17 19,0-2,0 1,-1-1,-1 0,0 0,-1-1,-1 0,1-4,-3 7,0-1,-1 1,0-1,-1 1,0-1,-1 0,0 1,-1-1,-1 1,-1-8,1 15,1 0,-1 1,0-1,0 0,-1 1,1 0,-1-1,0 1,0 0,-1 1,1-1,-1 0,0 1,0 0,0 0,0 0,0 1,-1-1,1 1,-1 0,-4-1,-8-3,0 1,-1 1,0 1,0 0,-10 1,-14-1,-1 3,1 1,0 2,-23 5,59-7,1-1,-1 1,1 1,-1-1,1 1,-1 0,1 0,0 1,0-1,0 1,0 0,0 1,1-1,-1 1,1 0,0 0,0 0,1 1,-1-1,1 1,0 0,0 0,0 0,1 0,0 1,0-1,0 1,1 0,-3 9,1 0,1 0,1 0,0 1,1-1,0 0,1 0,1 0,1 0,0 0,5 14,0-5,1-1,0 0,2 0,1-1,1 0,14 17,-21-31,1 0,0 0,0-1,0 0,1-1,0 1,0-2,1 1,-1-1,1 0,0-1,1 0,-1 0,1-1,0-1,-1 1,5-1,3 0,1-1,0-1,0 0,-1-1,1-1,0-1,-1-1,1 0,6-3,-9 2,1-1,-1 0,0-1,-1-1,1 0,-2-1,1 0,4-5,-14 10,0 1,0-1,0 1,-1-1,0 0,1-1,-1 1,-1-1,1 1,-1-1,1 0,-1 0,-1 0,1 0,-1 0,0 0,0 0,0 0,-1-1,0 1,0 0,0-1,0 1,-1 0,0 0,0 0,-2-5,1 6,0 1,0-1,0 1,0-1,0 1,-1 0,1 0,-1 0,0 0,0 0,0 1,0-1,-1 1,1 0,-1 0,1 0,-1 1,-2-2,-9-2,-1 0,1 1,-1 1,-2 0,-11-1,0 1,-1 1,1 2,-1 0,1 3,-1 0,-11 4,24-3,0 0,1 2,-1 0,1 0,1 2,-4 1,10-3,-1 0,1 1,0 0,1 0,0 1,0 0,0 1,1-1,-4 8,9-13,0 0,0 0,0 0,0 0,1 1,0-1,-1 0,1 1,0-1,1 1,-1-1,1 1,-1-1,1 1,0-1,0 1,1-1,-1 1,1-1,1 0,-1 0,0-1,1 1,0-1,-1 1,1-1,0 0,0 1,0-1,1 0,-1 0,1-1,-1 1,1 0,-1-1,1 0,0 1,0-1,-1 0,3 0,15 5,0-1,0-1,1 0,0-2,0 0,-1-1,1-2,0 0,0-1,0-1,-1-1,1-1,0-1,-10 3,-1-2,1 1,-1-2,0 1,0-1,-1-1,0 1,0-2,-1 1,1-1,-2-1,3-3,-4 6,-1-1,0 0,0-1,-1 1,0-1,0 0,-1 0,0 0,0-1,-1 1,0-1,-1 1,1-1,-2 0,1 1,-1-2,-1 5,0 1,1 0,-1 0,-1 0,1-1,-1 1,1 1,-1-1,0 0,-1 0,1 1,-1-1,1 1,-1-1,0 1,0 0,0 1,-1-1,1 0,-1 1,0 0,1 0,-1 0,-4-2,-8-2,-1 1,1 1,-1 0,1 1,-14-1,3 1,1 0,-1 2,-19 2,40-1,-1 0,1 1,0 0,0 0,0 1,1-1,-1 1,0 1,0-1,1 1,0 0,-1 0,1 0,0 1,1 0,-1 0,1 0,-1 1,0 1,3-4,1 1,-1 0,1-1,0 1,-1 0,1-1,1 1,-1 0,0 0,1 0,-1 0,1 0,0 0,0 0,0 0,0 0,1 0,-1-1,1 1,0 0,0 0,0 0,0 0,0-1,1 1,-1-1,1 1,0-1,1 3,2 0,0 0,0 0,0 0,0-1,1 1,0-1,0-1,0 1,0-1,1 0,-1-1,6 2,3 0,1 0,-1-1,1-1,0-1,0 0,-1-1,5-1,-10 0,0 0,1-1,-1 0,0-1,-1 0,1 0,0-1,-1 0,0-1,0 0,5-3,-11 5,0 1,0 0,0-1,-1 0,1 0,-1 0,1 0,-1 0,0 0,0 0,1-4,-3 6,1 0,-1-1,0 1,0 0,1 0,-1-1,0 1,0 0,0 0,-1-1,1 1,0 0,0 0,-1 0,1-1,0 1,-1 0,1 0,-1 0,0 0,1 0,-1 0,0 0,0 0,1 0,-1 0,0 0,0 0,0 1,0-1,0 0,0 1,-1-1,1 1,0-1,0 1,-4-2,1 1,0-1,-1 1,1 1,-1-1,1 1,-1-1,1 1,-1 1,1-1,-1 1,1-1,-1 1,1 0,-1 1,1-1,0 1,0 0,-3 2,1-1,0 0,0 1,1-1,-1 1,1 1,0-1,0 1,1 0,-1 0,1 0,0 0,0 1,1 0,2-5,0 1,0-1,1 0,-1 0,1 0,-1 1,1-1,-1 0,1 0,0 1,0-1,-1 0,1 1,0-1,0 0,0 1,1-1,-1 0,0 1,0-1,1 0,-1 1,1-1,-1 0,1 0,-1 0,1 1,0-1,0 0,-1 0,1 0,0 0,0 0,1 0,1 1,-1-1,0 0,1 0,0 0,-1-1,1 1,0 0,-1-1,1 0,0 0,-1 0,1 0,0 0,0 0,-1-1,3 0,3-1,-1-1,1 0,-1 0,0-1,0 0,0 0,-1-1,1 1,-1-2,0 1,0 0,-1-1,0 0,0-1,0 1,-1-1,0 0,2-5,-3 7,0 0,-1 0,0-1,0 1,-1 0,1-1,-1 1,0-1,-1 0,1 1,-1-1,0 0,-1 1,1-1,-1 1,0-1,0 0,-1 1,0 0,0-1,0 1,-1 0,1 0,-1 0,0 1,-2-3,-4-2,0 0,-1 1,1 0,-1 1,-1 0,1 1,-1 0,-1 0,1 1,-1 1,-11-4,-4 2,0 0,0 2,0 1,-24 0,42 2,1 1,-1 1,0-1,1 1,-1 1,1 0,-1 0,1 1,0 0,3-1,1 0,0 0,0 1,0-1,1 1,-1 0,0 0,1 1,0-1,0 1,0-1,0 1,1 0,-1 0,1 0,-1 4,-1 1,1 1,0 0,0 0,1 0,1 0,0 0,0 0,1 9,0-14,0 1,0-1,1 0,0 0,0 0,0 0,1 0,-1 0,1 0,1-1,-1 1,0 0,1-1,0 0,0 0,1 0,-1 0,3 2,1-1,0-1,1 1,0-1,0-1,0 1,0-1,1-1,-1 0,1 0,-1 0,1-1,0 0,0-1,3 0,5-1,-1 0,0-1,0-1,0 0,0-1,0-1,5-3,-8 3,0-1,0-1,-1 0,0-1,-1 0,1-1,-2 0,8-7,-15 12,0 1,0 0,0-1,0 0,0 0,-1 0,1 0,-1 0,0 0,0-1,-1 1,1-1,-1 1,0-1,-1 1,1-1,-1 0,1 1,-2-1,1 0,0 0,-1 1,0-1,0 1,0-1,-1 1,0-4,-3 0,0-1,0 1,0 1,-1-1,0 1,0 0,-1 0,0 1,0-1,-1 2,0-1,0 1,0 0,0 1,-1 0,-4-2,5 3,0 1,-1-1,1 1,0 1,-1 0,1 0,-1 0,0 1,1 0,-1 1,1 0,-1 0,1 1,-1 0,1 1,0 0,0 0,0 1,2-1,0 0,0 1,0 0,0 0,1 0,0 1,0 0,0 0,1 0,-1 0,1 1,1 0,-1 0,1 0,0 0,0 0,0 1,1-1,0 1,1 0,0 0,0-1,0 1,0 0,1 3,1-2,0 1,0 0,0-1,1 1,0-1,1 0,0 1,0-1,1 0,0-1,0 1,1-1,0 0,0 0,1 0,0-1,0 0,0 0,7 4,-1-2,0 0,1-2,-1 1,1-2,1 0,-1 0,1-1,0-1,0 0,0-1,0-1,0 0,0 0,0-2,1 0,-1 0,1-2,-10 2,0 0,1-1,-1 1,0-1,0-1,0 1,-1-1,1 1,0-1,-1-1,0 1,0-1,0 1,3-5,-2 2,-1 0,0-1,0 1,0-1,-1 0,0 0,0-1,-1 1,2-8,-1 0,-1 1,-1-1,0 0,-1 0,0-1,-2 1,1 1,-2-1,0 0,-3-8,2 14,1 1,-1 0,-1 0,1 1,-1-1,0 1,-1 0,0 1,0-1,0 1,-1 0,0 1,0-1,-1 1,1 1,-1-1,-1 0,-1 1,0-1,0 1,0 1,-1 0,1 0,-1 1,0 0,1 1,-1 1,0-1,-10 2,15 0,0 0,0 1,0 0,0-1,0 2,1-1,-1 1,1 0,-1 0,1 0,0 1,0 0,1 0,-1 0,1 0,0 1,0 0,1 0,-1 0,1 0,0 0,0 1,1 0,-1-1,1 1,1 0,-1 0,1 0,0 1,1-4,0-1,0 1,0 0,0-1,0 1,1 0,0-1,-1 1,1-1,0 1,0-1,0 1,1-1,-1 0,1 0,-1 1,1-1,0 0,-1-1,1 1,0 0,0 0,1-1,-1 1,0-1,0 0,1 1,-1-1,1 0,-1-1,2 2,1-1,0 0,0 0,0 0,0-1,0 1,0-1,0 0,0-1,0 1,0-1,0 0,0 0,-1-1,1 1,0-1,3-2,-1-1,1 0,-2-1,1 1,-1-1,0-1,0 1,0-1,-1 0,0-1,-1 1,1-1,-2 0,1 0,0-3,-2 7,-1-1,0 1,0-1,0 1,0-1,-1 1,0-1,0 0,0 1,-1-1,1 1,-1-1,0 1,0 0,-1 1,1 0,-1 0,1 0,-1 0,0 0,0 0,0 0,-1 1,1-1,-1 1,1 0,-1-1,0 1,0 0,0 1,0-1,-2 0,-3-1,1 0,-1 1,0 0,0 1,0 0,0 0,0 0,0 1,0 1,0-1,0 1,0 1,0-1,1 1,-1 1,-2 0,2 0,-1 0,1 1,0 0,0 0,0 1,0 0,1 0,0 1,0 0,1 0,-1 0,1 1,1 0,-3 3,3 0,1-1,-1 1,2 0,-1 0,1 1,1-1,0 1,0 0,1-1,0 1,1 0,1 0,1 18,1 0,1 0,8 26,-9-46,-1-1,1 1,1 0,0-1,0 0,1 1,0-2,0 1,1-1,-1 1,2-2,-1 1,1-1,0 0,1 0,-1-1,1 0,0 0,0-1,8 3,-5-2,0-2,0 1,0-2,1 1,-1-2,1 1,-1-2,1 1,0-2,-1 1,1-2,0 0,-1 0,0-1,1 0,7-4,-3 0,-1 0,0-1,-1 0,0-1,5-5,-12 8,-1 1,1-1,-1 0,-1 0,1-1,-1 0,0 0,0 0,-1 0,0-1,0-2,-3 7,0 0,0 0,0 0,0 0,-1 0,0 0,1 0,-1 0,0-1,-1 1,1 0,0 0,-1 0,0 0,0 0,0 0,0 0,0 0,-1 0,1 0,-1 1,0-1,1 1,-1-1,-1 1,1-1,0 1,0 0,-1 0,1 0,-1 1,0-1,-2-1,-5-2,-1 0,0 0,0 1,0 1,0-1,-1 2,1 0,-9-1,10 3,1-1,-1 1,0 1,0-1,1 2,-1-1,0 2,1-1,-1 1,1 1,-6 2,10-4,1 1,0-1,1 0,-1 1,0 0,1 0,-1 0,1 0,0 1,0-1,1 1,-1 0,1 0,-1 0,1 0,0 0,1 0,-1 1,1-1,0 1,0-1,0 1,1-1,-1 1,1-1,0 1,0-2,0-1,1 1,-1 0,1-1,-1 1,1 0,0-1,0 1,0-1,0 1,1-1,-1 0,1 1,-1-1,1 0,0 0,1 1,1 0,0 0,0 0,0 0,0 0,1-1,-1 0,1 0,0 0,1 0,11 2,1 0,0-1,0-1,13 0,-28-2,20 5,-23-5,0 0,1 0,-1 1,0-1,0 0,0 0,1 0,-1 0,0 0,0 1,0-1,0 0,0 0,0 0,0 1,1-1,-1 0,0 0,0 0,0 1,0-1,0 0,0 0,0 0,0 1,0-1,0 0,0 0,0 1,0-1,0 0,0 0,-1 0,1 1,0-1,0 0,0 0,0 0,0 1,0-1,0 0,-1 0,1 0,0 0,0 1,-4 1,1 1,-1 0,0-1,0 0,0 0,0 0,-3 1,-73 26,45-18,0 3,-13 7,43-18,0 0,-1 0,1 1,0-1,1 1,-1 0,5-3,-1-1,1 1,-1-1,1 1,-1-1,1 1,0 0,-1-1,1 1,0-1,-1 1,1 0,0-1,0 1,0 0,0-1,-1 1,1 0,0-1,0 1,0 0,1 0,-1-1,1 1,-1 0,1 0,-1-1,1 1,0 0,-1-1,1 1,0 0,0-1,-1 1,1-1,0 1,0-1,0 0,0 1,0-1,0 0,0 0,0 0,0 1,14 1,0-1,0 0,0-1,0-1,3 0,1 0,4 0,0-1,0-1,0-1,7-3,-23 5,0 0,0 0,-1-1,1 0,-1 0,0-1,0 0,0 0,0 0,-1-1,1 0,-1 0,-1 0,1 0,-1-1,2-3,0-2,-1 0,-1-1,0 0,0 0,-1 0,-1 0,0-1,0 1,-2 0,1-9,-3 2,-7 27,-1 2,-9 7,-2 0,0-2,-1 0,-13 5,12-6,0 1,0 1,1 1,-4 5,23-18,-1-1,1 1,0 0,0 0,1 0,-1 2,2-6,1 1,-1-1,1 1,0 0,-1-1,1 1,0 0,0 0,-1-1,1 1,0 0,0-1,0 1,0 0,0 0,0-1,0 1,0 0,0 0,0-1,1 1,-1 0,0-1,0 1,1 0,-1-1,0 1,1 0,-1-1,1 1,-1-1,0 1,1 0,0-1,-1 1,1-1,-1 0,1 1,0-1,-1 1,1-1,0 0,-1 0,1 1,0-1,0 0,4 1,0 0,1-1,-1 0,1 0,-1 0,1 0,-1-1,0 0,1 0,-1 0,57-19,-46 14,-6 3,1-1,-1 0,0-1,0 0,-1-1,1 0,-1-1,-1 1,1-2,-1 1,0-1,-1 0,0-1,0 0,-1 0,0-1,0 1,-1-1,-1 0,1-1,-2 1,1-1,-2 0,1 0,-1-8,0 8,4-46,-5 53,-1 0,0 0,0 0,-1 0,1 0,-1-1,0 1,0 1,0-1,-1 0,-1-3,3 7,-1-1,1 1,0-1,-1 1,1 0,-1-1,1 1,-1 0,1-1,0 1,-1 0,1 0,-1 0,0-1,1 1,-1 0,1 0,-1 0,1 0,-1 0,1 0,-1 0,1 0,-1 0,1 0,-1 0,1 1,-1-1,1 0,-1 0,0 1,-15 7,14-7,-85 64,25-17,38-30,2-2,-1 0,-1-2,-16 8,-1-5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04.622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301 56,'-1'2,"1"0,-1-1,0 1,0-1,0 1,0-1,0 0,0 1,0-1,0 0,-1 0,0 1,-6 8,-2 13,11-15,9-13,-6 2,1-1,-1 1,0-1,0-1,-1 1,1 0,-1-1,0 0,0 0,-1 0,1 0,0-2,-3 6,0 1,0-1,0 1,0-1,1 1,-1-1,0 1,0-1,0 1,0-1,0 0,0 1,0-1,-1 1,1-1,0 1,0-1,0 1,0-1,-1 1,1-1,0 1,0 0,-1-1,1 1,0-1,-1 1,1 0,-1-1,1 1,-1-1,0 1,0 0,0 0,0 0,0-1,0 1,0 0,0 0,0 1,0-1,0 0,0 0,0 0,0 1,0-1,0 0,0 1,-1 0,-7 4,1 0,-1 1,1 0,0 1,0 0,1 0,0 1,0-1,1 2,0-1,-4 8,4 4,6-20,0 0,0 1,0-1,0 0,0 1,0-1,0 0,0 1,0-1,0 0,1 1,-1-1,0 0,0 1,0-1,0 0,1 1,-1-1,0 0,0 0,1 1,-1-1,0 0,1 0,-1 0,0 1,0-1,1 0,0 0,1 0,-1 0,0 0,1 0,-1 0,0 0,0-1,1 1,-1-1,0 1,0-1,1 1,-1-1,0 1,0-1,0 0,0 0,0 0,0 0,0 1,1-2,2-3,-1 1,1 0,-1-1,1 0,-1 0,0 0,-3 4,0 1,1-1,-1 0,0 1,0-1,1 1,-1-1,0 0,0 1,0-1,0 0,0 1,0-1,0 0,0 1,0-1,0 1,0-1,0 0,-1 1,1-1,0 1,0-1,-1 0,0 1,0 0,0-1,1 1,-1-1,0 1,0 0,0 0,0 0,0 0,0-1,1 1,-1 0,0 0,0 1,0-1,0 0,0 0,0 0,0 1,1-1,-2 0,-10 4,0 0,0 1,0 0,1 1,-1 1,1-1,1 2,-1-1,1 1,1 1,0 0,0 0,0 1,1 0,-3 6,9-13,1 0,-1 1,1-1,-1 1,1-1,0 1,0-1,1 1,-1 0,1 0,-1-1,1 2,1-3,-1 0,0 0,1-1,-1 1,1 0,-1 0,1-1,0 1,0 0,0-1,0 1,0-1,0 1,0-1,1 1,-1-1,0 0,1 0,-1 0,1 0,-1 0,1 0,0 0,-1 0,1 0,6 1,0 0,0 0,0 0,0-1,0 0,1 0,-1-1,0-1,0 1,1-1,-1 0,0-1,0 0,0 0,-1-1,1 0,1 0,0-1,-1 0,0 0,0 0,0-1,0-1,-1 1,0-1,0 0,0-1,-1 0,0 0,0 0,0-1,-5 5,1 0,0 0,-1 0,0 0,0 0,0-1,0 1,0 0,-1 0,1-1,-1 1,0-1,0-1,-1 3,1 0,0 0,-1 0,0 0,1 0,-1 1,0-1,0 0,0 0,0 1,0-1,-1 1,1-1,0 1,-1-1,1 1,-1 0,1 0,-1 0,0 0,1 0,-1 0,-1 0,-3-2,-1 1,1 0,0 0,0 1,-1 0,1 0,-1 1,1-1,-1 1,1 1,-1-1,1 1,-1 0,1 1,0-1,-1 1,1 1,0-1,0 1,1 0,-1 0,1 1,-1 0,0 0,1 1,0-1,0 1,0 0,0 0,1 1,0-1,0 1,0 0,1 0,0 0,0 1,0-1,1 1,0 0,0 0,1-1,0 1,0 0,1 0,-1 0,2 0,-1 3,1-6,-1-1,1 1,0-1,0 1,0-1,0 1,1-1,0 0,-1 1,1-1,0 0,1 0,-1-1,0 1,1 0,-1-1,1 1,0-1,0 0,0 0,0 0,0 0,1-1,-1 1,1-1,-1 0,0 0,1 0,0 0,-1-1,1 0,-1 1,2-1,3 0,0 0,0 0,1-1,-1 0,0-1,0 1,0-2,0 1,-1-1,1 0,-1 0,1-1,-1 0,4-4,0-1,-1 0,-1-1,1 0,-2 0,1-1,-1 0,-1-1,1-2,-5 7,1 0,-1 0,-1 0,1 0,-1-1,0 1,-1-3,0 6,-1 1,0-1,0 0,0 1,0-1,-1 1,1-1,-1 0,0 1,0 0,-1-1,1 1,0-1,-3-1,2 2,0 0,0 1,-1 0,1-1,-1 1,1 0,-1 1,0-1,0 0,0 1,0-1,0 1,0 0,0 0,0 0,-1 1,1-1,0 1,0-1,-1 1,1 0,0 1,-1-1,-2 1,-4 0,-1 1,1 1,-1 0,1 0,0 1,0 0,-1 1,2 0,-1 1,1 0,1 0,-1 1,1 0,0 1,0-1,1 2,0-1,1 1,0 0,0 0,1 1,0-1,0 1,1 1,1-1,0 0,0 1,1 0,0-1,1 1,0 5,1-12,1 1,-1-1,1 0,0 0,0 0,0 0,1 0,-1 0,1 0,0 0,0 0,0-1,1 1,-1-1,1 1,2 1,-1-1,1 0,0 0,0-1,1 0,-1 1,1-2,-1 1,1-1,0 0,5 2,0-2,0 0,1 0,-1-1,0 0,0-1,0-1,1 0,-1 0,0-1,0 0,0-1,6-2,-7 1,1-1,-2 1,1-1,0-1,-1 0,0 0,-1-1,1 0,-1-1,-1 0,1 0,-1 0,-1-1,0 0,4-6,-9 13,0-1,0 0,1 1,-2-1,1 0,0 1,0-1,-1 0,0 0,1 1,-1-1,0 0,0 0,-1 0,1 0,0 1,-1-1,0 0,0 0,0 1,-1-3,0 2,0 0,0 0,-1 0,0 1,1-1,-1 1,0 0,0-1,0 1,0 1,-1-1,1 0,-1 1,-2-2,-7 0,0-1,-1 1,1 1,-1 1,0 0,1 0,-1 1,-6 2,5 0,-1 0,1 2,0 0,0 0,0 2,1 0,0 0,0 1,0 1,1 0,0 1,1 1,0 0,0 0,-8 11,17-18,1-1,0 1,0 0,0 0,0-1,1 1,-1 1,1-1,0 0,0 0,0 0,0 1,0-1,1 0,-1 1,1-1,0 1,0-1,0 0,1 1,-1-1,1 0,0 1,0 0,0-1,1 0,0 0,1 0,-1-1,0 1,1 0,-1-1,1 1,0-1,0 0,0 0,0 0,0-1,0 1,1-1,-1 1,0-1,1 0,-1 0,1-1,-1 1,4-1,5 1,-1 0,1-2,0 1,-1-1,1-1,-1 0,0-1,1 0,-1-1,-1 0,1-1,4-2,14-9,-1 0,-1-2,22-19,-31 23,-1-1,0 0,-1-1,0-1,-1-1,5-10,-18 26,0-1,-1 1,1-1,-1 0,0 0,0 0,0 0,0 0,-1 0,1 0,-1 0,0 0,1 0,-1 0,-1 0,1 0,0 0,-1 0,0-1,0 2,0 0,0 0,0 1,0-1,0 0,0 1,-1-1,1 1,-1-1,1 1,-1-1,0 1,1 0,-1 0,0 0,0 0,0 0,0 1,0-1,0 0,0 1,0-1,0 1,0 0,0 0,-1 0,-2 0,0 0,0 0,0 1,0 0,0 0,0 0,0 1,0 0,0 0,1 0,-1 0,1 1,-1-1,1 1,0 0,-2 3,-6 5,0 0,1 2,0-1,-3 6,2-2,1 1,0-1,0 4,9-16,-1 0,2 1,-1-1,0 0,1 1,0-1,0 1,0-1,0 1,1 0,0-1,0 1,0-1,0 1,1 0,0 2,-1-6,1 0,-1 0,0 0,1 1,-1-1,1 0,-1 0,1 0,-1 0,1 0,0 0,0 0,-1 0,1 0,0 0,0-1,0 1,0 0,0-1,0 1,0 0,0-1,0 1,0-1,0 1,1-1,-1 0,0 0,0 1,0-1,1 0,-1 0,0 0,0 0,0 0,1-1,-1 1,0 0,0-1,1 1,2-2,1 0,-1 0,0-1,0 1,0-1,0 0,0 0,0 0,-1-1,1 0,4-4,-1-2,1 1,-1-1,-1 0,0 0,-1 0,0-1,0 0,-1 0,0-1,-1 1,-1-1,1-4,-3 13,0 0,0 0,0 0,0 0,-1 0,1 0,-1 0,0 0,0 0,0 0,0 0,-1 0,1 1,-1-1,1 1,-1-1,0 1,0-1,-3-1,1 1,0-1,-1 1,1 0,-1 1,0-1,0 1,0 0,-1 0,1 1,0-1,-1 1,-4-1,-1 1,1 0,0 0,-1 1,1 0,-1 1,1 0,0 1,-1 0,1 0,-9 5,11-4,1 2,0-1,0 1,0 0,0 0,1 1,0 0,0 0,0 0,1 1,0 0,0 0,1 0,0 1,0-1,0 1,1 0,1 0,-1 0,1 0,0 1,1-1,0 1,1-1,0 1,0 7,1-7,-1-1,2 1,-1 0,1 0,0-1,1 1,0-1,0 1,1-1,0 0,1-1,0 1,0-1,0 0,1 0,0 0,0-1,1 0,0 0,0-1,0 1,0-2,1 1,0-1,6 2,-8-3,0-1,0-1,0 1,1-1,-1 0,0 0,0-1,1 0,-1 0,0-1,1 1,-1-1,0-1,0 1,6-3,-4 0,1 0,-1 0,-1-1,1 0,0 0,-1-1,0 0,-1 0,1-1,1-3,6-7,-2 0,0-1,-1-1,-1 0,-1 0,-1-1,0 0,-2-1,1-3,-5 16,-1 1,1-1,-1 0,0 0,-1 0,0 0,0 0,-1 0,-1-4,1 8,0 1,0-1,0 0,-1 1,0-1,0 1,0-1,0 1,0 0,-1 0,1 0,-1 0,0 1,0-1,0 1,0-1,0 1,-1 0,1 0,-2 0,-4-2,1 0,-1 0,0 1,0 0,0 1,-1 0,1 0,-1 1,1 0,-1 1,1 0,-1 1,1 0,-1 0,1 1,0 0,0 1,0-1,0 2,0 0,0 0,1 0,0 1,0 0,0 1,1 0,-1 0,1 0,1 1,-1 0,1 1,1-1,-1 1,1 0,1 0,-2 4,-2 5,1-1,1 2,0-1,1 1,1 0,1 0,1 0,0 0,1 15,2-23,0-1,0 1,1-1,0 1,0-1,1 0,0 0,1 0,0 1,0-4,-1-1,1 1,0 0,0-1,1 0,0 0,0 0,0-1,0 1,1-1,0 0,-1-1,3 1,0 0,-1 0,1-1,0 0,0-1,0 0,0 0,0-1,0 0,0 0,1-1,-1 0,0 0,1-1,-1 0,0 0,0-1,0 0,0-1,0 0,-1 0,1-1,-1 0,0 0,0 0,0-1,0 0,-1 0,0-1,0 0,-1 0,1-1,-1 1,-1-1,4-6,-1-1,-2 0,0 0,-1 0,0 0,-1-1,-1 0,0 1,-1-1,0 0,-2 0,1 0,-2 0,-2-12,1 17,1 1,-1 0,0-1,-1 1,0 0,-1 1,1-1,-2 1,1 0,-2-1,2 4,0-1,0 1,0 1,-1-1,0 1,0 0,0 0,0 1,-1-1,1 2,-1-1,0 1,0 0,-3-1,4 2,0 0,1 0,-1 1,0-1,0 1,0 1,0-1,0 1,0 0,0 0,0 1,1 0,-1 0,0 0,1 1,0-1,0 1,-1 1,2-1,-1 1,0 0,1 0,0 0,0 0,0 1,0 0,1 0,-3 4,-1 3,0 1,1 1,0-1,1 1,0 0,1 0,1 1,0-1,1 1,1 0,0-1,1 1,1 0,0 0,2 10,0-17,0 0,0-1,0 1,1-1,0 0,0 0,0 0,1 0,1-1,-1 0,1 0,0 0,0-1,0 0,1 0,0-1,0 1,0-2,0 1,1-1,4 2,-1-1,1 0,0-1,1 0,-1-1,0 0,1-1,-1-1,1 0,-1 0,1-1,-1-1,1 0,7-2,-9 0,0-1,0 0,-1-1,0 0,1 0,-2-1,1 0,-1-1,0 0,-1-1,0 1,0-2,-1 1,0-1,-1 0,0 0,0-1,-1 0,-1 0,0 0,0 0,-1-1,-1 0,0 1,0-1,-1 0,-1 0,0 0,0 0,-1-3,0 11,0 0,0 0,0 1,0-1,0 0,-1 0,0 0,0 1,0-1,0 1,0 0,-1-1,1 1,-1 0,-2-1,0 0,0 0,0 0,-1 1,0 0,1 0,-1 1,0-1,0 1,-3 0,-10-2,0 1,0 0,0 2,0 0,0 1,-5 2,16-2,-1 1,0 0,0 0,0 1,1 0,-1 1,1 0,0 0,0 0,0 1,0 1,0-1,1 1,0 1,0-1,1 1,-1 0,-4 7,2-2,1 2,0-1,0 1,2 0,-1 0,2 1,0 0,0 0,1 4,1-9,1 1,1 0,0-1,0 1,1 0,0 0,0 0,1 0,1 0,-1-1,2 1,-1 0,1-1,1 1,-1-5,0-1,0 0,0 1,1-1,-1-1,1 1,0 0,0-1,0 0,1 0,-1 0,1 0,-1-1,1 0,0 0,0 0,0-1,0 1,1-1,0 0,17 2,-1 0,1-1,22-2,-45 0,21 0,0-1,0 0,0-2,0 0,17-6,-32 8,-1-1,1-1,0 1,-1-1,1 0,-1 0,0 0,0-1,0 0,0 0,-1 0,0 0,0-1,0 0,0 1,-1-2,1 1,-1 0,-1-1,1 1,-1-1,0-1,1-2,-1 0,0 0,0-1,-1 1,-1-1,1 1,-2-1,1 1,-1-1,-1 1,1 0,-2-1,1 1,-1 0,-1 0,0 1,0-1,-4-5,1 2,-2 1,0 0,0 0,-1 0,0 2,0-1,-1 1,-1 1,1 0,-2 0,1 1,-5-1,4 1,-1 2,1 0,-1 1,0 0,0 1,-1 0,1 1,-1 1,1 0,-1 1,1 1,-3 0,8 1,-1-1,0 2,1-1,-1 1,1 1,0 0,0 0,0 1,1 0,-1 0,1 1,1 0,-1 0,1 1,0 0,0 0,1 1,-1 1,-9 16,1 0,1 1,1 0,1 1,1 0,2 1,1 1,1-1,1 2,4-18,1-1,0 1,0-1,1 1,1-1,0 1,1-1,0 0,0 0,1 1,-1-8,-1 0,1 0,0 0,0 0,0 0,1-1,-1 1,1-1,0 1,0-1,0 0,1 0,-1-1,1 1,-1-1,1 1,0-1,0 0,0 0,0-1,0 1,0-1,0 0,1 0,-1-1,1 1,0-1,8 1,0-1,0-1,-1 0,1-1,0-1,-1 0,0 0,0-1,0-1,0 0,0 0,-1-1,0-1,0 0,3-4,-1 2,-1-2,0 1,-1-2,0 0,-1 0,0-1,-1 0,0 0,-1-1,-1 0,0-1,0-4,-1 5,-2-1,0 0,-1 0,-1-1,0 1,-1 0,-1-1,0 1,-2-16,0 21,0 1,0-1,-1 1,0-1,0 1,-1 0,0 0,-1 0,0 1,-1 0,1 0,-2 0,1 0,-1 1,0 0,-2-1,0 1,-1 0,0 1,-1 0,1 0,-1 1,0 0,0 1,-1 0,-3 0,11 3,-1 0,1 0,-1 0,0 1,1-1,-1 1,0 0,1 1,-1-1,0 1,1 0,-1 0,1 0,-1 0,1 1,0 0,-1 0,1 0,0 1,0-1,1 1,-1 0,0 0,1 0,0 1,-3 5,0-1,1 2,0-1,1 1,0 0,0 0,1 0,1 0,-1 0,2 1,-1-1,2 1,-1-1,1 1,1-1,1 5,0 7,1 0,1-1,1 0,2 0,0 0,0-1,7 11,-7-18,0 0,2 0,-1 0,1-1,1 0,0-1,1 0,0-1,0 0,11 6,-13-10,0-1,1 1,0-2,0 1,0-2,1 1,-1-1,1-1,0 0,0 0,0-1,0-1,0 1,0-2,0 0,-3 0,-1 0,1-1,-1 0,0-1,1 1,-1-1,0-1,-1 1,1-1,-1-1,1 1,-1-1,-1 0,1 0,-1-1,0 1,0-1,0-1,-1 1,0 0,1-3,3-7,0 0,-1-1,-1 0,0 0,-1 0,-1-1,-1 0,0-9,-2 19,0 1,0-1,-1 0,0 1,-1-1,1 0,-2 1,1-1,-1 0,0 1,0 0,-1 0,0-1,-1 2,1-1,-1 0,-1 1,1 0,-1 0,0 0,0 0,-4-2,-3-1,0 0,-1 1,0 0,0 1,-1 1,0 0,0 0,-1 2,1 0,-1 0,0 2,0 0,0 0,0 1,-1 1,1 1,0 0,-14 4,24-4,0 1,0-1,0 1,1 0,-1 1,1-1,0 1,0 0,-1 0,2 1,-1-1,0 1,1 0,0-1,0 2,0-1,0 0,0 0,1 1,0 0,0-1,0 1,1 0,0 0,-1 2,-1 12,0 0,1 0,1 0,1 0,0 0,2 3,-1-8,0 0,1 0,1-1,4 14,-5-22,0 0,0 0,0 0,1-1,0 1,0-1,0 1,0-1,1 0,-1 0,1-1,0 1,0-1,3 2,4 1,0 0,1-1,0 0,0-1,0 0,1-1,-1 0,1-1,-1-1,1 0,9 0,-8-1,0-1,0 0,0-1,-1 0,1-1,-1 0,0-2,0 1,0-1,9-6,-14 6,0-1,-1 0,0 0,0-1,-1 0,1 0,-2 0,1-1,-1 0,0 0,0 0,-1-1,0 1,-1-1,0 0,0 0,-1 0,0-1,0-4,-1 7,0 0,-1-1,0 1,0 0,0-1,-1 1,0 0,-1 0,1 0,-1 0,-1 0,1 0,-1 0,-1 1,1 0,-1-1,0 1,0 0,-1 1,0-1,0 1,0 0,0 0,-1 1,-4-3,3 2,0 1,0 0,-1 1,1 0,-1 0,0 0,0 1,0 0,0 1,0 0,-1 0,1 1,0 0,0 0,-1 1,1 0,0 0,0 1,0 0,0 1,0-1,1 2,-1-1,1 1,0 0,0 0,0 1,0 0,1 1,0-1,-4 5,1 2,-1 0,2 1,0 0,0 1,1 0,1 0,0 0,1 1,0 0,2 0,-3 15,5-23,1 1,-1-1,1 0,1 0,-1 1,1-1,1 0,-1 0,1 0,1 0,-1 0,1 0,0-2,0 0,0 0,0-1,1 0,-1 1,1-1,0 0,0-1,1 1,-1-1,1 0,0 0,0 0,0-1,0 0,0 1,0-2,1 1,0 0,-1 0,1-1,0 0,0 0,0-1,-1 0,1 0,0 0,0 0,0-1,2-1,-4 1,0 0,-1 0,1-1,-1 1,1-1,-1 0,0 0,1-1,-1 1,0 0,0-1,-1 0,1 0,-1 0,1 0,-1 0,0 0,0 0,0-1,4-11,-1 1,0-1,-1 0,-1 0,0-1,-1 1,-1 0,0-1,-1 1,-1-1,0 1,-1-1,-3-9,4 20,-1 0,0 0,0 0,0 0,-1 0,1 0,-1 0,0 1,-1-1,1 1,-1 0,0 0,0 0,0 1,0-1,-1 1,1 0,-1 0,0 1,0 0,0-1,0 1,-1 0,-9-2,1 1,-1 0,0 1,0 0,0 1,0 1,0 0,0 1,7-1,0 1,0 0,0 1,0 0,0 0,0 0,1 1,-5 2,8-2,-1 0,1 0,0 0,0 0,0 1,0-1,0 1,1 0,0 0,0 0,0 1,0-1,-1 5,-1 2,0 0,1 0,1 0,0 0,1 1,0-1,0 1,1 0,1-1,0 12,1-17,-1 0,1 0,0 0,1 0,-1 0,1 0,0 0,1 0,-1-1,1 1,0-1,1 0,-1 0,1 0,0 0,0-1,1 1,-1-1,1 0,0 0,3 1,2 0,0 0,0 0,1-1,-1 0,1-1,0 0,0-1,0 0,1-1,-1 0,0-1,8-1,-14 1,0 0,0-1,0 0,-1 0,1 0,0-1,-1 1,1-1,-1-1,1 1,-1 0,0-1,0 0,0 0,0 0,-1 0,1-1,-1 0,0 1,0-1,0 0,0-1,-1 1,0 0,0-1,0 1,0-1,-1 0,1-1,-1 2,0 1,-1-1,1 0,-1 1,0-1,0 1,0-1,0 0,0 1,-1-1,0 1,0-1,0 1,0-1,0 1,-1 0,0-1,1 1,-1 0,-3-3,2 2,-1 0,0 1,-1-1,1 1,-1 0,0 0,1 0,-1 1,0-1,-1 1,1 1,0-1,-4 0,-1 0,0 0,0 0,0 1,0 1,0 0,0 0,0 1,0 0,-5 2,12-2,0-1,-1 1,1 0,0 0,0 0,0 1,0-1,0 1,1-1,-1 1,0 0,1 0,-1 0,1 1,0-1,0 1,0-1,0 1,0-1,0 1,1 0,-1 0,1 0,0 0,0 0,0 0,0 1,1-1,-1 0,1 0,0 0,0-2,-1 0,1 0,0-1,0 1,0 0,0 0,0 0,0-1,0 1,0 0,0 0,1-1,-1 1,0 0,0 0,1-1,-1 1,0 0,1-1,-1 1,1-1,-1 1,1 0,-1-1,1 1,-1-1,1 1,0-1,-1 1,1-1,0 0,-1 1,1-1,0 0,0 0,-1 1,1-1,0 0,0 0,-1 0,2 0,0 0,1-1,0 1,-1-1,1 1,-1-1,1 0,-1 0,1-1,-1 1,0 0,0-1,2-1,5-4,-1-1,0 0,0 0,-1-1,0 0,0 0,-1-2,38-70,-43 79,8-15,-1-1,-1-1,0 1,3-18,-9 32,0 1,0-1,-1 0,1 0,-1 0,0 0,0 0,0 0,-1 0,1 0,-1 1,0-1,0 0,0 0,-1 1,1-1,-1 1,0-1,0 1,0-1,0 1,-1 0,1 0,-1 0,0 1,0-1,-2-1,1 2,0 0,0 0,0 0,-1 0,1 0,-1 1,1 0,-1 0,0 0,1 1,-1-1,0 1,0 0,1 1,-1-1,0 1,1 0,-1 0,0 0,1 1,0-1,-1 1,1 0,-3 2,-1 1,0 0,1 0,0 1,0-1,0 1,1 1,0 0,0-1,1 2,0-1,0 1,-3 7,0 2,2 0,0 1,1 0,1 0,0 0,0 11,3-15,0 1,1-1,0 1,1 0,1-1,0 1,1-1,3 7,-6-18,1 0,0-1,0 1,0-1,1 0,-1 1,1-1,-1 0,1 0,0 0,0 0,0 0,0 0,0 0,0-1,0 1,0-1,1 1,-1-1,1 0,-1 0,1 0,-1 0,1-1,0 1,-1-1,1 1,0-1,0 0,-1 0,1 0,0-1,5 0,0 0,-1-1,1 0,-1 0,0-1,0 0,0 0,0-1,0 0,5-4,7-6,-1-1,-1 0,0-1,-1-1,-1 0,-1-2,0 1,2-7,-10 15,0-1,0 0,-1-1,0 1,-1-1,-1 0,0 0,0 0,-1 0,-1-1,0 1,0-1,-2 1,1-1,-2 1,0-2,1 10,0 0,0 0,0-1,-1 1,0 1,0-1,0 0,0 0,0 1,-1-1,0 1,0 0,0-1,0 1,0 1,0-1,-1 0,-2 0,1 0,-1 0,0 0,0 1,0 0,0 0,0 1,-1-1,1 1,0 1,-2-1,-2 1,-1 0,1 0,0 1,0 1,-1 0,1 0,0 1,0 0,1 0,-1 1,1 1,0 0,0 0,-2 2,3 0,0 0,1 1,0 0,0 0,1 1,0 0,1 0,0 0,0 0,1 1,0 0,-1 6,1-4,1-1,1 1,0 0,0 0,1 0,1 1,0-1,1 0,0 0,2 9,-2-18,-1 0,1 0,0 0,0 0,0 0,1 0,-1-1,1 1,-1 0,1-1,0 1,0-1,0 1,0-1,0 0,1 0,1 1,-2-2,1 1,-1-1,1 0,-1-1,1 1,-1 0,1-1,0 0,-1 1,1-1,0 0,-1 0,1 0,0-1,-1 1,1-1,-1 1,5-3,0 1,-1-1,0 0,0 0,0 0,0-1,0 0,0 0,-1-1,0 1,0-1,0 0,-1-1,0 1,0-1,3-5,-1 0,-1 0,0 0,0-1,-1 0,-1 0,0 0,0 0,-1-1,-1 1,0-2,-1 9,1-1,-1 0,-1 0,1 1,-1-1,0 0,0 1,-1-1,0 1,0 0,0-1,0 1,-1 0,0 0,0 0,0 1,-1-1,1 1,-1 0,0 0,0 0,-1 0,1 1,-6-4,4 4,0 0,-1 0,1 1,-1-1,1 2,-1-1,0 1,0-1,0 2,0-1,0 1,0 0,0 1,0-1,1 2,-1-1,0 1,0 0,1 0,-1 0,1 1,0 0,0 1,-4 1,1 2,0 0,1 0,0 0,0 1,0 1,1-1,1 1,-1 0,1 1,1-1,0 1,0 0,1 0,0 1,0 4,0-2,0 1,2 0,0 0,0 0,1 0,1 5,0-15,0 0,1 0,-1 0,1 0,0 0,0 0,0 0,0 0,1-1,0 1,0 0,0-1,0 0,0 1,1-1,-1 0,1 0,0 0,0 0,0-1,0 1,0-1,1 0,-1 0,1 0,8 3,0-1,0-1,0 0,0 0,0-1,1-1,10 0,7 0,-1-2,25-5,-39 4,1-1,0 0,-1-2,0 0,0 0,0-2,-1 1,1-2,3-3,-11 6,1 0,-1-1,0 0,-1 0,1 0,-1-1,-1 0,1 0,-1-1,0 1,-1-1,0 0,0-1,-1 1,0 0,0-1,-1 0,-1 5,0-1,-1 1,1 0,-1-1,0 1,0 0,-1-1,1 1,-1 0,0 0,0 0,-1-1,1 1,-1 0,0 1,0-1,0 0,0 0,-1 1,1-1,-1 1,0 0,0 0,0 0,-1 0,1 1,-1-1,1 1,-1 0,0 0,0 0,0 0,0 1,0 0,0 0,0 0,-1 0,1 0,0 1,-4 0,-1 0,-1 1,0 0,1 0,0 1,-1 0,1 1,0 0,0 0,0 1,0 0,1 1,0 0,-3 2,1-1,1 1,-1 1,1 0,1 0,0 1,0 0,0 0,1 1,1 0,-4 7,-9 22,3 1,-5 19,20-56,0 1,0 0,0-1,0 1,1 0,0 0,-1-1,2 1,-1 0,0 0,1-1,-1 1,1-2,0 0,0 0,-1 0,1-1,0 1,1 0,-1-1,0 1,0-1,1 1,-1-1,1 0,-1 1,1-1,0 0,-1 0,1 0,0 0,0 0,-1-1,1 1,1 0,3 0,0 1,0-1,0 0,1 0,-1-1,0 0,0 0,0 0,0-1,1 0,-1 0,0-1,0 1,0-1,-1-1,1 1,0-1,-1 0,0 0,1 0,-1-1,-1 0,1 0,0 0,-1-1,1-1,4-4,-1-1,0 0,-1 0,0 0,-1-1,0 0,-1 0,0 0,-1-1,0 0,-1 0,-1 0,0 2,-1 1,-1-1,0 0,0 0,-1 0,0 0,-1 1,0-1,-1 1,0-1,-1 1,-4-10,6 15,-1 1,0-1,0 1,0-1,0 1,-1 0,0 0,0 1,0-1,0 1,0 0,-1 0,1 0,-1 0,0 1,0 0,0 0,0 0,0 1,-1-1,1 1,0 1,-1-1,1 1,0 0,-1 0,-1 0,-1 1,-1 0,2 1,-1-1,0 2,0-1,0 1,1 0,0 1,-1-1,1 1,1 1,-5 2,2 1,0 0,1 1,-1-1,2 2,-1-1,1 1,1 0,-2 3,-2 7,1 0,1 1,0 1,2-1,0 1,1 0,2 0,-2 23,4-31,1 0,0 0,1 0,1 1,0-1,0 0,5 11,-6-21,1 1,0-1,0 0,0 0,0 0,0 0,1-1,0 1,0-1,0 1,0-1,1 0,-1 0,1 0,-1-1,1 1,0-1,0 0,0 0,1 0,-1-1,0 0,1 1,-1-1,4 0,-2 0,0 0,-1-1,1 0,0 0,0 0,0-1,0 1,0-1,-1-1,1 1,0-1,-1 0,1 0,-1-1,0 0,0 0,0 0,0 0,0-1,-1 1,0-1,1-1,-2 1,1 0,0-1,-1 0,0 0,0 0,0 0,-1-1,3-4,-2-1,1-1,-1 1,-1 0,0-1,-1 1,0-1,0 0,-1 1,-2-11,1 14,0 1,-1 0,0 0,0 1,0-1,-1 0,0 1,0-1,-1 1,0 0,0 0,0 0,-1 1,0 0,0 0,-4-4,2 4,-1-1,1 1,-1 1,0-1,0 1,0 1,-1 0,1 0,-1 0,0 1,0 0,-3 1,8 0,-1 1,0 0,0 0,0 1,0-1,1 1,-1 0,0 0,1 1,-1 0,0-1,1 1,0 1,0-1,-1 1,1-1,1 1,-1 1,0-1,1 0,0 1,-1 0,0 2,-3 4,1 0,1 1,-1-1,2 2,0-1,0 0,-1 10,0 3,1 0,1 0,0 9,3-23,0 1,0-1,1 0,1 1,-1-1,2 0,-1 0,4 7,-5-14,0 0,1 0,-1 0,1 0,0 0,0 0,0 0,0 0,1-1,-1 1,1-1,-1 0,1 0,0 0,0 0,0 0,0 0,0-1,0 1,0-1,1 0,-1 0,1-1,-1 1,0 0,3-1,0 0,0 0,0 0,1-1,-1 0,0 0,0 0,0-1,0 0,0 0,0 0,-1-1,1 0,-1 0,5-3,-3 0,-1 1,0-1,0 0,0-1,0 0,-1 0,0 0,-1 0,0-1,1-1,1-4,-1 0,-1 0,0 0,0-1,-1 1,-1-1,-1 0,0 0,0 0,-1 0,-1 1,-1-1,-1-5,0 5,-1 0,-1 1,-1-1,1 1,-2 0,0 1,-1-1,-6-6,9 12,0 0,-1 0,0 0,0 1,-1 0,0 1,0 0,0 0,-1 0,0 1,1 0,-2 0,1 1,-6-2,12 5,0-1,0 1,-1 0,1-1,0 1,0 0,0 1,-1-1,1 0,0 1,0-1,0 1,-1-1,1 1,0 0,0 0,0 0,0 0,1 0,-3 2,1 0,0 0,0 0,0 1,1-1,-1 1,1 0,0-1,0 1,0 0,0 3,-4 10,2 0,0 0,1 0,-1 18,3-21,0 1,1-1,0 0,1 1,1-1,0 0,4 13,-5-23,0 0,1-1,-1 1,1 0,0 0,0-1,0 1,1-1,-1 0,1 1,-1-1,1 0,0-1,0 1,1 0,-1-1,1 0,-1 0,1 0,-1 0,1 0,0-1,0 0,0 0,0 0,0 0,0 0,0-1,3 0,-4 0,0 0,1-1,-1 1,0-1,0 0,0 0,0 0,0 0,0-1,0 1,0-1,0 0,0 0,-1 0,1 0,-1 0,0 0,1-1,-1 1,0-1,-1 0,1 1,0-1,-1 0,1-1,0 1,-1 0,1 0,-1-1,0 1,0 0,-1-1,1 1,0 0,-1-1,0 1,0-1,0 1,0 0,-1-1,1 1,-1 0,0-1,0 1,0 0,0 0,-1-1,1 1,-2-1,3 3,-1 0,1 1,-1-1,1 0,-1 0,1 1,-1-1,0 0,0 1,1-1,-1 1,0-1,0 1,0-1,1 1,-1-1,0 1,0 0,0-1,0 1,0 0,0 0,0 0,0 0,0 0,0 0,0 0,0 0,0 1,-1 0,1-1,-1 1,1 0,0 0,-1 0,1 0,0 1,0-1,0 0,0 0,0 1,0-1,0 1,0 0,-2 5,0 0,0 0,1 0,-1 0,2 1,-1-1,1 2,0-3,0 1,1 0,0-1,1 1,-1-1,1 1,0 0,1-1,0 1,0-1,0 0,1 0,0 0,0 0,0 0,1-1,0 1,0-1,0 0,1 0,0 0,0-1,0 0,0 0,1 0,-1 0,1-1,0 0,0 0,0-1,0 0,1 0,-1 0,1-1,-1 0,1 0,0 0,2 0,-1-1,1 0,0 0,0-1,-1 0,1 0,-1-1,1 0,2-1,-8 2,1 0,-1-1,1 1,-1-1,0 0,1 0,-1 0,0 0,0-1,-1 1,1-1,0 0,-1 0,0 0,1 0,-1 0,-1 0,1 0,0-1,-1 1,1-1,-1-1,0 3,-1 0,0 0,0 0,0 0,0 1,0-1,-1 0,1 0,0 0,-1 0,0 0,1 1,-1-1,0 0,0 0,0 1,0-1,0 1,0-1,0 1,-1-1,1 1,-1 0,1-1,-1 1,1 0,-1 0,0 0,1 0,-1 1,0-1,0 0,1 1,-3-1,2 0,0 1,0-1,0 0,0 1,0 0,0-1,0 1,0 0,0 0,0 0,0 0,0 1,-1-1,1 1,0-1,0 1,0 0,0-1,1 1,-1 0,0 0,0 0,0 1,1-1,-1 0,1 1,-1-1,1 1,-1-1,1 1,0 0,1-1,-1 0,1 0,0 0,0-1,0 1,0 0,0 0,0 0,0 0,0 0,0 0,0 0,0 0,0 0,1-1,-1 1,0 0,1 0,-1 0,1 0,-1-1,1 1,-1 0,1-1,-1 1,1 0,0-1,0 1,-1-1,1 1,0-1,0 1,-1-1,1 1,0-1,0 1,39 14,-26-10,-14-4,1-1,-1 1,0 0,1-1,-1 1,0 0,0-1,0 1,1 0,-1-1,0 1,0 0,0 0,0-1,0 1,0 0,0-1,0 1,-1 0,1 0,0-1,0 1,0 0,-1-1,1 1,0-1,-1 1,1 0,-1-1,0 1,-2 8,3-9,0 1,0 0,1-1,-1 1,0 0,0-1,0 1,1-1,-1 1,0 0,1-1,-1 1,0-1,1 1,-1-1,0 1,1-1,-1 0,1 1,-1-1,1 1,0-1,-1 0,1 1,-1-1,1 0,-1 0,2 1,3 0,-8-2,2 1,-1 0,1 1,0-1,0 0,0 0,0 1,0-1,0 0,0 1,0-1,0 1,0-1,0 1,0 0,0-1,0 1,0 0,0 0,1 0,-1-1,0 1,0 0,1 0,-1 0,1 0,-1 0,1 0,0 0,-1 1,1-1,0 0,-1 0,1 0,0 0,0 0,0 1,0 1,0 1,0 0,0 0,0 0,0-1,1 1,0 0,0-1,0 1,0 1,0-3,1 0,-1 0,0-1,0 1,1-1,-1 1,1-1,-1 1,1-1,-1 0,1 1,1-1,-3-1,0 1,1-1,-1 0,0 0,0 0,1 0,-1 0,0 0,1 0,-1 1,0-1,0 0,1 0,-1 0,0 0,1 0,-1 0,0 0,0 0,1-1,-1 1,0 0,1 0,-1 0,0 0,0 0,1 0,-1-1,0 1,0 0,1-1,-1 0,0 1,0-1,0 0,0 1,0-1,0 0,1 1,-2-1,1 0,0 0,0 1,0-1,0 0,0 1,-1-1,1 0,0 1,-2-4,1 1,-1-1,0 1,0 0,0 0,-1 0,1 0,-1 0,1 0,-1 1,0-1,0 1,0 0,-1 0,1 0,0 0,-1 1,-2-2,4 2,-1 0,1 0,-1 0,1 1,-1-1,1 0,-1 1,1 0,-1 0,1 0,-1 0,0 0,1 0,-1 1,1-1,-1 1,1 0,-1-1,1 1,-1 1,1-1,0 0,0 0,0 1,-1-1,1 1,-1 1,2-2,1-1,-1 1,0 0,1 0,-1 0,0 0,1-1,-1 1,1 0,0 0,-1 0,1 0,0 0,-1 0,1 0,0 1,0-1,0 0,0 0,0 0,0 0,0 0,0 0,1 0,-1 0,0 0,1 0,-1 0,0 0,1 0,-1 0,1 0,0 0,-1-1,1 1,0 0,-1 0,1 0,0-1,0 1,0 0,3 1,-1 0,0 0,1 0,-1 0,1-1,0 1,0-1,-1 0,1 0,2 0,-119-15,111 14,5 2,15 4,29 6,22 1,1-2,1-4,58-1,-118-6,0-1,0 0,0 0,0-1,0 0,0-1,-11 3,0 0,1 0,-1 0,0 0,1 0,-1 0,1 0,-1-1,0 1,1 0,-1 0,0 0,1 0,-1-1,0 1,0 0,1 0,-1 0,0-1,0 1,1 0,-1-1,0 1,0 0,1-1,-1 1,0 0,0-1,0 1,0 0,0-1,-13-4,-3 2,0 1,-1 0,1 2,-1 0,1 0,0 2,-1 0,1 1,-12 3,13-2,15-8,1 3,-1 1,0 0,1-1,-1 1,0 0,0-1,0 1,1-1,-1 1,0-1,0 1,0 0,0-1,0 1,0-1,0 1,0-1,0 1,0 0,0-1,0 1,0-1,0 1,0-1,-1 1,1 0,0-1,0 1,0-1,-1 1,1 0,0-1,0 1,-1 0,1-1,0 1,-1 0,1-1,0 1,-1 0,1 0,-1 0,1-1,-2 1,1-1,0 1,0 0,-1-1,1 1,0 0,-1 0,1 0,0 0,0 0,-1 0,1 0,0 1,-1-1,1 0,0 1,0-1,-1 1,1-1,0 1,0 0,-29 20,26-17,-1 0,0-1,1 0,-1 0,-6 3,4-4,-1 0,0 0,0 0,0-1,1 0,-2-1,0 1,7-1,0 0,-1 0,1 0,0-1,0 1,-1-1,1 1,0-1,0 0,0 1,0-1,0 0,0 0,0-1,0 1,0 0,0-1,0 1,1-1,-1 0,1 1,-1-1,1 0,0 0,-1 0,1-1,0 0,1 1,-1-1,1 1,0-1,0 1,0-1,0 1,1-1,-1 1,1-1,-1 1,1 0,0-1,0 1,0 0,0 0,1-2,28-42,-18 29,2-4,-4 6,0 0,0-1,-2 0,0 0,-1-1,0 0,2-11,3-43,-9 44,8-28,-6 38,-2 8,0 0,-1 0,-1 0,1 0,-1-8,-1 15,0 0,0 0,0 0,0 0,-1 0,1 0,-1 0,1 0,-1 0,0 0,0 0,0 1,0-1,0 0,0 0,-1 1,1-1,0 1,-1-1,1 1,-1 0,0-1,1 1,-1 0,0 0,0 0,-1 0,-4-1,1 0,0 1,-1-1,1 1,-1 1,1-1,-1 1,1 1,-1-1,1 1,-1 0,1 0,-1 1,1 0,0 0,0 0,0 1,0 0,0 0,1 1,-1-1,-3 5,5-5,0 0,0 0,0 1,1 0,-1-1,1 1,0 0,0 1,1-1,-1 0,1 1,0-1,0 1,0 0,1 0,0 0,0 0,0 0,0 0,1 0,0 0,0 0,0 0,1 0,0 0,0 0,0 0,0 0,3 4,-2-4,0 0,1-1,0 1,0-1,0 1,1-1,-1 0,1 0,0-1,0 1,0-1,1 0,-1 0,1 0,-1-1,1 1,0-1,0 0,0-1,1 1,-1-1,1 0,-1 0,0-1,-1 1,1-1,0 0,-1-1,1 1,0-1,-1 0,1 0,-1-1,1 1,-1-1,1 0,-1 0,0 0,0-1,0 1,0-1,-1 0,1 0,-1-1,0 1,0-1,0 1,2-4,1-3,0-2,0 1,-1-1,-1 1,0-1,0 0,-2-1,1 1,-1-1,-1 1,0-1,-1-6,0 12,0-1,-1 1,0 0,0-1,0 1,-1 0,0 0,-1 0,1 0,-1 1,-1-1,1 1,-1-1,0 1,-1 0,1 1,-1-1,0 1,-1 0,1 0,-1 1,-1-1,-1 0,0 1,0 0,0 0,-1 1,1 0,-1 0,0 1,0 0,0 1,0 0,0 1,-9 0,12 0,0 1,0 0,1 0,-1 0,0 1,1 0,-1 0,1 1,0-1,0 1,0 0,0 1,0-1,1 1,-1 0,1 0,0 0,0 0,1 1,-3 3,-2 7,0-1,1 2,1-1,0 1,1 0,1 0,0 0,1 1,0 5,1 4,0 0,2 0,1 0,1 0,4 16,-4-30,0 0,1-1,1 1,0-1,0 0,1 0,1 0,-1 0,-2-7,0-1,0 1,0 0,0-1,0 0,0 1,1-1,0-1,0 1,-1 0,1-1,1 0,-1 0,0 0,1-1,-1 1,1-1,-1 0,1 0,-1-1,5 1,1-1,1-1,-1 0,0 0,1-1,-1 0,0-1,-1 0,1-1,0 0,-1 0,0-1,0 0,0-1,-1 0,7-7,-3 4,-2-1,0-1,0 0,-1 0,0-1,-1 0,0-1,-1 0,-1 0,0 0,0-2,0-2,-1 0,-1-1,0 1,-2-1,0 1,0-1,-2 0,-1-11,1 23,-1-1,-1 0,1 1,-1 0,0-1,0 1,-1 0,0 0,0 0,-1 0,0-1,1 3,-1 0,1 1,-1-1,0 1,0 0,0 0,0 0,-1 1,1-1,-1 1,1 0,-1 0,0 0,0 1,1 0,-2 0,-8-1,0 1,1 0,-1 1,0 1,0 0,1 1,-1 0,1 1,-1 1,1 0,0 1,0 0,-6 5,3-3,1 2,0 0,1 0,0 2,0 0,1 0,1 1,0 1,1 0,-6 9,10-13,2 1,-1 0,1 0,1 0,0 0,0 1,1 0,-1 7,3-14,0-1,1 1,-1 0,1 0,0 0,0 0,1 0,-1 0,1 0,0-1,0 1,0 0,0 0,1-1,0 1,-1-1,1 1,1-1,-1 0,0 0,1 0,-1 0,1 0,0 0,2 0,2 2,0-1,1 0,0 0,0-1,0 0,0-1,0 0,0 0,7 0,10 1,1-1,14-1,-29-2,1 1,-1-2,1 1,-1-2,0 1,0-1,0-1,0 0,0-1,-1 0,0-1,0 0,7-5,-12 7,1-1,-2 1,1-1,0 0,-1 0,0 0,0-1,-1 1,1-1,-1 0,-1 0,1 0,-1 0,0-1,0 1,-1-1,1 1,-2-1,1 1,-1-1,0 0,0 1,-1-1,0-2,0 3,0 1,0 0,-1 0,0 0,0 0,0 0,-1 1,1-1,-1 0,0 1,0 0,-1 0,1 0,-2 0,-1-2,0 1,-1 0,0 1,0-1,0 1,0 1,-1-1,-7-1,1 1,-1 0,0 1,0 0,-1 2,1 0,0 0,-1 1,1 1,-11 2,16 0,1-1,0 1,0 1,1 0,-1 0,1 0,-1 1,1 0,1 1,-1 0,1 0,0 1,0 0,1 0,0 0,0 1,1 0,-2 4,0-1,0 2,1-1,1 0,0 1,1 0,0 1,1-1,0 0,1 1,0 0,2-1,-1 6,2-16,-1 1,0 0,1 0,0 0,0-1,0 1,0 0,1-1,-1 1,1-1,0 1,0-1,0 0,1 0,-1 0,1 0,1 1,0-1,1 1,-1-1,1 0,0 0,0-1,0 1,0-1,0 0,2 0,14 3,-1-1,1-1,-1-1,1-1,9-1,-26 0,20 0,0 0,0-2,11-2,-29 3,1-1,-1 1,0-1,0 0,0 0,0-1,0 0,-1 0,1 0,-1-1,1 0,-1 0,-1 0,1 0,3-4,-7 5,1 1,-1 0,1-1,-1 1,0-1,0 0,0 1,0-1,0 0,-1 1,1-1,-1 0,0 0,0 0,0 1,0-1,0 0,-1 0,1 0,-1 1,0-1,1 0,-1 1,-1-1,1 0,0 1,-1 0,1-1,-1 1,0 0,1 0,-1-1,0 1,-8-7,1-1,-1 1,-1 1,1 0,-1 0,-8-3,5 3,-1 1,1 0,-1 1,0 0,-1 2,0 0,1 0,-1 1,0 1,-3 1,13 0,-1 1,1 0,0 1,0-1,-1 1,1 1,0-1,0 1,0 0,0 0,1 0,-1 1,1 0,-1 0,1 1,0-1,0 1,0 0,1 1,0-1,-1 1,1 0,1 0,-1 0,1 0,0 1,-2 4,3-5,-1 0,1 0,1 1,-1-1,1 0,0 1,0-1,1 1,-1 0,1-1,0 1,1-1,-1 1,1-1,1 1,-1-1,1 0,-1 1,1-1,1 0,-1 0,1 0,0 0,0-1,0 1,1-1,0 0,0 0,0 0,0-1,0 1,5 2,3 2,1-1,0 0,1 0,0-1,0-1,0-1,0 0,1 0,0-2,8 1,6 0,0-2,1-1,-1-1,27-5,-44 4,0-1,1-1,-2 0,1 0,0-1,-1-1,0 0,0-1,-1 0,0 0,0-1,8-8,-10 8,0-1,0 1,-1-1,0-1,0 1,-1-1,-1 0,0 0,0-1,-1 0,0 1,-1-2,0 1,0-2,-3 8,1 1,-1 0,0 0,0-1,0 1,0 0,-1 0,0 0,0-1,0 1,0 0,-1 0,1 0,-1 1,0-1,0 0,-1 1,1-1,-1 1,0-1,0 1,0 0,0 1,0-1,0 0,-1 1,0 0,1 0,-1 0,0 0,0 0,0 1,0 0,0 0,-4-1,-4-1,0 0,-1 1,0 1,1 0,-1 1,0 0,1 0,-1 2,0 0,1 0,-5 2,9-1,0-1,0 2,1-1,-1 1,1 0,0 0,0 1,0 0,1 1,0-1,0 1,0 0,1 1,-1-1,2 1,-1 0,1 0,-1 2,0 3,0 0,0 1,1-1,1 1,0 0,1 0,0 0,1 1,1-1,0 0,0 0,2 7,-1-14,0 0,0 0,0-1,1 1,0 0,0 0,0-1,1 0,0 1,0-1,0 0,1 0,0 0,0-1,0 0,0 1,1-1,-1-1,1 1,0-1,0 0,0 0,1 0,-1-1,1 1,0-1,-1-1,4 2,3-2,-1 0,1-1,-1 0,0 0,1-1,-1-1,0 0,1 0,-1-1,0 0,-1-1,10-5,-14 6,0 0,-1 0,0-1,1 1,-1-1,-1 0,1-1,0 1,-1-1,0 0,0-1,-2 3,0 0,0-1,-1 1,1-1,-1 0,0 0,0 1,0-1,0 0,-1 0,1 0,-1 0,0 0,0 0,-1 1,1-1,-1 0,0-1,-1 0,1 0,-1 0,0 0,0 1,0-1,-1 1,0-1,1 1,-2 0,1 0,0 0,-1 1,0-1,0 1,0 0,0 0,0 0,0 0,-1 1,0 0,1 0,-1 0,0 1,0-1,0 1,0 0,0 1,0-1,-4 1,1-1,-1 1,1 1,-1 0,1 0,-1 0,1 1,-1 0,1 1,0 0,0 0,0 1,1 0,-1 0,1 1,0 0,0 0,-2 3,6-5,0 0,1 0,0 0,-1 0,1 1,0-1,1 1,-1-1,0 1,1 0,0 0,0 0,0 0,1-1,-1 1,1 1,0-3,0 0,0 0,0 0,0 0,1 0,-1 0,1 0,-1-1,1 1,0 0,0 0,0-1,0 1,0 0,0-1,0 1,0-1,1 1,-1-1,0 0,1 0,0 1,-1-1,1 0,-1 0,1-1,0 1,0 0,0 0,-1-1,1 1,0-1,1 0,0 1,-1-1,1 0,-1 0,1 0,-1-1,0 1,1-1,-1 1,0-1,1 0,-1 0,0 0,0 0,0 0,1 0,-1-1,-1 1,1-1,0 1,0-1,0 0,0-1,4-4,0 0,-1-1,0 0,0 0,0-3,-1 3,0 0,-1 0,-1-1,1 1,-1-1,-1 0,1 0,-1 1,-1-1,0 0,-1-8,1 14,-1 0,1 0,-1-1,0 1,0 0,0 0,0 0,0 0,-1 0,0 0,1 0,-1 0,0 1,0-1,0 1,-1-1,1 1,-1 0,1 0,-1 0,0 0,0 1,0-1,0 1,0-1,0 1,0 0,0 0,0 1,-1-1,1 1,0-1,-3 1,2 0,0 0,0 0,0 0,0 1,1 0,-1 0,0 0,0 0,0 0,1 1,-1-1,0 1,1 0,0 0,-1 1,-2 1,1 1,-1 0,1 0,0 1,1-1,-1 1,1 0,-1 2,-2 5,0 0,1 1,0 0,1 0,1 0,0 1,-1 10,5-19,-1 0,1 0,0 0,0 0,1 0,-1-1,1 1,1 0,-1 0,1-1,0 1,0-1,1 0,0 1,0-1,0 0,0-1,1 1,0 0,-1-1,1-1,0 1,-1-1,1 0,0-1,0 1,1-1,-1 0,0 0,1 0,0 0,-1-1,1 0,0 0,0 0,-1 0,1-1,0 0,0 0,0 0,0-1,0 1,0-1,-2 0,-1 1,1 0,-1-1,0 0,1 1,-1-1,0 0,0 0,1 0,-1-1,0 1,0 0,0-1,0 0,-1 1,1-1,0 0,-1 0,1 0,-1 0,0 0,1 0,-1 0,0-1,0 1,-1 0,1 0,0-1,-1 1,1-1,-1 1,0-1,0 1,0-1,0 1,0-1,-1-2,0-1,0 1,-1 0,1 0,-1 1,0-1,-1 0,1 1,-1-1,0 1,0 0,0-1,0 2,-1-1,0 0,-2-1,-1 0,1 0,-1 1,0 0,0 1,-1-1,1 1,-1 1,1-1,-1 1,0 1,0-1,0 1,-6 1,10 0,0 0,0 0,1 0,-1 1,0 0,0 0,1 0,-1 0,1 0,-1 1,1 0,-1-1,1 1,0 1,0-1,0 0,0 1,0-1,1 1,-1 0,1 0,0 0,0 0,0 0,0 1,0-1,1 1,-1-1,1 1,-8 35</inkml:trace>
  <inkml:trace contextRef="#ctx0" brushRef="#br0" timeOffset="747.622">534 116,'5'0,"2"5,9 1,2 10,-1 13,-10 10,-15-1,-21-7,-16-9,-15-8,2 4,2-1,10 6,13-1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12:09.470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08:14.97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1227 108,'1'-3,"-1"0,1 0,0 1,0-1,0 0,0 1,0-1,1 0,-1 1,1-1,1-1,11-22,-14 25,0 0,0-1,0 1,1 0,-1 0,0-1,-1 1,1 0,0 0,0-1,0 1,-1 0,1 0,-1 0,1-1,-1 1,1 0,-1 0,0 0,1 0,-1 0,0 0,-2-1,1 0,-1 0,1 0,-1 0,1 1,-1-1,0 1,0 0,0 0,0 0,0 0,0 0,0 1,0-1,0 1,-3 0,-6-1,0 2,0-1,-9 3,-3 1,0 2,0 1,0 1,1 1,0 0,1 2,0 1,0 1,-6 5,-16 15,1 1,2 2,-26 30,50-47,0 1,2 1,0 0,1 1,-7 16,-1 8,3 0,-7 25,14-35,-63 202,60-181,3 1,2 1,2 11,-1 138,1-162,-3-13</inkml:trace>
  <inkml:trace contextRef="#ctx0" brushRef="#br0" timeOffset="1019.872">1 1277,'0'56,"2"0,3 0,2 0,13 47,-19-97,17 67,3 0,3-1,11 17,-32-82,1 1,0-1,0 0,1-1,-1 1,1-1,6 6,-7-9,0 0,0 0,0 0,0-1,0 0,0 0,1 0,-1 0,1-1,-1 1,1-1,0 0,3 0,4-1,0 0,-1 0,1-1,0 0,-1-1,1-1,-1 0,0 0,0-1,0 0,0-1,-1 0,0-1,2-1,24-18,0-1,-1-2,2-4,-19 16,52-43,63-57,-88 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08:17.80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4,'122'-1,"-25"-2,1 5,88 14,-139-7,-1 2,0 2,-1 2,-1 2,24 14,54 32,26 24,-131-77,-2 2,0 0,0 0,-1 1,-1 1,0 0,-1 1,8 13,12 23,-2 1,1 10,6 8,6 17,6 26,-41-90,-1 1,-1 0,-1 1,-1-1,0 16,0-1,8 26,6 23,-14-58</inkml:trace>
  <inkml:trace contextRef="#ctx0" brushRef="#br0" timeOffset="1789.893">1812 792,'0'756,"0"-745,0 0,-1-1,0 1,0-1,-3 8,3-15,0 1,-1-1,1 0,-1 1,0-1,0 0,0 0,0 0,-1 0,1 0,-1-1,0 1,1-1,-1 0,0 0,-1 0,1 0,0 0,-11 4,1 0,-1-1,0-1,0 0,-1-1,1-1,-13 1,-27 0,-27-2,52-2,-32 0,-43 0,89 1,1 2,-1 0,1 1,0 0,-13 5,3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05:13.28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05:17.71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2,'1'11,"1"0,0-1,1 1,0-1,1 1,4 8,41 84,-22-46,-23-48,5 12,2 0,0-1,0 0,2-1,6 7,-16-22,0 0,1 0,-1-1,1 1,0-1,-1 0,1 0,1-1,-1 1,0-1,1 0,-1 0,1 0,-1 0,1-1,0 0,0 0,0 0,0-1,0 0,0 0,-1 0,1 0,0-1,0 0,0 0,0 0,1-1,19-9,0-1,-1-1,0-1,-1-1,16-14,49-31,-14 19,2 3,46-14,165-52,-200 78,-62 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05:19.05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0 255,'1'18,"0"0,1 0,1 0,1 0,1-1,0 1,13 33,10 16,2 5,58 133,-86-199,1-1,0 1,0-1,1 1,-1-1,1 0,1 0,-1-1,2 2,-4-4,1 0,0 0,0-1,0 1,0-1,0 0,0 1,0-1,0-1,0 1,1 0,-1-1,0 0,1 0,-1 0,0 0,0 0,1-1,1 0,14-3,-1-1,0-1,-1-1,0-1,0 0,0-1,-1-1,4-4,41-30,26-27,-40 31,143-118,77-64,-135 121,14-2,-96 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08:26.26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23:43.322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62,'176'2,"211"-6,-275-6,6-6,98-10,323 19,-351 8,-76 4,11 5,107 6,200-17,-369 4,-1 3,0 2,5 4,7 1,61 2,360-12,-255-5,159 2,-384 0,3 0,-1 0,0 1,7 2,-18-2,1-1,-1 2,0-1,0 0,0 1,0 0,-1 0,1 0,0 0,-1 0,1 1,-1 0,0 0,1 1,13 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23:37.078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14 5,'-13'0,"24"0,9 0,2126 0,-2040 4,16 7,90 3,513-13,-341-3,-123-12,-22 0,-170 12,4 0,1 3,42 7,-79-2</inkml:trace>
  <inkml:trace contextRef="#ctx0" brushRef="#br0" timeOffset="2419.893">5269 93,'2647'0,"-2613"0,0 1,5 3,-5 2</inkml:trace>
  <inkml:trace contextRef="#ctx0" brushRef="#br0" timeOffset="3629.96">9501 151,'-137'0,"1121"-18,-936 15,176-7,54 11,-265-1,1 0,0 2,-1-1,0 2,1 0,-1 0,0 1,0 1,4 2,11 11</inkml:trace>
  <inkml:trace contextRef="#ctx0" brushRef="#br0" timeOffset="4461.871">12130 181,'19'0,"562"-12,12-7,-548 18,23-3,-55 3,-1-1,0 0,1-1,-1-1,-1 0,1 0,9-6,-7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29:30.68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30:22.2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0 323,'229'0,"394"0,-569-2,1-3,-1-3,0-2,71-10,64 7,0 8,2 8,-4-1,321-1,-447-5,-1-2,0-3,48-14,30-4,17-2,-65 11,0 3,77-1,247 15,-246 2,-116-3,1-3,-1-2,9-4,68-9,19 11,-82 6,0-2,10-5,47-10,0 6,113 1,519 15,-738-2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30:32.34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0 172,'3239'0,"-2991"-14,-81 1,-135 11,1-3,0 0,-1-2,0-1,16-8,0-2,-1-3,-1-1,7-7,-33 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30:35.4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0 469,'34'-1,"-1"-2,6-2,28-3,13 3,31-3,64-15,-58 6,-1 5,111 4,-183 5,0-1,0-3,-1-1,6-4,8 3,0 1,0 4,0 2,27 3,-14 0,-1-3,42-8,-19-5,-3 1,60-2,-79 9,1-3,48-15,-37 7,64-4,-34 13,131-16,-119 9,2 5,114 5,-153 8,-37 1,0-3,0-2,1-2,12-4,-56 7,79-17,1 4,83-3,-99 12,1-4,13-5,-8 1,60-2,279 12,-232 5,154 14,-25-1,818-14,-538-3,-557 4,-1 2,0 1,0 2,3 2,8 1,-1-1,5-3,86-1,-89-5,1 1,-1 3,14 5,-52-8,80 17,0-5,30-1,435-9,-287-5,174 2,-436 0,9-1,-1 1,1 1,0 0,-1 1,1 1,7 2,7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1:30:38.05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1 121,'17'0,"504"-11,334-6,-853 17,38-3,1-1,-1-2,0-2,27-9,-2 1,8 2,29 1,0 5,2 4,207 6,-102 1,1792-3,-1920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9.xml"/><Relationship Id="rId3" Type="http://schemas.openxmlformats.org/officeDocument/2006/relationships/image" Target="../media/image21.png"/><Relationship Id="rId7" Type="http://schemas.openxmlformats.org/officeDocument/2006/relationships/customXml" Target="../ink/ink6.xml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7.xml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customXml" Target="../ink/ink16.xml"/><Relationship Id="rId3" Type="http://schemas.openxmlformats.org/officeDocument/2006/relationships/image" Target="../media/image32.png"/><Relationship Id="rId7" Type="http://schemas.openxmlformats.org/officeDocument/2006/relationships/customXml" Target="../ink/ink12.xml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customXml" Target="../ink/ink15.xml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customXml" Target="../ink/ink10.xml"/><Relationship Id="rId9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33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5" Type="http://schemas.openxmlformats.org/officeDocument/2006/relationships/image" Target="../media/image41.png"/><Relationship Id="rId4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customXml" Target="../ink/ink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695880" y="469602"/>
            <a:ext cx="6800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SIMple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storage  services</a:t>
            </a:r>
          </a:p>
        </p:txBody>
      </p:sp>
      <p:pic>
        <p:nvPicPr>
          <p:cNvPr id="6" name="Graphic 71">
            <a:extLst>
              <a:ext uri="{FF2B5EF4-FFF2-40B4-BE49-F238E27FC236}">
                <a16:creationId xmlns:a16="http://schemas.microsoft.com/office/drawing/2014/main" id="{B32F64A6-F874-4003-902F-C9CD29CE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05" y="2300205"/>
            <a:ext cx="2257589" cy="22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556988" y="469602"/>
            <a:ext cx="3078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S3  charges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E0795-5B5E-4097-A4E0-C8FF1AAD0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55" t="6764" r="2990" b="17667"/>
          <a:stretch/>
        </p:blipFill>
        <p:spPr>
          <a:xfrm>
            <a:off x="4456386" y="1864007"/>
            <a:ext cx="5233920" cy="27353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DC666F-05D0-4526-91C5-D2020BD2F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576"/>
          <a:stretch/>
        </p:blipFill>
        <p:spPr>
          <a:xfrm>
            <a:off x="1957304" y="2865644"/>
            <a:ext cx="2217500" cy="732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D1231B-FDB4-4852-A6A0-24F2B9B144C5}"/>
                  </a:ext>
                </a:extLst>
              </p14:cNvPr>
              <p14:cNvContentPartPr/>
              <p14:nvPr/>
            </p14:nvContentPartPr>
            <p14:xfrm>
              <a:off x="5055054" y="3435505"/>
              <a:ext cx="1572120" cy="5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D1231B-FDB4-4852-A6A0-24F2B9B144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6414" y="3426865"/>
                <a:ext cx="15897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FB7859-B331-459B-9F85-A603785843A9}"/>
                  </a:ext>
                </a:extLst>
              </p14:cNvPr>
              <p14:cNvContentPartPr/>
              <p14:nvPr/>
            </p14:nvContentPartPr>
            <p14:xfrm>
              <a:off x="4630254" y="3161545"/>
              <a:ext cx="4880520" cy="65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FB7859-B331-459B-9F85-A603785843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1614" y="3152857"/>
                <a:ext cx="4898160" cy="832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01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556988" y="469602"/>
            <a:ext cx="3078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S3  charges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1FF54-A7F7-482A-A99E-ECC8A0B4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4" t="4755" r="3637" b="28007"/>
          <a:stretch/>
        </p:blipFill>
        <p:spPr>
          <a:xfrm>
            <a:off x="4630068" y="1864010"/>
            <a:ext cx="5244139" cy="23569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2196FF-30D7-4955-BC1D-4AD6E6D789C4}"/>
              </a:ext>
            </a:extLst>
          </p:cNvPr>
          <p:cNvCxnSpPr/>
          <p:nvPr/>
        </p:nvCxnSpPr>
        <p:spPr>
          <a:xfrm>
            <a:off x="7252138" y="2596055"/>
            <a:ext cx="203900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0730A6-1BB0-45EF-AD38-24B3D99A3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96" b="58467"/>
          <a:stretch/>
        </p:blipFill>
        <p:spPr>
          <a:xfrm>
            <a:off x="1629264" y="2890345"/>
            <a:ext cx="2543182" cy="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556988" y="469602"/>
            <a:ext cx="3078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S3  charges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004B2-5196-434C-B921-BB2B7B558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37" t="5634"/>
          <a:stretch/>
        </p:blipFill>
        <p:spPr>
          <a:xfrm>
            <a:off x="4477406" y="2369023"/>
            <a:ext cx="6231194" cy="3616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18D20-D541-4FAD-9846-E07FCE97DA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267" b="19782"/>
          <a:stretch/>
        </p:blipFill>
        <p:spPr>
          <a:xfrm>
            <a:off x="869701" y="3825767"/>
            <a:ext cx="3150231" cy="672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687E0A-83BF-41A6-85BA-5A008B7F3D5B}"/>
                  </a:ext>
                </a:extLst>
              </p14:cNvPr>
              <p14:cNvContentPartPr/>
              <p14:nvPr/>
            </p14:nvContentPartPr>
            <p14:xfrm>
              <a:off x="7094094" y="18176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687E0A-83BF-41A6-85BA-5A008B7F3D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5454" y="18090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A76B26-49DC-414C-822B-BDDD6FE97942}"/>
                  </a:ext>
                </a:extLst>
              </p14:cNvPr>
              <p14:cNvContentPartPr/>
              <p14:nvPr/>
            </p14:nvContentPartPr>
            <p14:xfrm>
              <a:off x="5822574" y="3036265"/>
              <a:ext cx="2133360" cy="116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A76B26-49DC-414C-822B-BDDD6FE979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4574" y="3018265"/>
                <a:ext cx="2169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584AF5-F022-4F25-9E56-92C713D07FFF}"/>
                  </a:ext>
                </a:extLst>
              </p14:cNvPr>
              <p14:cNvContentPartPr/>
              <p14:nvPr/>
            </p14:nvContentPartPr>
            <p14:xfrm>
              <a:off x="5707014" y="3500665"/>
              <a:ext cx="1468080" cy="61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584AF5-F022-4F25-9E56-92C713D07F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9014" y="3483025"/>
                <a:ext cx="1503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A02113-8875-42E6-95DE-91404B6D9881}"/>
                  </a:ext>
                </a:extLst>
              </p14:cNvPr>
              <p14:cNvContentPartPr/>
              <p14:nvPr/>
            </p14:nvContentPartPr>
            <p14:xfrm>
              <a:off x="6001494" y="3677425"/>
              <a:ext cx="3574800" cy="169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A02113-8875-42E6-95DE-91404B6D98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3494" y="3659425"/>
                <a:ext cx="3610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4C57BC-297A-4371-9F84-33751371AEE0}"/>
                  </a:ext>
                </a:extLst>
              </p14:cNvPr>
              <p14:cNvContentPartPr/>
              <p14:nvPr/>
            </p14:nvContentPartPr>
            <p14:xfrm>
              <a:off x="6547614" y="4443865"/>
              <a:ext cx="1681920" cy="43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4C57BC-297A-4371-9F84-33751371AE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29974" y="4425865"/>
                <a:ext cx="1717560" cy="79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020B97AB-339A-421E-B6A5-349FCABC836F}"/>
              </a:ext>
            </a:extLst>
          </p:cNvPr>
          <p:cNvSpPr/>
          <p:nvPr/>
        </p:nvSpPr>
        <p:spPr>
          <a:xfrm>
            <a:off x="8933109" y="2873933"/>
            <a:ext cx="914400" cy="365760"/>
          </a:xfrm>
          <a:prstGeom prst="ellipse">
            <a:avLst/>
          </a:prstGeom>
          <a:solidFill>
            <a:srgbClr val="FFC114">
              <a:alpha val="5000"/>
            </a:srgbClr>
          </a:solidFill>
          <a:ln w="36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2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556988" y="469602"/>
            <a:ext cx="3078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S3  charges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B0A773-F111-48F7-B023-87F1D46C0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3" t="7150" r="2887" b="40650"/>
          <a:stretch/>
        </p:blipFill>
        <p:spPr>
          <a:xfrm>
            <a:off x="4556988" y="1899742"/>
            <a:ext cx="5165081" cy="18629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D4C4B5-B1DD-4B78-A1C5-8983B409DDC3}"/>
              </a:ext>
            </a:extLst>
          </p:cNvPr>
          <p:cNvCxnSpPr/>
          <p:nvPr/>
        </p:nvCxnSpPr>
        <p:spPr>
          <a:xfrm>
            <a:off x="4698124" y="2827283"/>
            <a:ext cx="305851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F5C3839-518C-48CE-8AF7-089D4327BA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26" b="41658"/>
          <a:stretch/>
        </p:blipFill>
        <p:spPr>
          <a:xfrm>
            <a:off x="1462490" y="2564523"/>
            <a:ext cx="2890155" cy="6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3422101" y="731546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Key  components  s3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8A77D-B643-4585-A4AA-5B7403B1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56" y="1744107"/>
            <a:ext cx="7531487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3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2948412" y="731546"/>
            <a:ext cx="607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Properties   of  buckets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889A42-3A61-4B68-82FE-D6C03D82E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7"/>
          <a:stretch/>
        </p:blipFill>
        <p:spPr>
          <a:xfrm>
            <a:off x="2511972" y="1923972"/>
            <a:ext cx="7537106" cy="301005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1DAAEC-1453-41AD-832D-1E311648EFE6}"/>
              </a:ext>
            </a:extLst>
          </p:cNvPr>
          <p:cNvCxnSpPr>
            <a:cxnSpLocks/>
          </p:cNvCxnSpPr>
          <p:nvPr/>
        </p:nvCxnSpPr>
        <p:spPr>
          <a:xfrm>
            <a:off x="2606565" y="2375338"/>
            <a:ext cx="241738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C2149C-F0AB-43D2-97EE-768CF7AFD894}"/>
              </a:ext>
            </a:extLst>
          </p:cNvPr>
          <p:cNvCxnSpPr>
            <a:cxnSpLocks/>
          </p:cNvCxnSpPr>
          <p:nvPr/>
        </p:nvCxnSpPr>
        <p:spPr>
          <a:xfrm>
            <a:off x="2606565" y="2874580"/>
            <a:ext cx="241738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3261799" y="731546"/>
            <a:ext cx="5444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Location  of  buckets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0C093-7CAC-490E-AE07-DD7B7E2E9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23" y="1825542"/>
            <a:ext cx="7855354" cy="32069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A17478-873B-4027-9232-805E231E6A24}"/>
                  </a:ext>
                </a:extLst>
              </p14:cNvPr>
              <p14:cNvContentPartPr/>
              <p14:nvPr/>
            </p14:nvContentPartPr>
            <p14:xfrm>
              <a:off x="3625494" y="340526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A17478-873B-4027-9232-805E231E6A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6854" y="3396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813DCA-A265-474E-9B53-4123956AB5FD}"/>
                  </a:ext>
                </a:extLst>
              </p14:cNvPr>
              <p14:cNvContentPartPr/>
              <p14:nvPr/>
            </p14:nvContentPartPr>
            <p14:xfrm>
              <a:off x="4992054" y="94538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813DCA-A265-474E-9B53-4123956AB5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3054" y="9367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CF9463-2BB2-437C-BD16-99263B99B1E6}"/>
                  </a:ext>
                </a:extLst>
              </p14:cNvPr>
              <p14:cNvContentPartPr/>
              <p14:nvPr/>
            </p14:nvContentPartPr>
            <p14:xfrm>
              <a:off x="5013294" y="9979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CF9463-2BB2-437C-BD16-99263B99B1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654" y="9889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B043FE-7756-4AEE-BE93-0BE286350F9E}"/>
                  </a:ext>
                </a:extLst>
              </p14:cNvPr>
              <p14:cNvContentPartPr/>
              <p14:nvPr/>
            </p14:nvContentPartPr>
            <p14:xfrm>
              <a:off x="5023374" y="91370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B043FE-7756-4AEE-BE93-0BE286350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4734" y="9050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DCBE43-F73D-4A62-871E-D90978BEBA66}"/>
                  </a:ext>
                </a:extLst>
              </p14:cNvPr>
              <p14:cNvContentPartPr/>
              <p14:nvPr/>
            </p14:nvContentPartPr>
            <p14:xfrm>
              <a:off x="5044974" y="605185"/>
              <a:ext cx="360" cy="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DCBE43-F73D-4A62-871E-D90978BEBA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5974" y="596185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EB2264-0149-4E51-945E-1718BF91784B}"/>
                  </a:ext>
                </a:extLst>
              </p14:cNvPr>
              <p14:cNvContentPartPr/>
              <p14:nvPr/>
            </p14:nvContentPartPr>
            <p14:xfrm>
              <a:off x="5138934" y="3567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EB2264-0149-4E51-945E-1718BF9178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30294" y="347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C43D04-625D-4A49-BA81-F59B0163636D}"/>
                  </a:ext>
                </a:extLst>
              </p14:cNvPr>
              <p14:cNvContentPartPr/>
              <p14:nvPr/>
            </p14:nvContentPartPr>
            <p14:xfrm>
              <a:off x="4813854" y="98786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C43D04-625D-4A49-BA81-F59B01636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4854" y="97886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82FFF1-E8BE-407E-8734-BF1AC1246756}"/>
              </a:ext>
            </a:extLst>
          </p:cNvPr>
          <p:cNvCxnSpPr>
            <a:cxnSpLocks/>
          </p:cNvCxnSpPr>
          <p:nvPr/>
        </p:nvCxnSpPr>
        <p:spPr>
          <a:xfrm>
            <a:off x="2554014" y="2722179"/>
            <a:ext cx="160808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B8A22A-8961-47FC-87D1-84CD70E8D681}"/>
              </a:ext>
            </a:extLst>
          </p:cNvPr>
          <p:cNvCxnSpPr>
            <a:cxnSpLocks/>
          </p:cNvCxnSpPr>
          <p:nvPr/>
        </p:nvCxnSpPr>
        <p:spPr>
          <a:xfrm>
            <a:off x="2538249" y="4114798"/>
            <a:ext cx="260068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2237483" y="731546"/>
            <a:ext cx="7492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More  properties  on  buckets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4307F-C57D-4D02-8DD8-211FDC0D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27" y="1377877"/>
            <a:ext cx="7702946" cy="2825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EAC38E-5A9B-40D3-B8BE-7F274F7048A3}"/>
                  </a:ext>
                </a:extLst>
              </p14:cNvPr>
              <p14:cNvContentPartPr/>
              <p14:nvPr/>
            </p14:nvContentPartPr>
            <p14:xfrm>
              <a:off x="-967386" y="627410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EAC38E-5A9B-40D3-B8BE-7F274F7048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76386" y="62654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5DC65-528C-4D8C-A986-7CBD6C98C860}"/>
                  </a:ext>
                </a:extLst>
              </p14:cNvPr>
              <p14:cNvContentPartPr/>
              <p14:nvPr/>
            </p14:nvContentPartPr>
            <p14:xfrm>
              <a:off x="2933214" y="2126545"/>
              <a:ext cx="264240" cy="25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5DC65-528C-4D8C-A986-7CBD6C98C8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4574" y="2117545"/>
                <a:ext cx="281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C2E510-64EB-48D4-B9F8-99614563F436}"/>
                  </a:ext>
                </a:extLst>
              </p14:cNvPr>
              <p14:cNvContentPartPr/>
              <p14:nvPr/>
            </p14:nvContentPartPr>
            <p14:xfrm>
              <a:off x="6082134" y="2512105"/>
              <a:ext cx="257400" cy="26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C2E510-64EB-48D4-B9F8-99614563F4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3494" y="2503465"/>
                <a:ext cx="275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C7F1E5-630A-428B-8C3A-E9DB696562C1}"/>
                  </a:ext>
                </a:extLst>
              </p14:cNvPr>
              <p14:cNvContentPartPr/>
              <p14:nvPr/>
            </p14:nvContentPartPr>
            <p14:xfrm>
              <a:off x="9164814" y="533882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C7F1E5-630A-428B-8C3A-E9DB696562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6174" y="53298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29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1916883" y="731546"/>
            <a:ext cx="8133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Rules  for  creation  of  buckets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F7425-9406-4384-AA69-F13C7B53E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3"/>
          <a:stretch/>
        </p:blipFill>
        <p:spPr>
          <a:xfrm>
            <a:off x="2104920" y="1465363"/>
            <a:ext cx="7982159" cy="33148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53A45-FF84-4D41-945C-B537F0E4CA5C}"/>
              </a:ext>
            </a:extLst>
          </p:cNvPr>
          <p:cNvCxnSpPr/>
          <p:nvPr/>
        </p:nvCxnSpPr>
        <p:spPr>
          <a:xfrm>
            <a:off x="2827283" y="2753710"/>
            <a:ext cx="12822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3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3858579" y="1002891"/>
            <a:ext cx="4825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What  are  objects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916C04-97E2-476F-8B5F-4A0B102B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044" y="1806491"/>
            <a:ext cx="5073911" cy="32450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732650-C883-475B-9B60-752365207A98}"/>
              </a:ext>
            </a:extLst>
          </p:cNvPr>
          <p:cNvCxnSpPr/>
          <p:nvPr/>
        </p:nvCxnSpPr>
        <p:spPr>
          <a:xfrm>
            <a:off x="4267200" y="5276193"/>
            <a:ext cx="400811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4E0F7C-4C58-4A71-9800-DE1554737008}"/>
                  </a:ext>
                </a:extLst>
              </p14:cNvPr>
              <p14:cNvContentPartPr/>
              <p14:nvPr/>
            </p14:nvContentPartPr>
            <p14:xfrm>
              <a:off x="4624134" y="3029785"/>
              <a:ext cx="452520" cy="72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4E0F7C-4C58-4A71-9800-DE15547370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5494" y="3020785"/>
                <a:ext cx="4701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C14409-F0DB-4F69-AD53-2980ADFB1A4A}"/>
                  </a:ext>
                </a:extLst>
              </p14:cNvPr>
              <p14:cNvContentPartPr/>
              <p14:nvPr/>
            </p14:nvContentPartPr>
            <p14:xfrm>
              <a:off x="6946854" y="3046345"/>
              <a:ext cx="652320" cy="624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C14409-F0DB-4F69-AD53-2980ADFB1A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8214" y="3037345"/>
                <a:ext cx="669960" cy="6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65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674254" y="469602"/>
            <a:ext cx="6843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Different  types  storages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115788-427D-4A04-A19A-B43C7AF0C551}"/>
                  </a:ext>
                </a:extLst>
              </p14:cNvPr>
              <p14:cNvContentPartPr/>
              <p14:nvPr/>
            </p14:nvContentPartPr>
            <p14:xfrm>
              <a:off x="5591454" y="641334"/>
              <a:ext cx="360" cy="3081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115788-427D-4A04-A19A-B43C7AF0C5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454" y="269477"/>
                <a:ext cx="126000" cy="774171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83E275C-4FCD-4F91-B86F-21367D5C9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305" y="1598839"/>
            <a:ext cx="9394419" cy="44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4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3223328" y="731546"/>
            <a:ext cx="5521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Rules  for  key  names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C831C-99B0-4DF5-97FC-F354F8A2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544" y="1752755"/>
            <a:ext cx="3549832" cy="9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4EA7D3-9F74-4C10-9088-C1A58B3B0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881" y="2925995"/>
            <a:ext cx="7563239" cy="33021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A87771-4362-4C9A-A993-C4BC26DECAAE}"/>
              </a:ext>
            </a:extLst>
          </p:cNvPr>
          <p:cNvCxnSpPr/>
          <p:nvPr/>
        </p:nvCxnSpPr>
        <p:spPr>
          <a:xfrm>
            <a:off x="4866290" y="2291255"/>
            <a:ext cx="276308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BC7F1-C610-44F9-B2BF-2614DBBA4C1A}"/>
              </a:ext>
            </a:extLst>
          </p:cNvPr>
          <p:cNvCxnSpPr/>
          <p:nvPr/>
        </p:nvCxnSpPr>
        <p:spPr>
          <a:xfrm>
            <a:off x="2103204" y="3429000"/>
            <a:ext cx="276308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495F98-F0E8-42A7-83F4-A378C3002B8D}"/>
                  </a:ext>
                </a:extLst>
              </p14:cNvPr>
              <p14:cNvContentPartPr/>
              <p14:nvPr/>
            </p14:nvContentPartPr>
            <p14:xfrm>
              <a:off x="-1419186" y="241670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495F98-F0E8-42A7-83F4-A378C3002B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27826" y="2407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895F8E-5FCB-41C7-8673-184BB3D98B2F}"/>
                  </a:ext>
                </a:extLst>
              </p14:cNvPr>
              <p14:cNvContentPartPr/>
              <p14:nvPr/>
            </p14:nvContentPartPr>
            <p14:xfrm>
              <a:off x="2458734" y="3709105"/>
              <a:ext cx="441360" cy="154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895F8E-5FCB-41C7-8673-184BB3D98B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0094" y="3700105"/>
                <a:ext cx="459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27C605-8E7E-49D4-979E-5C6E03CEF3A8}"/>
                  </a:ext>
                </a:extLst>
              </p14:cNvPr>
              <p14:cNvContentPartPr/>
              <p14:nvPr/>
            </p14:nvContentPartPr>
            <p14:xfrm>
              <a:off x="2417334" y="4879465"/>
              <a:ext cx="513360" cy="30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27C605-8E7E-49D4-979E-5C6E03CEF3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8334" y="4870465"/>
                <a:ext cx="5310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A367A6-95E3-4735-A45E-B68764614A08}"/>
                  </a:ext>
                </a:extLst>
              </p14:cNvPr>
              <p14:cNvContentPartPr/>
              <p14:nvPr/>
            </p14:nvContentPartPr>
            <p14:xfrm>
              <a:off x="5380854" y="102962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A367A6-95E3-4735-A45E-B68764614A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2214" y="10206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56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3162415" y="731546"/>
            <a:ext cx="5642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Metadata  of 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2436D-A527-40A0-926E-CF31204AEAA1}"/>
              </a:ext>
            </a:extLst>
          </p:cNvPr>
          <p:cNvSpPr txBox="1"/>
          <p:nvPr/>
        </p:nvSpPr>
        <p:spPr>
          <a:xfrm>
            <a:off x="3410859" y="1655324"/>
            <a:ext cx="62328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Bucket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: </a:t>
            </a:r>
            <a:r>
              <a:rPr lang="en-IN" sz="2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myBucket</a:t>
            </a:r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/</a:t>
            </a:r>
            <a:r>
              <a:rPr lang="en-IN" sz="2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mydocs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/setups/setupDB.doc</a:t>
            </a:r>
          </a:p>
          <a:p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300" b="1" dirty="0" err="1">
                <a:solidFill>
                  <a:schemeClr val="accent1">
                    <a:lumMod val="75000"/>
                  </a:schemeClr>
                </a:solidFill>
              </a:rPr>
              <a:t>VersionID</a:t>
            </a:r>
            <a:endParaRPr lang="en-IN" sz="23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Object can be less than 0-5 TB</a:t>
            </a:r>
          </a:p>
          <a:p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Metadata</a:t>
            </a:r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Creation time and date</a:t>
            </a:r>
          </a:p>
          <a:p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  type</a:t>
            </a:r>
          </a:p>
          <a:p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Storage class</a:t>
            </a:r>
          </a:p>
          <a:p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Access Control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833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2122066" y="731546"/>
            <a:ext cx="7723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Uploading  of  object 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0C29A-38E1-4051-AAEB-CE1DDF59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790616"/>
            <a:ext cx="6255071" cy="3276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4C151D-FB72-48BD-8611-3D711355C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330" y="3724883"/>
            <a:ext cx="1168460" cy="10541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AABDBF-78F4-4590-93A3-772B738217FC}"/>
              </a:ext>
            </a:extLst>
          </p:cNvPr>
          <p:cNvCxnSpPr/>
          <p:nvPr/>
        </p:nvCxnSpPr>
        <p:spPr>
          <a:xfrm>
            <a:off x="2968464" y="2291255"/>
            <a:ext cx="32326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5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2851431" y="731546"/>
            <a:ext cx="6264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Types  of  the  meta 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18177-8B13-4BD9-8AAB-D57814383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29" y="1749338"/>
            <a:ext cx="7601341" cy="3359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BAC920-D9FE-4BEA-A42B-11428BA5C592}"/>
              </a:ext>
            </a:extLst>
          </p:cNvPr>
          <p:cNvSpPr/>
          <p:nvPr/>
        </p:nvSpPr>
        <p:spPr>
          <a:xfrm>
            <a:off x="2133599" y="1749338"/>
            <a:ext cx="2701159" cy="11304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D5AC3-6211-4A8B-AD8A-90597492841D}"/>
              </a:ext>
            </a:extLst>
          </p:cNvPr>
          <p:cNvSpPr/>
          <p:nvPr/>
        </p:nvSpPr>
        <p:spPr>
          <a:xfrm>
            <a:off x="2558082" y="731546"/>
            <a:ext cx="6851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Getting  object  meta 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8A14F-9716-4562-B581-3C5441C3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05" y="2244664"/>
            <a:ext cx="6597989" cy="23686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9A4D20-A3CA-4A35-81CD-5F24222DF0C4}"/>
              </a:ext>
            </a:extLst>
          </p:cNvPr>
          <p:cNvCxnSpPr>
            <a:cxnSpLocks/>
          </p:cNvCxnSpPr>
          <p:nvPr/>
        </p:nvCxnSpPr>
        <p:spPr>
          <a:xfrm>
            <a:off x="3037490" y="2469931"/>
            <a:ext cx="620110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F32D4-5C80-4F8A-824A-22224BA74275}"/>
              </a:ext>
            </a:extLst>
          </p:cNvPr>
          <p:cNvSpPr/>
          <p:nvPr/>
        </p:nvSpPr>
        <p:spPr>
          <a:xfrm>
            <a:off x="4308506" y="469602"/>
            <a:ext cx="3575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HOW IT IS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C30AE-A6E3-4B98-A4BB-343DB95CD13D}"/>
              </a:ext>
            </a:extLst>
          </p:cNvPr>
          <p:cNvSpPr txBox="1"/>
          <p:nvPr/>
        </p:nvSpPr>
        <p:spPr>
          <a:xfrm>
            <a:off x="1429154" y="2078838"/>
            <a:ext cx="490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AWS Management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B7938-52FA-4EB3-9989-153A9919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94" y="2078838"/>
            <a:ext cx="1168460" cy="78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A669C-C4CB-41A2-A21A-16509A91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94" y="3440340"/>
            <a:ext cx="1225613" cy="863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BD7C3-0312-4F82-BD22-E4640ABF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874" y="4629804"/>
            <a:ext cx="958899" cy="838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43BF7-746E-40FE-95DF-75718357DE1F}"/>
              </a:ext>
            </a:extLst>
          </p:cNvPr>
          <p:cNvSpPr txBox="1"/>
          <p:nvPr/>
        </p:nvSpPr>
        <p:spPr>
          <a:xfrm>
            <a:off x="1429153" y="3440340"/>
            <a:ext cx="490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AWS Command Line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08AA3-7139-407D-B522-F524992A1A2C}"/>
              </a:ext>
            </a:extLst>
          </p:cNvPr>
          <p:cNvSpPr txBox="1"/>
          <p:nvPr/>
        </p:nvSpPr>
        <p:spPr>
          <a:xfrm>
            <a:off x="1429153" y="4629804"/>
            <a:ext cx="490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AWS Software Development Kit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86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F32D4-5C80-4F8A-824A-22224BA74275}"/>
              </a:ext>
            </a:extLst>
          </p:cNvPr>
          <p:cNvSpPr/>
          <p:nvPr/>
        </p:nvSpPr>
        <p:spPr>
          <a:xfrm>
            <a:off x="2858595" y="469602"/>
            <a:ext cx="6474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HOW  TO  create  buckets?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011CACC-56AE-4E09-91A6-918C8A3BE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937122"/>
              </p:ext>
            </p:extLst>
          </p:nvPr>
        </p:nvGraphicFramePr>
        <p:xfrm>
          <a:off x="1874345" y="792767"/>
          <a:ext cx="9014372" cy="559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Image result for aws logo">
            <a:extLst>
              <a:ext uri="{FF2B5EF4-FFF2-40B4-BE49-F238E27FC236}">
                <a16:creationId xmlns:a16="http://schemas.microsoft.com/office/drawing/2014/main" id="{71C4DF31-B7EC-4A1B-8D14-A78ED91C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6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610137" y="469602"/>
            <a:ext cx="6971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Problems  normal  storage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99C97F-44C8-4D0A-9E13-6097A00DF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88" y="2035103"/>
            <a:ext cx="631222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0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423666" y="469602"/>
            <a:ext cx="5344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Important 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31397-ABAE-4E97-9A30-7254201A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99" y="1749338"/>
            <a:ext cx="7798201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610137" y="469602"/>
            <a:ext cx="6971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Problems  normal  storage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F6D13-36AE-41C0-A459-9F9FCA55D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19" y="1950557"/>
            <a:ext cx="4121362" cy="35434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2D2220-6388-45EF-B9E2-8908953C2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22" y="2463758"/>
            <a:ext cx="1663097" cy="21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610137" y="469602"/>
            <a:ext cx="6971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Problems  normal  storage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B968FE-6AD0-4747-A077-351D0653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05" y="1685835"/>
            <a:ext cx="5626389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6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610137" y="469602"/>
            <a:ext cx="6971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Problems  normal  storage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B15A6-E6EF-40AB-B00E-9B75D65A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05" y="1673135"/>
            <a:ext cx="7569589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7756</TotalTime>
  <Words>147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197</cp:revision>
  <dcterms:created xsi:type="dcterms:W3CDTF">2020-02-25T03:12:27Z</dcterms:created>
  <dcterms:modified xsi:type="dcterms:W3CDTF">2020-04-18T11:32:50Z</dcterms:modified>
</cp:coreProperties>
</file>