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421" r:id="rId2"/>
    <p:sldId id="514" r:id="rId3"/>
    <p:sldId id="485" r:id="rId4"/>
    <p:sldId id="475" r:id="rId5"/>
    <p:sldId id="476" r:id="rId6"/>
    <p:sldId id="480" r:id="rId7"/>
    <p:sldId id="477" r:id="rId8"/>
    <p:sldId id="4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SIVASHANMUGAM" initials="DS" lastIdx="2" clrIdx="0">
    <p:extLst>
      <p:ext uri="{19B8F6BF-5375-455C-9EA6-DF929625EA0E}">
        <p15:presenceInfo xmlns:p15="http://schemas.microsoft.com/office/powerpoint/2012/main" userId="S::dsoundap@in.ibm.com::1be2513d-8924-449f-8a37-adb9b809a5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7T09:48:26.321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23,'0'-10,"0"-3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2:32:52.82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2:32:55.02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2:32:55.47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2:32:25.99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2:32:45.54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8T12:32:45.98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484E-FFF4-4D0D-AF77-D838AA8A0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2652-3DA8-430A-82BF-B5209FE87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65A3-EA1F-41B6-ADFC-AA2A7FA3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E201-453E-45AB-8A65-817D3606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2DE8-C257-45FE-88A5-71503749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9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E3BF-4192-4E7B-8E1A-3F0DCAB4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DC7D9-3F8E-4DD6-AD31-A2E4777A4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C20A-8476-40D1-8078-502B6250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A9DC-9FFA-4718-93BB-73DD851F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B00E-9959-42FA-A21D-BA284CF6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20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1FF58-7BF1-4CB2-9891-00FF3AD32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2921A-AAFB-4794-9110-958D4B286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B25E-FD0E-4046-8340-0EA5A5B0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1BAE6-E14B-4014-948B-C3CD433B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0EC3-8DA6-49D7-85AC-1E7CABE8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50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5856-73FC-48AD-85E5-C29E70F5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BDAC-2A05-4918-87FE-278C8130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CC12-0A39-44F3-8B12-627540B8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605A-CCFC-4B0A-822E-887263BF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6444-713E-4C19-9766-C595FBF6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91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2620-B232-4E99-87B6-DC1A5369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EBAC4-22BC-4B98-A1E8-970D6C5E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BF25B-CA30-416D-A0BF-AB3F03BD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65F78-37B3-4693-9E29-9A6C665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7983-5FB2-4E6E-8821-5C4C2EE8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9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DCD1-DF96-4719-AAB4-703205B0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979E-2D52-445B-9E86-2896A2AE7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3F16-FEDA-4E09-81AF-9060A8FB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E2197-5C6D-4882-B5B9-C10ECECA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AC7B1-EF3E-4A0E-9DBA-5E6D7EB6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367E-D877-4E02-B79F-79D36A01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5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F236-BF71-4213-9A27-9023F99B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B8B2-3EDB-466C-A4AB-3C7F6FA8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A68CC-F05E-4CFD-BE18-70E34EE3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673EE-5311-4A9B-B21D-869D41076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2A681-7B63-4C5A-A28D-67E84116B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C54EC-2BCB-481D-9125-D604A0B0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8D22C-762D-411F-8B09-BEEB274B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F5B5-EF65-46F6-BF78-CE8845E0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34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B74C-1E94-48DE-958A-EB06780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A1513-08DD-4725-B7BB-0840B273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DCCA9-46F9-4D40-94CF-DCD75C4E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55F18-4C67-423C-8918-6755C055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95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42865-5282-468F-AEBB-43530402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84D7-49E6-4767-869C-F135B418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5BF6B-D5B0-47BF-9A79-76C82D3C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00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A89A-C169-4855-978C-3DE53EDF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2AA7-438C-4804-8EB2-C5A3FDC7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EBE20-C7B2-4CA3-80E6-6FC0BE37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E5EB-6C55-4867-8234-27D5BAAF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972EB-9B8C-463F-A943-707C626D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CEDD9-3072-43AD-B143-DA5F07A6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8F1B-730D-41B3-89B6-3F0BC32C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5ABB9-8830-4DFE-B434-446911BC1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01390-D62D-4118-8D0F-2730E8929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0EFD6-533E-4B27-81E9-9401756D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07AB-A0E3-4061-AF67-294654AC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00B9-73DE-41E7-A376-FE683420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88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BE6BF-077B-451D-8EF9-886BF0CD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C61B-9C36-4D63-B41A-C34F542E3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4C8A-95DA-498D-920D-5F0ACD2B5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B914-CF99-4AF1-9766-D9B3ECA4CD0F}" type="datetimeFigureOut">
              <a:rPr lang="en-IN" smtClean="0"/>
              <a:t>18-04-2020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D0DC1-BDC9-404F-BBD4-27F4FB425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2E4E-D90D-420B-A6E6-1FDC0164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51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695880" y="469602"/>
            <a:ext cx="6800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 err="1">
                <a:solidFill>
                  <a:srgbClr val="0070C0"/>
                </a:solidFill>
                <a:latin typeface="Panton Black Caps" panose="00000500000000000000" pitchFamily="50" charset="0"/>
              </a:rPr>
              <a:t>SIMple</a:t>
            </a: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  storage  services</a:t>
            </a:r>
          </a:p>
        </p:txBody>
      </p:sp>
      <p:pic>
        <p:nvPicPr>
          <p:cNvPr id="6" name="Graphic 71">
            <a:extLst>
              <a:ext uri="{FF2B5EF4-FFF2-40B4-BE49-F238E27FC236}">
                <a16:creationId xmlns:a16="http://schemas.microsoft.com/office/drawing/2014/main" id="{B32F64A6-F874-4003-902F-C9CD29CE0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05" y="2300205"/>
            <a:ext cx="2257589" cy="22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02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0F32D4-5C80-4F8A-824A-22224BA74275}"/>
              </a:ext>
            </a:extLst>
          </p:cNvPr>
          <p:cNvSpPr/>
          <p:nvPr/>
        </p:nvSpPr>
        <p:spPr>
          <a:xfrm>
            <a:off x="4732506" y="469602"/>
            <a:ext cx="2727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Life  cycle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14:cNvPr>
              <p14:cNvContentPartPr/>
              <p14:nvPr/>
            </p14:nvContentPartPr>
            <p14:xfrm>
              <a:off x="2080374" y="2555665"/>
              <a:ext cx="360" cy="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BFAFCF-32BB-467C-9F2F-55B8D1F928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7734" y="2177665"/>
                <a:ext cx="126000" cy="7642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2056A6D-38A0-47F6-BED5-9E032D01E1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9032" y="1288478"/>
            <a:ext cx="8152801" cy="313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6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0C8E2C-CDCB-49DE-AB8B-D5442DAAFD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70" b="4826"/>
          <a:stretch/>
        </p:blipFill>
        <p:spPr>
          <a:xfrm>
            <a:off x="2114345" y="2311879"/>
            <a:ext cx="7963309" cy="29502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F458CE-5BDE-449C-B18F-CDCD61F491CA}"/>
              </a:ext>
            </a:extLst>
          </p:cNvPr>
          <p:cNvSpPr/>
          <p:nvPr/>
        </p:nvSpPr>
        <p:spPr>
          <a:xfrm>
            <a:off x="2239881" y="731546"/>
            <a:ext cx="7487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Life  cycle  -  Storage classes</a:t>
            </a:r>
          </a:p>
        </p:txBody>
      </p:sp>
    </p:spTree>
    <p:extLst>
      <p:ext uri="{BB962C8B-B14F-4D97-AF65-F5344CB8AC3E}">
        <p14:creationId xmlns:p14="http://schemas.microsoft.com/office/powerpoint/2010/main" val="263776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FC96C-29ED-47DC-9FA7-5F6FD04EF14A}"/>
              </a:ext>
            </a:extLst>
          </p:cNvPr>
          <p:cNvSpPr/>
          <p:nvPr/>
        </p:nvSpPr>
        <p:spPr>
          <a:xfrm>
            <a:off x="2205376" y="488980"/>
            <a:ext cx="7487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Life  cycle  -  Storage classes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0B7E6D-772E-4949-A50A-387CFE60A4F3}"/>
                  </a:ext>
                </a:extLst>
              </p14:cNvPr>
              <p14:cNvContentPartPr/>
              <p14:nvPr/>
            </p14:nvContentPartPr>
            <p14:xfrm>
              <a:off x="5959014" y="3152545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0B7E6D-772E-4949-A50A-387CFE60A4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1374" y="31345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F09661-15DB-4DA5-A8D0-21DE7D3AE2CE}"/>
                  </a:ext>
                </a:extLst>
              </p14:cNvPr>
              <p14:cNvContentPartPr/>
              <p14:nvPr/>
            </p14:nvContentPartPr>
            <p14:xfrm>
              <a:off x="6905454" y="1691305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F09661-15DB-4DA5-A8D0-21DE7D3AE2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7454" y="16736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808FC8-AF36-404F-A2A0-090B137D00E9}"/>
                  </a:ext>
                </a:extLst>
              </p14:cNvPr>
              <p14:cNvContentPartPr/>
              <p14:nvPr/>
            </p14:nvContentPartPr>
            <p14:xfrm>
              <a:off x="5938134" y="3593905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808FC8-AF36-404F-A2A0-090B137D00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0494" y="3576265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C8BE991-93DD-4F29-A16A-612751DAF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3209" y="2194394"/>
            <a:ext cx="5669850" cy="29723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81C0D6-C6D6-4969-933D-D0BD58A144C5}"/>
              </a:ext>
            </a:extLst>
          </p:cNvPr>
          <p:cNvCxnSpPr/>
          <p:nvPr/>
        </p:nvCxnSpPr>
        <p:spPr>
          <a:xfrm>
            <a:off x="3153103" y="2648607"/>
            <a:ext cx="3048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3451F8-709D-4214-8AFB-87A91E52D1CC}"/>
              </a:ext>
            </a:extLst>
          </p:cNvPr>
          <p:cNvCxnSpPr>
            <a:cxnSpLocks/>
          </p:cNvCxnSpPr>
          <p:nvPr/>
        </p:nvCxnSpPr>
        <p:spPr>
          <a:xfrm>
            <a:off x="3226675" y="4167353"/>
            <a:ext cx="332127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D18346-9339-4725-89AF-27E144B2741D}"/>
              </a:ext>
            </a:extLst>
          </p:cNvPr>
          <p:cNvSpPr/>
          <p:nvPr/>
        </p:nvSpPr>
        <p:spPr>
          <a:xfrm>
            <a:off x="3010089" y="488980"/>
            <a:ext cx="58785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Life  cycle  </a:t>
            </a:r>
          </a:p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automate  transitions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40EF9E-29FF-4B9D-B313-FF7339A518AF}"/>
                  </a:ext>
                </a:extLst>
              </p14:cNvPr>
              <p14:cNvContentPartPr/>
              <p14:nvPr/>
            </p14:nvContentPartPr>
            <p14:xfrm>
              <a:off x="5338734" y="4655905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40EF9E-29FF-4B9D-B313-FF7339A518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0734" y="46379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E0D312-C82E-4BCE-BF31-589531C204FF}"/>
                  </a:ext>
                </a:extLst>
              </p14:cNvPr>
              <p14:cNvContentPartPr/>
              <p14:nvPr/>
            </p14:nvContentPartPr>
            <p14:xfrm>
              <a:off x="5044974" y="3499225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E0D312-C82E-4BCE-BF31-589531C204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6974" y="34815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37A22D-7CEF-4F00-9EC3-7F3118903B1B}"/>
                  </a:ext>
                </a:extLst>
              </p14:cNvPr>
              <p14:cNvContentPartPr/>
              <p14:nvPr/>
            </p14:nvContentPartPr>
            <p14:xfrm>
              <a:off x="-956586" y="5191585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37A22D-7CEF-4F00-9EC3-7F3118903B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74586" y="517358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73E79DC-AAF5-4C88-99DF-467EF011B643}"/>
              </a:ext>
            </a:extLst>
          </p:cNvPr>
          <p:cNvSpPr txBox="1"/>
          <p:nvPr/>
        </p:nvSpPr>
        <p:spPr>
          <a:xfrm>
            <a:off x="3305587" y="1844026"/>
            <a:ext cx="715844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b="1" dirty="0">
                <a:solidFill>
                  <a:schemeClr val="accent5">
                    <a:lumMod val="75000"/>
                  </a:schemeClr>
                </a:solidFill>
              </a:rPr>
              <a:t>Considerations:</a:t>
            </a:r>
          </a:p>
          <a:p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No automatic transition tables for object size less than 128KB to Standard IA or One Zone IA</a:t>
            </a:r>
          </a:p>
          <a:p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Data to remain in 1 storage for </a:t>
            </a:r>
            <a:r>
              <a:rPr lang="en-IN" sz="2300" dirty="0" err="1">
                <a:solidFill>
                  <a:schemeClr val="accent5">
                    <a:lumMod val="75000"/>
                  </a:schemeClr>
                </a:solidFill>
              </a:rPr>
              <a:t>atleast</a:t>
            </a: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 30 days before it moves to the Standard or the One Zone IA</a:t>
            </a:r>
          </a:p>
          <a:p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Data can be moved in directly in the Glacier from any class.</a:t>
            </a:r>
          </a:p>
        </p:txBody>
      </p:sp>
    </p:spTree>
    <p:extLst>
      <p:ext uri="{BB962C8B-B14F-4D97-AF65-F5344CB8AC3E}">
        <p14:creationId xmlns:p14="http://schemas.microsoft.com/office/powerpoint/2010/main" val="156289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7439F1-802E-4BA5-B01E-CCF1749E7164}"/>
              </a:ext>
            </a:extLst>
          </p:cNvPr>
          <p:cNvSpPr/>
          <p:nvPr/>
        </p:nvSpPr>
        <p:spPr>
          <a:xfrm>
            <a:off x="4197910" y="488980"/>
            <a:ext cx="35028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Life  cycle  </a:t>
            </a:r>
          </a:p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Action 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937EF-671E-49BC-90E2-054CA5990911}"/>
              </a:ext>
            </a:extLst>
          </p:cNvPr>
          <p:cNvSpPr txBox="1"/>
          <p:nvPr/>
        </p:nvSpPr>
        <p:spPr>
          <a:xfrm>
            <a:off x="3305587" y="2545716"/>
            <a:ext cx="715844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b="1" dirty="0">
                <a:solidFill>
                  <a:schemeClr val="accent5">
                    <a:lumMod val="75000"/>
                  </a:schemeClr>
                </a:solidFill>
              </a:rPr>
              <a:t>Perform the action like:</a:t>
            </a:r>
          </a:p>
          <a:p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300" b="1" dirty="0">
                <a:solidFill>
                  <a:schemeClr val="accent5">
                    <a:lumMod val="75000"/>
                  </a:schemeClr>
                </a:solidFill>
              </a:rPr>
              <a:t>Transition</a:t>
            </a: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 – Move from STANDARD_IA or ONEZONE_IA or GLACIER etc. based on specifications</a:t>
            </a:r>
          </a:p>
          <a:p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300" b="1" dirty="0">
                <a:solidFill>
                  <a:schemeClr val="accent5">
                    <a:lumMod val="75000"/>
                  </a:schemeClr>
                </a:solidFill>
              </a:rPr>
              <a:t>Expiration</a:t>
            </a: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 – Delete the object after specified time</a:t>
            </a:r>
          </a:p>
        </p:txBody>
      </p:sp>
    </p:spTree>
    <p:extLst>
      <p:ext uri="{BB962C8B-B14F-4D97-AF65-F5344CB8AC3E}">
        <p14:creationId xmlns:p14="http://schemas.microsoft.com/office/powerpoint/2010/main" val="403568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E1A68F-E978-4901-B75E-6A32E033DE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70" t="47823" r="15823" b="17188"/>
          <a:stretch/>
        </p:blipFill>
        <p:spPr>
          <a:xfrm>
            <a:off x="4767942" y="3429000"/>
            <a:ext cx="3135087" cy="15131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4C374-3F94-4D3A-9251-F9D3159EC226}"/>
              </a:ext>
            </a:extLst>
          </p:cNvPr>
          <p:cNvSpPr/>
          <p:nvPr/>
        </p:nvSpPr>
        <p:spPr>
          <a:xfrm>
            <a:off x="4326149" y="488980"/>
            <a:ext cx="32464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Life  cycle</a:t>
            </a:r>
          </a:p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447FEC-91D9-4E95-9339-EBF7BE998B34}"/>
              </a:ext>
            </a:extLst>
          </p:cNvPr>
          <p:cNvSpPr txBox="1"/>
          <p:nvPr/>
        </p:nvSpPr>
        <p:spPr>
          <a:xfrm>
            <a:off x="3496062" y="2077631"/>
            <a:ext cx="60981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Set the life cycle configurations for the bucket, prefix of for the object tags.</a:t>
            </a:r>
          </a:p>
        </p:txBody>
      </p:sp>
    </p:spTree>
    <p:extLst>
      <p:ext uri="{BB962C8B-B14F-4D97-AF65-F5344CB8AC3E}">
        <p14:creationId xmlns:p14="http://schemas.microsoft.com/office/powerpoint/2010/main" val="40897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87F58C-CAA7-4D0B-B128-0BBA509207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829" t="53116" r="18565" b="18956"/>
          <a:stretch/>
        </p:blipFill>
        <p:spPr>
          <a:xfrm>
            <a:off x="4704889" y="3794355"/>
            <a:ext cx="2980350" cy="12130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F88EDA-4913-4622-AA6B-E95EFBC04046}"/>
              </a:ext>
            </a:extLst>
          </p:cNvPr>
          <p:cNvSpPr/>
          <p:nvPr/>
        </p:nvSpPr>
        <p:spPr>
          <a:xfrm>
            <a:off x="4585835" y="488980"/>
            <a:ext cx="2727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Life  cycle</a:t>
            </a:r>
          </a:p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versions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1470D-42FB-4F5E-A5A1-70BB03B75244}"/>
              </a:ext>
            </a:extLst>
          </p:cNvPr>
          <p:cNvSpPr txBox="1"/>
          <p:nvPr/>
        </p:nvSpPr>
        <p:spPr>
          <a:xfrm>
            <a:off x="3145971" y="2102966"/>
            <a:ext cx="60981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Life cycle configuration can be managed for the particular version.</a:t>
            </a:r>
          </a:p>
          <a:p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Current of the previous versions.</a:t>
            </a:r>
          </a:p>
        </p:txBody>
      </p:sp>
    </p:spTree>
    <p:extLst>
      <p:ext uri="{BB962C8B-B14F-4D97-AF65-F5344CB8AC3E}">
        <p14:creationId xmlns:p14="http://schemas.microsoft.com/office/powerpoint/2010/main" val="6557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7735</TotalTime>
  <Words>146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Panton Black Caps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SIVASHANMUGAM</dc:creator>
  <cp:lastModifiedBy>DEEPAK SIVASHANMUGAM</cp:lastModifiedBy>
  <cp:revision>189</cp:revision>
  <dcterms:created xsi:type="dcterms:W3CDTF">2020-02-25T03:12:27Z</dcterms:created>
  <dcterms:modified xsi:type="dcterms:W3CDTF">2020-04-18T12:44:52Z</dcterms:modified>
</cp:coreProperties>
</file>