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528" r:id="rId3"/>
    <p:sldId id="529" r:id="rId4"/>
    <p:sldId id="530" r:id="rId5"/>
    <p:sldId id="531" r:id="rId6"/>
    <p:sldId id="5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blogs/security/how-to-remediate-amazon-inspector-security-findings-automaticall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ticles/tips-for-securing-your-ec2-instance/" TargetMode="External"/><Relationship Id="rId2" Type="http://schemas.openxmlformats.org/officeDocument/2006/relationships/hyperlink" Target="https://aws.amazon.com/blogs/security/how-to-remediate-amazon-inspector-security-findings-automaticall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nspector/latest/userguide/inspector_rule-pack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728219" y="469602"/>
            <a:ext cx="473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AMAZON  SECURITY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86FAF-60FA-435E-B829-908A9AFF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99" y="1967825"/>
            <a:ext cx="2249212" cy="27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311979" y="469602"/>
            <a:ext cx="7568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Infrastructure  protection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730EC-E151-4C0C-96F0-C983B3B81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090" y="2047221"/>
            <a:ext cx="4859820" cy="33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162105" y="469602"/>
            <a:ext cx="786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Application  and  </a:t>
            </a: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os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security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36E4E-5C4C-4DCB-8BC4-3D5E4FC7C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3706" y="1818163"/>
            <a:ext cx="1420840" cy="1610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5DFA53-1255-4403-AF0B-B0D9F0D9F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7466" y="1821986"/>
            <a:ext cx="1206062" cy="1594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0BAF6-44DF-4BA4-BCB4-600E2E6CD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6118" y="1821983"/>
            <a:ext cx="1445622" cy="1594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E56F9-9A29-49D3-BDDB-E0B5F7C12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5311" y="3966451"/>
            <a:ext cx="1156498" cy="15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6E5AC-4E43-4729-ACFE-5E382F29CC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6335" y="3958809"/>
            <a:ext cx="1495186" cy="1569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A595C-14D3-4980-8A43-EF8D94BD9A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2649" y="3834348"/>
            <a:ext cx="1090412" cy="15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329096" y="469602"/>
            <a:ext cx="5533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Additional 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B4BE7-B705-498A-8051-0532FEA2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03" y="2337128"/>
            <a:ext cx="1735477" cy="1639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57F3B8-AD13-47B1-B226-C56A0529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56" y="2194030"/>
            <a:ext cx="1760775" cy="192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19044-D7BE-4271-8002-571B26DB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53" y="2194031"/>
            <a:ext cx="1760775" cy="1925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6F2EEA-E60B-4BC7-B80E-E9CA2FEF3272}"/>
              </a:ext>
            </a:extLst>
          </p:cNvPr>
          <p:cNvSpPr txBox="1"/>
          <p:nvPr/>
        </p:nvSpPr>
        <p:spPr>
          <a:xfrm>
            <a:off x="1786957" y="4119879"/>
            <a:ext cx="166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E6223-7BBC-44E1-A886-7CF61EFDFCF2}"/>
              </a:ext>
            </a:extLst>
          </p:cNvPr>
          <p:cNvSpPr txBox="1"/>
          <p:nvPr/>
        </p:nvSpPr>
        <p:spPr>
          <a:xfrm>
            <a:off x="5071397" y="4119879"/>
            <a:ext cx="166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Direct</a:t>
            </a:r>
          </a:p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Connect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7E1F9-CD3C-4ADA-AAA8-67A4AF252FBF}"/>
              </a:ext>
            </a:extLst>
          </p:cNvPr>
          <p:cNvSpPr txBox="1"/>
          <p:nvPr/>
        </p:nvSpPr>
        <p:spPr>
          <a:xfrm>
            <a:off x="8245587" y="4119878"/>
            <a:ext cx="166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Cloud</a:t>
            </a:r>
          </a:p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Formation</a:t>
            </a:r>
          </a:p>
        </p:txBody>
      </p:sp>
    </p:spTree>
    <p:extLst>
      <p:ext uri="{BB962C8B-B14F-4D97-AF65-F5344CB8AC3E}">
        <p14:creationId xmlns:p14="http://schemas.microsoft.com/office/powerpoint/2010/main" val="221197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329096" y="469602"/>
            <a:ext cx="5533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Additional 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F2EEA-E60B-4BC7-B80E-E9CA2FEF3272}"/>
              </a:ext>
            </a:extLst>
          </p:cNvPr>
          <p:cNvSpPr txBox="1"/>
          <p:nvPr/>
        </p:nvSpPr>
        <p:spPr>
          <a:xfrm>
            <a:off x="1094143" y="4061986"/>
            <a:ext cx="166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Inspector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1C4AE-350A-471C-B0A0-7519BCB4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2" y="2182835"/>
            <a:ext cx="1739989" cy="172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F7BFF-68DF-4531-A0B6-DF1A98B04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72" y="1557055"/>
            <a:ext cx="8235986" cy="3516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718D1-22BE-43D2-B5CD-9D2B0A17A23D}"/>
              </a:ext>
            </a:extLst>
          </p:cNvPr>
          <p:cNvSpPr/>
          <p:nvPr/>
        </p:nvSpPr>
        <p:spPr>
          <a:xfrm>
            <a:off x="1391728" y="5191704"/>
            <a:ext cx="975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https://aws.amazon.com/blogs/security/how-to-remediate-amazon-inspector-security-findings-automatically/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1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329096" y="469602"/>
            <a:ext cx="5533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Additional 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9B29A-443A-4539-8D66-AC635796F600}"/>
              </a:ext>
            </a:extLst>
          </p:cNvPr>
          <p:cNvSpPr/>
          <p:nvPr/>
        </p:nvSpPr>
        <p:spPr>
          <a:xfrm>
            <a:off x="1883434" y="1518574"/>
            <a:ext cx="842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hlinkClick r:id="rId2"/>
              </a:rPr>
              <a:t>https://aws.amazon.com/blogs/security/how-to-remediate-amazon-inspector-security-findings-automatically/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7B8B8-67ED-4EA1-8069-76AFF70B8ED3}"/>
              </a:ext>
            </a:extLst>
          </p:cNvPr>
          <p:cNvSpPr/>
          <p:nvPr/>
        </p:nvSpPr>
        <p:spPr>
          <a:xfrm>
            <a:off x="1883433" y="2484733"/>
            <a:ext cx="8485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https://aws.amazon.com/articles/tips-for-securing-your-ec2-instance/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EC407-B8FF-4321-B9DA-2115CAC7269A}"/>
              </a:ext>
            </a:extLst>
          </p:cNvPr>
          <p:cNvSpPr/>
          <p:nvPr/>
        </p:nvSpPr>
        <p:spPr>
          <a:xfrm>
            <a:off x="1883433" y="3173893"/>
            <a:ext cx="8942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https://docs.aws.amazon.com/inspector/latest/userguide/inspector_rule-packages.html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5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7841</TotalTime>
  <Words>82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218</cp:revision>
  <dcterms:created xsi:type="dcterms:W3CDTF">2020-02-25T03:12:27Z</dcterms:created>
  <dcterms:modified xsi:type="dcterms:W3CDTF">2020-04-19T15:24:04Z</dcterms:modified>
</cp:coreProperties>
</file>