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E9EB2D-95D0-23AC-B15C-844BE6D838FF}"/>
              </a:ext>
            </a:extLst>
          </p:cNvPr>
          <p:cNvSpPr/>
          <p:nvPr/>
        </p:nvSpPr>
        <p:spPr>
          <a:xfrm>
            <a:off x="1312985" y="621322"/>
            <a:ext cx="2790092" cy="386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Start the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5DCEA7-99C3-BBDD-7E14-770B17F09803}"/>
              </a:ext>
            </a:extLst>
          </p:cNvPr>
          <p:cNvSpPr/>
          <p:nvPr/>
        </p:nvSpPr>
        <p:spPr>
          <a:xfrm>
            <a:off x="1312985" y="1242645"/>
            <a:ext cx="2790092" cy="386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Welcome Screen &amp; Developer detail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958BB-D5AF-EC4C-09E8-B65725036F9F}"/>
              </a:ext>
            </a:extLst>
          </p:cNvPr>
          <p:cNvSpPr/>
          <p:nvPr/>
        </p:nvSpPr>
        <p:spPr>
          <a:xfrm>
            <a:off x="1312985" y="1863968"/>
            <a:ext cx="2790092" cy="386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Menu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9D00D60-9AF7-C2D4-85EC-89C9A7CD3034}"/>
              </a:ext>
            </a:extLst>
          </p:cNvPr>
          <p:cNvSpPr/>
          <p:nvPr/>
        </p:nvSpPr>
        <p:spPr>
          <a:xfrm>
            <a:off x="7057292" y="1172305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1. Display all Files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04E4AA4-81A9-E7DF-2AA9-10D4469E62BD}"/>
              </a:ext>
            </a:extLst>
          </p:cNvPr>
          <p:cNvSpPr/>
          <p:nvPr/>
        </p:nvSpPr>
        <p:spPr>
          <a:xfrm>
            <a:off x="7057291" y="2754924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2. Create a File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FD6E2D1-1396-3AEB-7B27-40386374502D}"/>
              </a:ext>
            </a:extLst>
          </p:cNvPr>
          <p:cNvSpPr/>
          <p:nvPr/>
        </p:nvSpPr>
        <p:spPr>
          <a:xfrm>
            <a:off x="7057291" y="4337543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3. Delete a File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FAD2B4D-0B30-0A34-7D04-495B1739DB07}"/>
              </a:ext>
            </a:extLst>
          </p:cNvPr>
          <p:cNvSpPr/>
          <p:nvPr/>
        </p:nvSpPr>
        <p:spPr>
          <a:xfrm>
            <a:off x="7057291" y="5920162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4. Search for a File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554EFC6-20F2-68DB-4215-8D34AC805EDC}"/>
              </a:ext>
            </a:extLst>
          </p:cNvPr>
          <p:cNvSpPr/>
          <p:nvPr/>
        </p:nvSpPr>
        <p:spPr>
          <a:xfrm>
            <a:off x="7057291" y="7502781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5. Close the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DE1BF-2AA9-3A61-F9A2-CA61B9C7CB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708031" y="100818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185B9-6669-0756-967B-B1AE01B92B5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08031" y="1629506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8D0075-3BA9-A270-590A-758C66278A54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 flipH="1" flipV="1">
            <a:off x="4621822" y="-184641"/>
            <a:ext cx="521678" cy="4349261"/>
          </a:xfrm>
          <a:prstGeom prst="bentConnector4">
            <a:avLst>
              <a:gd name="adj1" fmla="val -1117976"/>
              <a:gd name="adj2" fmla="val 66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C59DA-A4F0-6AF7-2154-BC0A3DC8577D}"/>
              </a:ext>
            </a:extLst>
          </p:cNvPr>
          <p:cNvCxnSpPr>
            <a:endCxn id="9" idx="1"/>
          </p:cNvCxnSpPr>
          <p:nvPr/>
        </p:nvCxnSpPr>
        <p:spPr>
          <a:xfrm>
            <a:off x="5580185" y="3311770"/>
            <a:ext cx="147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F36AE-76D1-EB47-1C85-991CFE7304E3}"/>
              </a:ext>
            </a:extLst>
          </p:cNvPr>
          <p:cNvCxnSpPr>
            <a:endCxn id="10" idx="1"/>
          </p:cNvCxnSpPr>
          <p:nvPr/>
        </p:nvCxnSpPr>
        <p:spPr>
          <a:xfrm>
            <a:off x="5603631" y="4894389"/>
            <a:ext cx="14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F7D81-7806-F796-C2F9-BAB65C3CF5AA}"/>
              </a:ext>
            </a:extLst>
          </p:cNvPr>
          <p:cNvCxnSpPr>
            <a:endCxn id="11" idx="1"/>
          </p:cNvCxnSpPr>
          <p:nvPr/>
        </p:nvCxnSpPr>
        <p:spPr>
          <a:xfrm>
            <a:off x="5580185" y="6477008"/>
            <a:ext cx="147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42E96-EB4A-A7D6-1732-AF78E1BDEFAC}"/>
              </a:ext>
            </a:extLst>
          </p:cNvPr>
          <p:cNvCxnSpPr>
            <a:endCxn id="12" idx="1"/>
          </p:cNvCxnSpPr>
          <p:nvPr/>
        </p:nvCxnSpPr>
        <p:spPr>
          <a:xfrm>
            <a:off x="5591908" y="8059627"/>
            <a:ext cx="146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D902F-98FB-E3BA-6E91-70F8FEEA3CC5}"/>
              </a:ext>
            </a:extLst>
          </p:cNvPr>
          <p:cNvSpPr/>
          <p:nvPr/>
        </p:nvSpPr>
        <p:spPr>
          <a:xfrm>
            <a:off x="9097108" y="1324708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Show the List of Files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1C185A-BE8E-F72C-F59A-0B7EB21090DD}"/>
              </a:ext>
            </a:extLst>
          </p:cNvPr>
          <p:cNvSpPr/>
          <p:nvPr/>
        </p:nvSpPr>
        <p:spPr>
          <a:xfrm>
            <a:off x="9097108" y="1881555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Directory is Empty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B558E8-00AC-49B8-7043-95DEF73E0AA8}"/>
              </a:ext>
            </a:extLst>
          </p:cNvPr>
          <p:cNvSpPr/>
          <p:nvPr/>
        </p:nvSpPr>
        <p:spPr>
          <a:xfrm>
            <a:off x="11465169" y="2754923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Created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1110DB-BEF9-7AFE-02AC-43CAD515047F}"/>
              </a:ext>
            </a:extLst>
          </p:cNvPr>
          <p:cNvSpPr/>
          <p:nvPr/>
        </p:nvSpPr>
        <p:spPr>
          <a:xfrm>
            <a:off x="11465169" y="3311770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Name already Exist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891916A-3212-2FD7-660D-685CCAF92F68}"/>
              </a:ext>
            </a:extLst>
          </p:cNvPr>
          <p:cNvSpPr/>
          <p:nvPr/>
        </p:nvSpPr>
        <p:spPr>
          <a:xfrm>
            <a:off x="9272953" y="4337543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File Name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5832BA7-DA45-4EBF-E4C2-0F0CA567EF6B}"/>
              </a:ext>
            </a:extLst>
          </p:cNvPr>
          <p:cNvSpPr/>
          <p:nvPr/>
        </p:nvSpPr>
        <p:spPr>
          <a:xfrm>
            <a:off x="9272954" y="2754923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File Name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7E5860FA-17B0-7077-BB25-3A3E154A361C}"/>
              </a:ext>
            </a:extLst>
          </p:cNvPr>
          <p:cNvSpPr/>
          <p:nvPr/>
        </p:nvSpPr>
        <p:spPr>
          <a:xfrm>
            <a:off x="9272952" y="5920162"/>
            <a:ext cx="1301261" cy="1113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File 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454CDF-7199-E312-8452-661DE887BF02}"/>
              </a:ext>
            </a:extLst>
          </p:cNvPr>
          <p:cNvSpPr/>
          <p:nvPr/>
        </p:nvSpPr>
        <p:spPr>
          <a:xfrm>
            <a:off x="9272952" y="7857406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Thank you Massage &amp; Close the Application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E1AE6-AF26-E837-5A16-C1AFA75A06E2}"/>
              </a:ext>
            </a:extLst>
          </p:cNvPr>
          <p:cNvCxnSpPr>
            <a:stCxn id="9" idx="3"/>
            <a:endCxn id="44" idx="1"/>
          </p:cNvCxnSpPr>
          <p:nvPr/>
        </p:nvCxnSpPr>
        <p:spPr>
          <a:xfrm flipV="1">
            <a:off x="8358552" y="3311769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FF8863-6084-1F46-5BB2-D49E88A4A3F1}"/>
              </a:ext>
            </a:extLst>
          </p:cNvPr>
          <p:cNvCxnSpPr>
            <a:stCxn id="10" idx="3"/>
            <a:endCxn id="43" idx="1"/>
          </p:cNvCxnSpPr>
          <p:nvPr/>
        </p:nvCxnSpPr>
        <p:spPr>
          <a:xfrm>
            <a:off x="8358552" y="4894389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75D00-FD99-7A32-C12B-6CE0D62DACDB}"/>
              </a:ext>
            </a:extLst>
          </p:cNvPr>
          <p:cNvCxnSpPr>
            <a:stCxn id="11" idx="3"/>
            <a:endCxn id="45" idx="1"/>
          </p:cNvCxnSpPr>
          <p:nvPr/>
        </p:nvCxnSpPr>
        <p:spPr>
          <a:xfrm>
            <a:off x="8358552" y="647700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F6AE51-0644-F80F-6251-987D8A3EC434}"/>
              </a:ext>
            </a:extLst>
          </p:cNvPr>
          <p:cNvCxnSpPr>
            <a:stCxn id="12" idx="3"/>
            <a:endCxn id="47" idx="1"/>
          </p:cNvCxnSpPr>
          <p:nvPr/>
        </p:nvCxnSpPr>
        <p:spPr>
          <a:xfrm>
            <a:off x="8358552" y="805962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DACD13E-BDBF-B7A6-0878-11E9E324EC3A}"/>
              </a:ext>
            </a:extLst>
          </p:cNvPr>
          <p:cNvSpPr/>
          <p:nvPr/>
        </p:nvSpPr>
        <p:spPr>
          <a:xfrm>
            <a:off x="11465169" y="4413742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Deleted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8A5252-FA7A-6F7E-CC9F-BF86056A467C}"/>
              </a:ext>
            </a:extLst>
          </p:cNvPr>
          <p:cNvSpPr/>
          <p:nvPr/>
        </p:nvSpPr>
        <p:spPr>
          <a:xfrm>
            <a:off x="11465169" y="4970589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 does not found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7F6B4-95B0-0797-9A8B-790144643D75}"/>
              </a:ext>
            </a:extLst>
          </p:cNvPr>
          <p:cNvSpPr/>
          <p:nvPr/>
        </p:nvSpPr>
        <p:spPr>
          <a:xfrm>
            <a:off x="11465169" y="6008094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Deleted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FE39F2-7BEB-4D62-B76D-CA00DF19C77F}"/>
              </a:ext>
            </a:extLst>
          </p:cNvPr>
          <p:cNvSpPr/>
          <p:nvPr/>
        </p:nvSpPr>
        <p:spPr>
          <a:xfrm>
            <a:off x="11465169" y="6564941"/>
            <a:ext cx="1652954" cy="4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File  does not found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48175FD-58EE-5046-8F70-D1609667025D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10574215" y="2957144"/>
            <a:ext cx="890954" cy="35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F448BAF-14F8-66A4-5CDD-0E84F448E686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 flipV="1">
            <a:off x="10574214" y="4615963"/>
            <a:ext cx="890955" cy="278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F2649D0-35D2-58CC-4ACC-8BD539E36DCE}"/>
              </a:ext>
            </a:extLst>
          </p:cNvPr>
          <p:cNvCxnSpPr>
            <a:stCxn id="45" idx="3"/>
            <a:endCxn id="64" idx="1"/>
          </p:cNvCxnSpPr>
          <p:nvPr/>
        </p:nvCxnSpPr>
        <p:spPr>
          <a:xfrm flipV="1">
            <a:off x="10574213" y="6210315"/>
            <a:ext cx="890956" cy="26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E204AB5-E961-CFE1-2A71-E044C6C601F6}"/>
              </a:ext>
            </a:extLst>
          </p:cNvPr>
          <p:cNvCxnSpPr>
            <a:stCxn id="8" idx="3"/>
            <a:endCxn id="35" idx="1"/>
          </p:cNvCxnSpPr>
          <p:nvPr/>
        </p:nvCxnSpPr>
        <p:spPr>
          <a:xfrm flipV="1">
            <a:off x="8358553" y="1526929"/>
            <a:ext cx="738555" cy="202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342EB07-8BB7-DFDA-F996-5D273C4E6D26}"/>
              </a:ext>
            </a:extLst>
          </p:cNvPr>
          <p:cNvCxnSpPr>
            <a:stCxn id="65" idx="3"/>
            <a:endCxn id="4" idx="3"/>
          </p:cNvCxnSpPr>
          <p:nvPr/>
        </p:nvCxnSpPr>
        <p:spPr>
          <a:xfrm flipH="1" flipV="1">
            <a:off x="4103077" y="814753"/>
            <a:ext cx="9015046" cy="5952409"/>
          </a:xfrm>
          <a:prstGeom prst="bentConnector3">
            <a:avLst>
              <a:gd name="adj1" fmla="val -18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7D3669-AEBC-A8F3-ED8E-D99359EE705D}"/>
              </a:ext>
            </a:extLst>
          </p:cNvPr>
          <p:cNvCxnSpPr>
            <a:stCxn id="64" idx="3"/>
          </p:cNvCxnSpPr>
          <p:nvPr/>
        </p:nvCxnSpPr>
        <p:spPr>
          <a:xfrm>
            <a:off x="13118123" y="6210315"/>
            <a:ext cx="160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AC49410-C6C6-1F3D-7AEE-2B9E37FF161B}"/>
              </a:ext>
            </a:extLst>
          </p:cNvPr>
          <p:cNvCxnSpPr>
            <a:stCxn id="63" idx="3"/>
          </p:cNvCxnSpPr>
          <p:nvPr/>
        </p:nvCxnSpPr>
        <p:spPr>
          <a:xfrm>
            <a:off x="13118123" y="5172810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3C0EF7-B2CD-6D76-AA83-AB8BCCC96CC5}"/>
              </a:ext>
            </a:extLst>
          </p:cNvPr>
          <p:cNvCxnSpPr>
            <a:stCxn id="62" idx="3"/>
          </p:cNvCxnSpPr>
          <p:nvPr/>
        </p:nvCxnSpPr>
        <p:spPr>
          <a:xfrm>
            <a:off x="13118123" y="4615963"/>
            <a:ext cx="160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79CDCB-5FD6-4D37-2433-13A4E62D2559}"/>
              </a:ext>
            </a:extLst>
          </p:cNvPr>
          <p:cNvCxnSpPr>
            <a:stCxn id="40" idx="3"/>
          </p:cNvCxnSpPr>
          <p:nvPr/>
        </p:nvCxnSpPr>
        <p:spPr>
          <a:xfrm>
            <a:off x="13118123" y="3513991"/>
            <a:ext cx="160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ADEB6F-6AE1-87BD-0A2E-E44538BDB558}"/>
              </a:ext>
            </a:extLst>
          </p:cNvPr>
          <p:cNvCxnSpPr>
            <a:stCxn id="38" idx="3"/>
          </p:cNvCxnSpPr>
          <p:nvPr/>
        </p:nvCxnSpPr>
        <p:spPr>
          <a:xfrm>
            <a:off x="13118123" y="2957144"/>
            <a:ext cx="160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AC67FFE-F27D-BA74-E516-34D36DD5912C}"/>
              </a:ext>
            </a:extLst>
          </p:cNvPr>
          <p:cNvCxnSpPr>
            <a:stCxn id="37" idx="3"/>
          </p:cNvCxnSpPr>
          <p:nvPr/>
        </p:nvCxnSpPr>
        <p:spPr>
          <a:xfrm>
            <a:off x="10750062" y="2083776"/>
            <a:ext cx="3997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29646A-E612-08B6-B2DB-DD0AE7018CB2}"/>
              </a:ext>
            </a:extLst>
          </p:cNvPr>
          <p:cNvCxnSpPr>
            <a:stCxn id="35" idx="3"/>
          </p:cNvCxnSpPr>
          <p:nvPr/>
        </p:nvCxnSpPr>
        <p:spPr>
          <a:xfrm>
            <a:off x="10750062" y="1526929"/>
            <a:ext cx="397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9A2FA34-F698-FD31-4B04-59D24628A8FD}"/>
              </a:ext>
            </a:extLst>
          </p:cNvPr>
          <p:cNvCxnSpPr>
            <a:stCxn id="8" idx="2"/>
            <a:endCxn id="37" idx="1"/>
          </p:cNvCxnSpPr>
          <p:nvPr/>
        </p:nvCxnSpPr>
        <p:spPr>
          <a:xfrm rot="5400000" flipH="1" flipV="1">
            <a:off x="8301404" y="1490294"/>
            <a:ext cx="202221" cy="1389185"/>
          </a:xfrm>
          <a:prstGeom prst="bentConnector4">
            <a:avLst>
              <a:gd name="adj1" fmla="val -113045"/>
              <a:gd name="adj2" fmla="val 73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5197DF7-E7AE-4EC4-5674-EEE1D0F8AAF4}"/>
              </a:ext>
            </a:extLst>
          </p:cNvPr>
          <p:cNvCxnSpPr>
            <a:stCxn id="44" idx="2"/>
            <a:endCxn id="40" idx="1"/>
          </p:cNvCxnSpPr>
          <p:nvPr/>
        </p:nvCxnSpPr>
        <p:spPr>
          <a:xfrm rot="5400000" flipH="1" flipV="1">
            <a:off x="10517065" y="2920511"/>
            <a:ext cx="354624" cy="1541584"/>
          </a:xfrm>
          <a:prstGeom prst="bentConnector4">
            <a:avLst>
              <a:gd name="adj1" fmla="val -64463"/>
              <a:gd name="adj2" fmla="val 7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3BDB4D8-91D9-23AF-47F4-7C271F6B83C2}"/>
              </a:ext>
            </a:extLst>
          </p:cNvPr>
          <p:cNvCxnSpPr>
            <a:stCxn id="43" idx="2"/>
            <a:endCxn id="63" idx="1"/>
          </p:cNvCxnSpPr>
          <p:nvPr/>
        </p:nvCxnSpPr>
        <p:spPr>
          <a:xfrm rot="5400000" flipH="1" flipV="1">
            <a:off x="10555163" y="4541230"/>
            <a:ext cx="278425" cy="1541585"/>
          </a:xfrm>
          <a:prstGeom prst="bentConnector4">
            <a:avLst>
              <a:gd name="adj1" fmla="val -82105"/>
              <a:gd name="adj2" fmla="val 7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E258665-4446-B85A-595D-AF68EB96A1A7}"/>
              </a:ext>
            </a:extLst>
          </p:cNvPr>
          <p:cNvCxnSpPr>
            <a:stCxn id="45" idx="2"/>
            <a:endCxn id="65" idx="1"/>
          </p:cNvCxnSpPr>
          <p:nvPr/>
        </p:nvCxnSpPr>
        <p:spPr>
          <a:xfrm rot="5400000" flipH="1" flipV="1">
            <a:off x="10561030" y="6129715"/>
            <a:ext cx="266692" cy="1541586"/>
          </a:xfrm>
          <a:prstGeom prst="bentConnector4">
            <a:avLst>
              <a:gd name="adj1" fmla="val -85717"/>
              <a:gd name="adj2" fmla="val 7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Vijay Bohra</cp:lastModifiedBy>
  <cp:revision>37</cp:revision>
  <dcterms:created xsi:type="dcterms:W3CDTF">2021-01-19T12:02:17Z</dcterms:created>
  <dcterms:modified xsi:type="dcterms:W3CDTF">2023-04-22T09:12:26Z</dcterms:modified>
</cp:coreProperties>
</file>