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2BB77-D1FF-4B35-9ED0-97C6A264A797}" v="1" dt="2017-09-04T23:07:2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5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Amilcar Villegas Rosales" userId="701ffea23744601b" providerId="LiveId" clId="{96B2BB77-D1FF-4B35-9ED0-97C6A264A797}"/>
    <pc:docChg chg="addSld modSld">
      <pc:chgData name="Kevin Amilcar Villegas Rosales" userId="701ffea23744601b" providerId="LiveId" clId="{96B2BB77-D1FF-4B35-9ED0-97C6A264A797}" dt="2017-09-04T23:07:22.237" v="0"/>
      <pc:docMkLst>
        <pc:docMk/>
      </pc:docMkLst>
      <pc:sldChg chg="add">
        <pc:chgData name="Kevin Amilcar Villegas Rosales" userId="701ffea23744601b" providerId="LiveId" clId="{96B2BB77-D1FF-4B35-9ED0-97C6A264A797}" dt="2017-09-04T23:07:22.237" v="0"/>
        <pc:sldMkLst>
          <pc:docMk/>
          <pc:sldMk cId="149221631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D744-B59E-4FA2-AA6E-0DE99659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9A1F-8FB6-4F36-85A8-A19AA5547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FD21-C658-46B5-9716-EEA8F306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54BA-5EC4-4C13-BB17-93E6909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23E0-CE84-4A1C-9B4A-BF569D7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2902-38B2-4E47-BC11-6F73C203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C87EC-E611-4C83-9B23-6B5DD5361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C839E-EBC5-4625-AD53-C0A4AACF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6192-D740-4815-9ABD-42C2317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B43C-6786-4367-B27E-A177C66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6B0E7-530A-45BC-847C-EA02BE3D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4411-1354-4108-BE87-7667020E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187E-2B6B-4FA2-A590-D52715F9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854E-D348-4C7A-879B-8D228B9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9151-5DF4-432B-8302-5470149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BA34-D3A6-42B4-AE6E-330A55A4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31D0-309A-45C9-B60F-EE242782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7439-7CB1-4DE3-89A5-06C180F8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6A48-6B5F-46C3-B27B-C3F7EB56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37C9-F5BB-43BC-ACF7-13048B2B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9742-EE10-4FBA-BE56-003BB8DB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D43-33E4-4A37-AAA4-5DC3EA303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C918-60F5-4C3C-BE35-CB345A04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4BDF-D9C7-4FD4-8802-0FD48EE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8938-C2D0-47FE-8800-98B177F0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8046-ADDF-4491-B772-BC9AE39D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47BB-03FF-479E-845F-D50F312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0054-4B5D-423D-812A-3BD3522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3D65-E9CA-44D0-8F78-22520D2D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5AB5B-1302-4D09-A0BC-FC7DF403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D961-73AE-4F33-A012-B13B3E58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DC8B-FA5D-475A-8C06-E4F1C657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F441-FA66-434D-9295-47B49A62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873F0-AFA7-4CFF-8AC7-8C9B93E4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870A0-918C-4EFE-B65E-79FCDFD1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F5D3A-3E97-4818-8B7E-C20106A6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3B81D-8D36-4C85-9B75-12D4D0DE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F0125-B096-4FE7-AC51-F311F064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63F7F-B2F5-48FC-8AB0-B58EF88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311-59EA-4FD7-A6CA-D27AEB4A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88248-27FB-4D2A-A42C-61B53F99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D8CCD-6D00-466F-99E5-F45A6A2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2823B-0A6B-4A4C-9BE6-B6745A03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1DE57-3F37-4D46-9218-F50C42EC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AE2BE-E783-49FA-92C9-4C333DD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4DF39-A4C0-408E-AB29-BD971D0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C9D-C952-453D-B9D5-A35E0F74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05F6-A782-4B35-838A-66F5FBB3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DB4A2-E04D-4774-9890-0E63FADD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09C50-FC6B-4B1D-B114-692FCD1A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FDE3-E68E-467E-A03D-90611F5E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1765-FAE9-4241-964D-2D6115E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CD8C-E33A-4953-8B9B-88DC1C17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13CD3-BC63-4F71-A9B5-01BBFBA51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FF0E7-B76B-4FFC-B0F8-52865794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6543-0B5A-467C-96FB-71C259B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FC7BA-4982-4FDC-8DC0-964DC8A0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B2095-7FBE-4908-8A4E-28D1FAD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0BBBD-9AF3-48A8-B36D-2C3A30CB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9DF0-EA0F-4329-A3CD-EC861826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88A7-BE4E-4EBB-A9F6-EF532BDFA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8B26-3FEE-40DE-B6AF-ED71DD7D2279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6D6B-74F0-47FA-A701-09882E95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0B82-D32C-402A-8EFD-85E8CC8AF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8810-86F4-4E81-A11E-7DCF4D34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6DBB-3A03-4002-9EEB-3FAE871C6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5C52-F570-4B9C-A27B-2327C9B45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Amilcar Villegas Rosales</dc:creator>
  <cp:lastModifiedBy>Kevin Amilcar Villegas Rosales</cp:lastModifiedBy>
  <cp:revision>1</cp:revision>
  <dcterms:created xsi:type="dcterms:W3CDTF">2017-09-04T13:35:23Z</dcterms:created>
  <dcterms:modified xsi:type="dcterms:W3CDTF">2017-09-04T23:07:24Z</dcterms:modified>
</cp:coreProperties>
</file>