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055" autoAdjust="0"/>
  </p:normalViewPr>
  <p:slideViewPr>
    <p:cSldViewPr snapToGrid="0" showGuides="1">
      <p:cViewPr varScale="1">
        <p:scale>
          <a:sx n="60" d="100"/>
          <a:sy n="60" d="100"/>
        </p:scale>
        <p:origin x="78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0B0DB-515F-4E28-B9A3-C84ACF7F22A8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CF01C-5FE7-4A90-AAAD-476A45437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29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C55FE-34AE-45FC-8729-E92C43AA06E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10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CF01C-5FE7-4A90-AAAD-476A45437E7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92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CF01C-5FE7-4A90-AAAD-476A45437E7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29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14EA-F4E5-429A-9220-EA88380543D8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7F0F-32F3-4663-869B-EFDE322D4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14EA-F4E5-429A-9220-EA88380543D8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7F0F-32F3-4663-869B-EFDE322D4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88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14EA-F4E5-429A-9220-EA88380543D8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7F0F-32F3-4663-869B-EFDE322D4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836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446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770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14EA-F4E5-429A-9220-EA88380543D8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7F0F-32F3-4663-869B-EFDE322D4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9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14EA-F4E5-429A-9220-EA88380543D8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7F0F-32F3-4663-869B-EFDE322D4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68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14EA-F4E5-429A-9220-EA88380543D8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7F0F-32F3-4663-869B-EFDE322D4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5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14EA-F4E5-429A-9220-EA88380543D8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7F0F-32F3-4663-869B-EFDE322D4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35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14EA-F4E5-429A-9220-EA88380543D8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7F0F-32F3-4663-869B-EFDE322D4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6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14EA-F4E5-429A-9220-EA88380543D8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7F0F-32F3-4663-869B-EFDE322D4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50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14EA-F4E5-429A-9220-EA88380543D8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7F0F-32F3-4663-869B-EFDE322D4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14EA-F4E5-429A-9220-EA88380543D8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7F0F-32F3-4663-869B-EFDE322D4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30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214EA-F4E5-429A-9220-EA88380543D8}" type="datetimeFigureOut">
              <a:rPr lang="en-GB" smtClean="0"/>
              <a:t>13/05/2015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7F0F-32F3-4663-869B-EFDE322D4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granny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9223514" y="145775"/>
            <a:ext cx="28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Слайд </a:t>
            </a:r>
            <a:r>
              <a:rPr lang="ru-RU" dirty="0" smtClean="0">
                <a:solidFill>
                  <a:schemeClr val="bg1"/>
                </a:solidFill>
              </a:rPr>
              <a:t>1.1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5935">
            <a:off x="1116653" y="2465470"/>
            <a:ext cx="965065" cy="4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3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Содержимое 6" descr="granny2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77"/>
          <a:stretch/>
        </p:blipFill>
        <p:spPr>
          <a:xfrm>
            <a:off x="0" y="4161183"/>
            <a:ext cx="12192000" cy="2696816"/>
          </a:xfrm>
        </p:spPr>
      </p:pic>
      <p:pic>
        <p:nvPicPr>
          <p:cNvPr id="3" name="Изображение 4" descr="grenny_rosulip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323"/>
          <a:stretch/>
        </p:blipFill>
        <p:spPr>
          <a:xfrm>
            <a:off x="0" y="0"/>
            <a:ext cx="12192000" cy="41611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33252" y="145775"/>
            <a:ext cx="443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Слайд </a:t>
            </a:r>
            <a:r>
              <a:rPr lang="ru-RU" dirty="0" smtClean="0">
                <a:solidFill>
                  <a:schemeClr val="bg1"/>
                </a:solidFill>
              </a:rPr>
              <a:t>1.2 (таблетка </a:t>
            </a:r>
            <a:r>
              <a:rPr lang="ru-RU" dirty="0" smtClean="0">
                <a:solidFill>
                  <a:schemeClr val="bg1"/>
                </a:solidFill>
              </a:rPr>
              <a:t>перенесена)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75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Содержимое 6" descr="granny2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77"/>
          <a:stretch/>
        </p:blipFill>
        <p:spPr>
          <a:xfrm>
            <a:off x="0" y="4161183"/>
            <a:ext cx="12192000" cy="2696816"/>
          </a:xfrm>
        </p:spPr>
      </p:pic>
      <p:pic>
        <p:nvPicPr>
          <p:cNvPr id="3" name="Изображение 4" descr="grenny_rosulip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323"/>
          <a:stretch/>
        </p:blipFill>
        <p:spPr>
          <a:xfrm>
            <a:off x="0" y="0"/>
            <a:ext cx="12192000" cy="41611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33252" y="145775"/>
            <a:ext cx="443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Слайд 2 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(значение бегунка с первого слайда запомнилось и отображается здесь)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347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f554ccbcd7c656a6f4d2fbabb3f359b35a8635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</Words>
  <Application>Microsoft Office PowerPoint</Application>
  <PresentationFormat>Широкоэкранный</PresentationFormat>
  <Paragraphs>7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Devyataikin</dc:creator>
  <cp:lastModifiedBy>Антон Евстратенко</cp:lastModifiedBy>
  <cp:revision>10</cp:revision>
  <dcterms:created xsi:type="dcterms:W3CDTF">2013-04-18T10:57:48Z</dcterms:created>
  <dcterms:modified xsi:type="dcterms:W3CDTF">2015-05-13T12:29:28Z</dcterms:modified>
</cp:coreProperties>
</file>