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5" r:id="rId2"/>
    <p:sldId id="256" r:id="rId3"/>
    <p:sldId id="257" r:id="rId4"/>
    <p:sldId id="263" r:id="rId5"/>
    <p:sldId id="258" r:id="rId6"/>
    <p:sldId id="259" r:id="rId7"/>
    <p:sldId id="260" r:id="rId8"/>
    <p:sldId id="261" r:id="rId9"/>
    <p:sldId id="262"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hu kb" initials="Vk" lastIdx="1" clrIdx="0">
    <p:extLst>
      <p:ext uri="{19B8F6BF-5375-455C-9EA6-DF929625EA0E}">
        <p15:presenceInfo xmlns:p15="http://schemas.microsoft.com/office/powerpoint/2012/main" userId="546302f2c8e0f77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660"/>
  </p:normalViewPr>
  <p:slideViewPr>
    <p:cSldViewPr snapToGrid="0">
      <p:cViewPr>
        <p:scale>
          <a:sx n="50" d="100"/>
          <a:sy n="50" d="100"/>
        </p:scale>
        <p:origin x="1320"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u kb" userId="546302f2c8e0f779" providerId="LiveId" clId="{BF563442-2C77-4DD3-AB2F-E5A09C776E00}"/>
    <pc:docChg chg="undo custSel addSld delSld modSld sldOrd">
      <pc:chgData name="Vishu kb" userId="546302f2c8e0f779" providerId="LiveId" clId="{BF563442-2C77-4DD3-AB2F-E5A09C776E00}" dt="2023-06-17T06:57:43.282" v="3728" actId="313"/>
      <pc:docMkLst>
        <pc:docMk/>
      </pc:docMkLst>
      <pc:sldChg chg="modSp mod ord">
        <pc:chgData name="Vishu kb" userId="546302f2c8e0f779" providerId="LiveId" clId="{BF563442-2C77-4DD3-AB2F-E5A09C776E00}" dt="2023-06-17T06:57:29.751" v="3727"/>
        <pc:sldMkLst>
          <pc:docMk/>
          <pc:sldMk cId="1258429316" sldId="256"/>
        </pc:sldMkLst>
        <pc:spChg chg="mod">
          <ac:chgData name="Vishu kb" userId="546302f2c8e0f779" providerId="LiveId" clId="{BF563442-2C77-4DD3-AB2F-E5A09C776E00}" dt="2023-06-17T06:52:40.897" v="3588" actId="20577"/>
          <ac:spMkLst>
            <pc:docMk/>
            <pc:sldMk cId="1258429316" sldId="256"/>
            <ac:spMk id="4" creationId="{7C7790C7-C854-CD6F-4818-6B8B3EC07F3A}"/>
          </ac:spMkLst>
        </pc:spChg>
        <pc:spChg chg="mod">
          <ac:chgData name="Vishu kb" userId="546302f2c8e0f779" providerId="LiveId" clId="{BF563442-2C77-4DD3-AB2F-E5A09C776E00}" dt="2023-06-17T06:52:08.927" v="3585" actId="688"/>
          <ac:spMkLst>
            <pc:docMk/>
            <pc:sldMk cId="1258429316" sldId="256"/>
            <ac:spMk id="20" creationId="{FF095FDF-3D97-84EB-A437-A61CF6D3E174}"/>
          </ac:spMkLst>
        </pc:spChg>
      </pc:sldChg>
      <pc:sldChg chg="addSp delSp modSp mod">
        <pc:chgData name="Vishu kb" userId="546302f2c8e0f779" providerId="LiveId" clId="{BF563442-2C77-4DD3-AB2F-E5A09C776E00}" dt="2023-06-17T06:52:49.753" v="3591" actId="20577"/>
        <pc:sldMkLst>
          <pc:docMk/>
          <pc:sldMk cId="611238784" sldId="257"/>
        </pc:sldMkLst>
        <pc:spChg chg="mod">
          <ac:chgData name="Vishu kb" userId="546302f2c8e0f779" providerId="LiveId" clId="{BF563442-2C77-4DD3-AB2F-E5A09C776E00}" dt="2023-06-17T06:52:49.753" v="3591" actId="20577"/>
          <ac:spMkLst>
            <pc:docMk/>
            <pc:sldMk cId="611238784" sldId="257"/>
            <ac:spMk id="2" creationId="{FC7E4C7F-8248-3D6B-E51C-9B06101101C8}"/>
          </ac:spMkLst>
        </pc:spChg>
        <pc:spChg chg="add del mod">
          <ac:chgData name="Vishu kb" userId="546302f2c8e0f779" providerId="LiveId" clId="{BF563442-2C77-4DD3-AB2F-E5A09C776E00}" dt="2023-06-17T05:36:14.163" v="2776" actId="931"/>
          <ac:spMkLst>
            <pc:docMk/>
            <pc:sldMk cId="611238784" sldId="257"/>
            <ac:spMk id="4" creationId="{580C835E-2ED5-C5E0-3AE4-0E30C8F69940}"/>
          </ac:spMkLst>
        </pc:spChg>
        <pc:picChg chg="add mod">
          <ac:chgData name="Vishu kb" userId="546302f2c8e0f779" providerId="LiveId" clId="{BF563442-2C77-4DD3-AB2F-E5A09C776E00}" dt="2023-06-17T05:45:51.778" v="2803" actId="14100"/>
          <ac:picMkLst>
            <pc:docMk/>
            <pc:sldMk cId="611238784" sldId="257"/>
            <ac:picMk id="6" creationId="{F13FA406-1303-A83D-C0D8-38DDC3CB5328}"/>
          </ac:picMkLst>
        </pc:picChg>
        <pc:picChg chg="add mod">
          <ac:chgData name="Vishu kb" userId="546302f2c8e0f779" providerId="LiveId" clId="{BF563442-2C77-4DD3-AB2F-E5A09C776E00}" dt="2023-06-17T05:46:01.104" v="2804" actId="14100"/>
          <ac:picMkLst>
            <pc:docMk/>
            <pc:sldMk cId="611238784" sldId="257"/>
            <ac:picMk id="8" creationId="{9F0684CF-B9F4-97EB-23B9-EA0F2E233B60}"/>
          </ac:picMkLst>
        </pc:picChg>
        <pc:picChg chg="del">
          <ac:chgData name="Vishu kb" userId="546302f2c8e0f779" providerId="LiveId" clId="{BF563442-2C77-4DD3-AB2F-E5A09C776E00}" dt="2023-06-17T05:35:49.382" v="2775" actId="478"/>
          <ac:picMkLst>
            <pc:docMk/>
            <pc:sldMk cId="611238784" sldId="257"/>
            <ac:picMk id="10" creationId="{9E88B659-5A3B-93C1-8862-178E2321CFC2}"/>
          </ac:picMkLst>
        </pc:picChg>
        <pc:picChg chg="mod">
          <ac:chgData name="Vishu kb" userId="546302f2c8e0f779" providerId="LiveId" clId="{BF563442-2C77-4DD3-AB2F-E5A09C776E00}" dt="2023-06-17T05:45:27.072" v="2802" actId="14100"/>
          <ac:picMkLst>
            <pc:docMk/>
            <pc:sldMk cId="611238784" sldId="257"/>
            <ac:picMk id="14" creationId="{EEFB2660-5F38-8782-0A71-AABE0BCA8AC6}"/>
          </ac:picMkLst>
        </pc:picChg>
        <pc:picChg chg="del mod">
          <ac:chgData name="Vishu kb" userId="546302f2c8e0f779" providerId="LiveId" clId="{BF563442-2C77-4DD3-AB2F-E5A09C776E00}" dt="2023-06-17T05:43:12.567" v="2789" actId="478"/>
          <ac:picMkLst>
            <pc:docMk/>
            <pc:sldMk cId="611238784" sldId="257"/>
            <ac:picMk id="15" creationId="{986FCE94-0524-06A1-4261-BFA54E3D2CB7}"/>
          </ac:picMkLst>
        </pc:picChg>
      </pc:sldChg>
      <pc:sldChg chg="modSp mod">
        <pc:chgData name="Vishu kb" userId="546302f2c8e0f779" providerId="LiveId" clId="{BF563442-2C77-4DD3-AB2F-E5A09C776E00}" dt="2023-06-17T06:52:59.071" v="3594" actId="20577"/>
        <pc:sldMkLst>
          <pc:docMk/>
          <pc:sldMk cId="1473742564" sldId="258"/>
        </pc:sldMkLst>
        <pc:spChg chg="mod">
          <ac:chgData name="Vishu kb" userId="546302f2c8e0f779" providerId="LiveId" clId="{BF563442-2C77-4DD3-AB2F-E5A09C776E00}" dt="2023-06-17T06:52:59.071" v="3594" actId="20577"/>
          <ac:spMkLst>
            <pc:docMk/>
            <pc:sldMk cId="1473742564" sldId="258"/>
            <ac:spMk id="2" creationId="{8A5AE571-CF0E-0408-3CF5-6477F5D5ABE8}"/>
          </ac:spMkLst>
        </pc:spChg>
      </pc:sldChg>
      <pc:sldChg chg="modSp mod">
        <pc:chgData name="Vishu kb" userId="546302f2c8e0f779" providerId="LiveId" clId="{BF563442-2C77-4DD3-AB2F-E5A09C776E00}" dt="2023-06-16T15:23:04.795" v="991" actId="403"/>
        <pc:sldMkLst>
          <pc:docMk/>
          <pc:sldMk cId="953634230" sldId="259"/>
        </pc:sldMkLst>
        <pc:spChg chg="mod">
          <ac:chgData name="Vishu kb" userId="546302f2c8e0f779" providerId="LiveId" clId="{BF563442-2C77-4DD3-AB2F-E5A09C776E00}" dt="2023-06-16T15:23:04.795" v="991" actId="403"/>
          <ac:spMkLst>
            <pc:docMk/>
            <pc:sldMk cId="953634230" sldId="259"/>
            <ac:spMk id="2" creationId="{84FEC5C7-06D4-4B5C-B087-9ACB4D5E6B51}"/>
          </ac:spMkLst>
        </pc:spChg>
        <pc:spChg chg="mod">
          <ac:chgData name="Vishu kb" userId="546302f2c8e0f779" providerId="LiveId" clId="{BF563442-2C77-4DD3-AB2F-E5A09C776E00}" dt="2023-06-16T15:22:46.610" v="988" actId="14100"/>
          <ac:spMkLst>
            <pc:docMk/>
            <pc:sldMk cId="953634230" sldId="259"/>
            <ac:spMk id="3" creationId="{DFC20859-2F06-CE4E-21CD-BAD7E8C36311}"/>
          </ac:spMkLst>
        </pc:spChg>
      </pc:sldChg>
      <pc:sldChg chg="addSp delSp modSp mod ord modClrScheme chgLayout">
        <pc:chgData name="Vishu kb" userId="546302f2c8e0f779" providerId="LiveId" clId="{BF563442-2C77-4DD3-AB2F-E5A09C776E00}" dt="2023-06-17T06:53:05.588" v="3597" actId="20577"/>
        <pc:sldMkLst>
          <pc:docMk/>
          <pc:sldMk cId="3252725390" sldId="260"/>
        </pc:sldMkLst>
        <pc:spChg chg="mod ord">
          <ac:chgData name="Vishu kb" userId="546302f2c8e0f779" providerId="LiveId" clId="{BF563442-2C77-4DD3-AB2F-E5A09C776E00}" dt="2023-06-17T06:53:05.588" v="3597" actId="20577"/>
          <ac:spMkLst>
            <pc:docMk/>
            <pc:sldMk cId="3252725390" sldId="260"/>
            <ac:spMk id="2" creationId="{54B74B8E-F6D8-95B5-FCF7-BD99EFB7C610}"/>
          </ac:spMkLst>
        </pc:spChg>
        <pc:spChg chg="add mod">
          <ac:chgData name="Vishu kb" userId="546302f2c8e0f779" providerId="LiveId" clId="{BF563442-2C77-4DD3-AB2F-E5A09C776E00}" dt="2023-06-16T17:35:13.042" v="2769" actId="20577"/>
          <ac:spMkLst>
            <pc:docMk/>
            <pc:sldMk cId="3252725390" sldId="260"/>
            <ac:spMk id="3" creationId="{E952D73B-8636-2F4E-3107-9D004971DF94}"/>
          </ac:spMkLst>
        </pc:spChg>
        <pc:spChg chg="add del mod">
          <ac:chgData name="Vishu kb" userId="546302f2c8e0f779" providerId="LiveId" clId="{BF563442-2C77-4DD3-AB2F-E5A09C776E00}" dt="2023-06-16T17:31:11.626" v="2692" actId="478"/>
          <ac:spMkLst>
            <pc:docMk/>
            <pc:sldMk cId="3252725390" sldId="260"/>
            <ac:spMk id="5" creationId="{FBF785BD-2291-1750-DFD5-F8BB0AFEBD0C}"/>
          </ac:spMkLst>
        </pc:spChg>
        <pc:spChg chg="add del">
          <ac:chgData name="Vishu kb" userId="546302f2c8e0f779" providerId="LiveId" clId="{BF563442-2C77-4DD3-AB2F-E5A09C776E00}" dt="2023-06-16T17:20:15.073" v="2672" actId="11529"/>
          <ac:spMkLst>
            <pc:docMk/>
            <pc:sldMk cId="3252725390" sldId="260"/>
            <ac:spMk id="8" creationId="{49425C16-08B8-5BC1-2907-939268DABCF9}"/>
          </ac:spMkLst>
        </pc:spChg>
        <pc:graphicFrameChg chg="add del mod modGraphic">
          <ac:chgData name="Vishu kb" userId="546302f2c8e0f779" providerId="LiveId" clId="{BF563442-2C77-4DD3-AB2F-E5A09C776E00}" dt="2023-06-16T16:39:26.207" v="2221" actId="1032"/>
          <ac:graphicFrameMkLst>
            <pc:docMk/>
            <pc:sldMk cId="3252725390" sldId="260"/>
            <ac:graphicFrameMk id="4" creationId="{51B5E440-DB44-E940-6642-D9406F8B9DA2}"/>
          </ac:graphicFrameMkLst>
        </pc:graphicFrameChg>
        <pc:picChg chg="add del mod ord">
          <ac:chgData name="Vishu kb" userId="546302f2c8e0f779" providerId="LiveId" clId="{BF563442-2C77-4DD3-AB2F-E5A09C776E00}" dt="2023-06-16T17:31:29.458" v="2694" actId="478"/>
          <ac:picMkLst>
            <pc:docMk/>
            <pc:sldMk cId="3252725390" sldId="260"/>
            <ac:picMk id="7" creationId="{7CB17387-336E-3F6A-EC95-C18DF1820747}"/>
          </ac:picMkLst>
        </pc:picChg>
        <pc:picChg chg="add del mod">
          <ac:chgData name="Vishu kb" userId="546302f2c8e0f779" providerId="LiveId" clId="{BF563442-2C77-4DD3-AB2F-E5A09C776E00}" dt="2023-06-16T17:31:10.983" v="2691"/>
          <ac:picMkLst>
            <pc:docMk/>
            <pc:sldMk cId="3252725390" sldId="260"/>
            <ac:picMk id="1026" creationId="{5219186B-CF28-67D3-7666-C8CAB0A99B0E}"/>
          </ac:picMkLst>
        </pc:picChg>
        <pc:picChg chg="add del mod">
          <ac:chgData name="Vishu kb" userId="546302f2c8e0f779" providerId="LiveId" clId="{BF563442-2C77-4DD3-AB2F-E5A09C776E00}" dt="2023-06-16T17:33:42.129" v="2701" actId="478"/>
          <ac:picMkLst>
            <pc:docMk/>
            <pc:sldMk cId="3252725390" sldId="260"/>
            <ac:picMk id="1028" creationId="{2F0AD478-D705-FFAF-3061-F4C8FFEABB93}"/>
          </ac:picMkLst>
        </pc:picChg>
        <pc:picChg chg="add mod">
          <ac:chgData name="Vishu kb" userId="546302f2c8e0f779" providerId="LiveId" clId="{BF563442-2C77-4DD3-AB2F-E5A09C776E00}" dt="2023-06-16T17:34:02.872" v="2706" actId="14100"/>
          <ac:picMkLst>
            <pc:docMk/>
            <pc:sldMk cId="3252725390" sldId="260"/>
            <ac:picMk id="1030" creationId="{219A4784-637A-758A-25AE-AE7B585CFFDE}"/>
          </ac:picMkLst>
        </pc:picChg>
        <pc:cxnChg chg="add mod">
          <ac:chgData name="Vishu kb" userId="546302f2c8e0f779" providerId="LiveId" clId="{BF563442-2C77-4DD3-AB2F-E5A09C776E00}" dt="2023-06-16T17:31:29.458" v="2694" actId="478"/>
          <ac:cxnSpMkLst>
            <pc:docMk/>
            <pc:sldMk cId="3252725390" sldId="260"/>
            <ac:cxnSpMk id="6" creationId="{08AE7853-5719-744E-BC13-0ED3CE43FD8B}"/>
          </ac:cxnSpMkLst>
        </pc:cxnChg>
      </pc:sldChg>
      <pc:sldChg chg="addSp delSp modSp mod">
        <pc:chgData name="Vishu kb" userId="546302f2c8e0f779" providerId="LiveId" clId="{BF563442-2C77-4DD3-AB2F-E5A09C776E00}" dt="2023-06-17T06:53:44.898" v="3602" actId="14100"/>
        <pc:sldMkLst>
          <pc:docMk/>
          <pc:sldMk cId="1961498180" sldId="261"/>
        </pc:sldMkLst>
        <pc:spChg chg="mod">
          <ac:chgData name="Vishu kb" userId="546302f2c8e0f779" providerId="LiveId" clId="{BF563442-2C77-4DD3-AB2F-E5A09C776E00}" dt="2023-06-17T06:53:35.264" v="3601" actId="14100"/>
          <ac:spMkLst>
            <pc:docMk/>
            <pc:sldMk cId="1961498180" sldId="261"/>
            <ac:spMk id="6" creationId="{CB485B50-2CEC-3969-A5A3-F71590206FB9}"/>
          </ac:spMkLst>
        </pc:spChg>
        <pc:picChg chg="del mod">
          <ac:chgData name="Vishu kb" userId="546302f2c8e0f779" providerId="LiveId" clId="{BF563442-2C77-4DD3-AB2F-E5A09C776E00}" dt="2023-06-17T06:00:50.625" v="2815" actId="478"/>
          <ac:picMkLst>
            <pc:docMk/>
            <pc:sldMk cId="1961498180" sldId="261"/>
            <ac:picMk id="3" creationId="{41CA0A33-DF1F-73E6-6C39-79F470631348}"/>
          </ac:picMkLst>
        </pc:picChg>
        <pc:picChg chg="add mod">
          <ac:chgData name="Vishu kb" userId="546302f2c8e0f779" providerId="LiveId" clId="{BF563442-2C77-4DD3-AB2F-E5A09C776E00}" dt="2023-06-17T06:08:36.371" v="2830" actId="14100"/>
          <ac:picMkLst>
            <pc:docMk/>
            <pc:sldMk cId="1961498180" sldId="261"/>
            <ac:picMk id="4" creationId="{E847562A-F026-7D38-84EC-743C1EC38285}"/>
          </ac:picMkLst>
        </pc:picChg>
        <pc:picChg chg="del mod">
          <ac:chgData name="Vishu kb" userId="546302f2c8e0f779" providerId="LiveId" clId="{BF563442-2C77-4DD3-AB2F-E5A09C776E00}" dt="2023-06-17T06:01:40.649" v="2820" actId="478"/>
          <ac:picMkLst>
            <pc:docMk/>
            <pc:sldMk cId="1961498180" sldId="261"/>
            <ac:picMk id="5" creationId="{C087EA33-821A-D431-14A1-D711FA4541BD}"/>
          </ac:picMkLst>
        </pc:picChg>
        <pc:picChg chg="add mod">
          <ac:chgData name="Vishu kb" userId="546302f2c8e0f779" providerId="LiveId" clId="{BF563442-2C77-4DD3-AB2F-E5A09C776E00}" dt="2023-06-17T06:53:44.898" v="3602" actId="14100"/>
          <ac:picMkLst>
            <pc:docMk/>
            <pc:sldMk cId="1961498180" sldId="261"/>
            <ac:picMk id="8" creationId="{E231681A-6DD1-0C39-2737-47DF5654C184}"/>
          </ac:picMkLst>
        </pc:picChg>
      </pc:sldChg>
      <pc:sldChg chg="addSp delSp modSp mod">
        <pc:chgData name="Vishu kb" userId="546302f2c8e0f779" providerId="LiveId" clId="{BF563442-2C77-4DD3-AB2F-E5A09C776E00}" dt="2023-06-17T06:27:11.854" v="2936" actId="14100"/>
        <pc:sldMkLst>
          <pc:docMk/>
          <pc:sldMk cId="3631554084" sldId="262"/>
        </pc:sldMkLst>
        <pc:spChg chg="add mod">
          <ac:chgData name="Vishu kb" userId="546302f2c8e0f779" providerId="LiveId" clId="{BF563442-2C77-4DD3-AB2F-E5A09C776E00}" dt="2023-06-17T05:53:24.016" v="2814" actId="20577"/>
          <ac:spMkLst>
            <pc:docMk/>
            <pc:sldMk cId="3631554084" sldId="262"/>
            <ac:spMk id="2" creationId="{23D53772-9E26-E527-DDC0-E1D4E8C822C1}"/>
          </ac:spMkLst>
        </pc:spChg>
        <pc:picChg chg="del mod">
          <ac:chgData name="Vishu kb" userId="546302f2c8e0f779" providerId="LiveId" clId="{BF563442-2C77-4DD3-AB2F-E5A09C776E00}" dt="2023-06-17T05:52:06.055" v="2805" actId="478"/>
          <ac:picMkLst>
            <pc:docMk/>
            <pc:sldMk cId="3631554084" sldId="262"/>
            <ac:picMk id="3" creationId="{E2D7D5AA-0F20-8DEA-7D03-4FAFF21CCB6B}"/>
          </ac:picMkLst>
        </pc:picChg>
        <pc:picChg chg="add mod">
          <ac:chgData name="Vishu kb" userId="546302f2c8e0f779" providerId="LiveId" clId="{BF563442-2C77-4DD3-AB2F-E5A09C776E00}" dt="2023-06-17T06:27:11.854" v="2936" actId="14100"/>
          <ac:picMkLst>
            <pc:docMk/>
            <pc:sldMk cId="3631554084" sldId="262"/>
            <ac:picMk id="5" creationId="{DB078A27-7FE0-2B8D-B594-D59ACCCB3CAB}"/>
          </ac:picMkLst>
        </pc:picChg>
      </pc:sldChg>
      <pc:sldChg chg="modSp new mod">
        <pc:chgData name="Vishu kb" userId="546302f2c8e0f779" providerId="LiveId" clId="{BF563442-2C77-4DD3-AB2F-E5A09C776E00}" dt="2023-06-16T15:44:11.396" v="1989" actId="20577"/>
        <pc:sldMkLst>
          <pc:docMk/>
          <pc:sldMk cId="149067734" sldId="263"/>
        </pc:sldMkLst>
        <pc:spChg chg="mod">
          <ac:chgData name="Vishu kb" userId="546302f2c8e0f779" providerId="LiveId" clId="{BF563442-2C77-4DD3-AB2F-E5A09C776E00}" dt="2023-06-16T15:23:57.433" v="1000" actId="20577"/>
          <ac:spMkLst>
            <pc:docMk/>
            <pc:sldMk cId="149067734" sldId="263"/>
            <ac:spMk id="2" creationId="{166249A8-93FF-3EC0-4679-577BFF8E78E4}"/>
          </ac:spMkLst>
        </pc:spChg>
        <pc:spChg chg="mod">
          <ac:chgData name="Vishu kb" userId="546302f2c8e0f779" providerId="LiveId" clId="{BF563442-2C77-4DD3-AB2F-E5A09C776E00}" dt="2023-06-16T15:44:11.396" v="1989" actId="20577"/>
          <ac:spMkLst>
            <pc:docMk/>
            <pc:sldMk cId="149067734" sldId="263"/>
            <ac:spMk id="3" creationId="{6723EFEC-E4FA-C5FC-BA48-291A89FAF4D8}"/>
          </ac:spMkLst>
        </pc:spChg>
      </pc:sldChg>
      <pc:sldChg chg="addSp modSp new mod">
        <pc:chgData name="Vishu kb" userId="546302f2c8e0f779" providerId="LiveId" clId="{BF563442-2C77-4DD3-AB2F-E5A09C776E00}" dt="2023-06-17T06:54:00.664" v="3605" actId="20577"/>
        <pc:sldMkLst>
          <pc:docMk/>
          <pc:sldMk cId="1996816308" sldId="264"/>
        </pc:sldMkLst>
        <pc:spChg chg="add mod">
          <ac:chgData name="Vishu kb" userId="546302f2c8e0f779" providerId="LiveId" clId="{BF563442-2C77-4DD3-AB2F-E5A09C776E00}" dt="2023-06-17T06:50:08.976" v="3584" actId="313"/>
          <ac:spMkLst>
            <pc:docMk/>
            <pc:sldMk cId="1996816308" sldId="264"/>
            <ac:spMk id="2" creationId="{BCB18417-D17F-A962-F08D-375A0453D1A9}"/>
          </ac:spMkLst>
        </pc:spChg>
        <pc:spChg chg="add mod">
          <ac:chgData name="Vishu kb" userId="546302f2c8e0f779" providerId="LiveId" clId="{BF563442-2C77-4DD3-AB2F-E5A09C776E00}" dt="2023-06-17T06:54:00.664" v="3605" actId="20577"/>
          <ac:spMkLst>
            <pc:docMk/>
            <pc:sldMk cId="1996816308" sldId="264"/>
            <ac:spMk id="3" creationId="{E10CA610-B262-E860-0BC6-6537EF3C1884}"/>
          </ac:spMkLst>
        </pc:spChg>
      </pc:sldChg>
      <pc:sldChg chg="addSp delSp modSp new del mod">
        <pc:chgData name="Vishu kb" userId="546302f2c8e0f779" providerId="LiveId" clId="{BF563442-2C77-4DD3-AB2F-E5A09C776E00}" dt="2023-06-17T06:26:59.972" v="2935" actId="2696"/>
        <pc:sldMkLst>
          <pc:docMk/>
          <pc:sldMk cId="3938857669" sldId="264"/>
        </pc:sldMkLst>
        <pc:spChg chg="add del mod">
          <ac:chgData name="Vishu kb" userId="546302f2c8e0f779" providerId="LiveId" clId="{BF563442-2C77-4DD3-AB2F-E5A09C776E00}" dt="2023-06-17T06:14:25.968" v="2835"/>
          <ac:spMkLst>
            <pc:docMk/>
            <pc:sldMk cId="3938857669" sldId="264"/>
            <ac:spMk id="2" creationId="{5C07DCA5-41AE-DDA8-CAA8-0E54B1D0E826}"/>
          </ac:spMkLst>
        </pc:spChg>
        <pc:spChg chg="add mod">
          <ac:chgData name="Vishu kb" userId="546302f2c8e0f779" providerId="LiveId" clId="{BF563442-2C77-4DD3-AB2F-E5A09C776E00}" dt="2023-06-17T06:26:32.459" v="2934" actId="20577"/>
          <ac:spMkLst>
            <pc:docMk/>
            <pc:sldMk cId="3938857669" sldId="264"/>
            <ac:spMk id="3" creationId="{D12B7D91-8560-7B69-4013-955B3AE88E6D}"/>
          </ac:spMkLst>
        </pc:spChg>
      </pc:sldChg>
      <pc:sldChg chg="addSp modSp new mod ord">
        <pc:chgData name="Vishu kb" userId="546302f2c8e0f779" providerId="LiveId" clId="{BF563442-2C77-4DD3-AB2F-E5A09C776E00}" dt="2023-06-17T06:57:43.282" v="3728" actId="313"/>
        <pc:sldMkLst>
          <pc:docMk/>
          <pc:sldMk cId="4068355689" sldId="265"/>
        </pc:sldMkLst>
        <pc:spChg chg="add mod">
          <ac:chgData name="Vishu kb" userId="546302f2c8e0f779" providerId="LiveId" clId="{BF563442-2C77-4DD3-AB2F-E5A09C776E00}" dt="2023-06-17T06:57:43.282" v="3728" actId="313"/>
          <ac:spMkLst>
            <pc:docMk/>
            <pc:sldMk cId="4068355689" sldId="265"/>
            <ac:spMk id="2" creationId="{8CC8F601-3A91-47D6-CBBE-A3A6A9DA6177}"/>
          </ac:spMkLst>
        </pc:spChg>
        <pc:spChg chg="add mod">
          <ac:chgData name="Vishu kb" userId="546302f2c8e0f779" providerId="LiveId" clId="{BF563442-2C77-4DD3-AB2F-E5A09C776E00}" dt="2023-06-17T06:56:43.175" v="3716" actId="1076"/>
          <ac:spMkLst>
            <pc:docMk/>
            <pc:sldMk cId="4068355689" sldId="265"/>
            <ac:spMk id="3" creationId="{870ACA9D-2864-878D-2B1A-08EF34A0190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DBADBF-D5A3-4C8A-876C-52488B60A913}" type="datetimeFigureOut">
              <a:rPr lang="en-IN" smtClean="0"/>
              <a:t>16-06-2023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17A59A-51DC-4332-9851-0CF8BD473BDE}" type="slidenum">
              <a:rPr lang="en-IN" smtClean="0"/>
              <a:t>‹#›</a:t>
            </a:fld>
            <a:endParaRPr lang="en-IN"/>
          </a:p>
        </p:txBody>
      </p:sp>
    </p:spTree>
    <p:extLst>
      <p:ext uri="{BB962C8B-B14F-4D97-AF65-F5344CB8AC3E}">
        <p14:creationId xmlns:p14="http://schemas.microsoft.com/office/powerpoint/2010/main" val="4291357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E17A59A-51DC-4332-9851-0CF8BD473BDE}" type="slidenum">
              <a:rPr lang="en-IN" smtClean="0"/>
              <a:t>5</a:t>
            </a:fld>
            <a:endParaRPr lang="en-IN"/>
          </a:p>
        </p:txBody>
      </p:sp>
    </p:spTree>
    <p:extLst>
      <p:ext uri="{BB962C8B-B14F-4D97-AF65-F5344CB8AC3E}">
        <p14:creationId xmlns:p14="http://schemas.microsoft.com/office/powerpoint/2010/main" val="1539306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F514-143C-BB01-468F-C61E1C1372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014E030-D0DC-F75C-F1C4-180DDA8E8E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9645120-2B87-DB82-6CC0-B4BEA21E9C76}"/>
              </a:ext>
            </a:extLst>
          </p:cNvPr>
          <p:cNvSpPr>
            <a:spLocks noGrp="1"/>
          </p:cNvSpPr>
          <p:nvPr>
            <p:ph type="dt" sz="half" idx="10"/>
          </p:nvPr>
        </p:nvSpPr>
        <p:spPr/>
        <p:txBody>
          <a:bodyPr/>
          <a:lstStyle/>
          <a:p>
            <a:fld id="{3E482D4B-95BC-4AF9-BD26-03C4333D06F9}" type="datetimeFigureOut">
              <a:rPr lang="en-IN" smtClean="0"/>
              <a:t>16-06-2023</a:t>
            </a:fld>
            <a:endParaRPr lang="en-IN"/>
          </a:p>
        </p:txBody>
      </p:sp>
      <p:sp>
        <p:nvSpPr>
          <p:cNvPr id="5" name="Footer Placeholder 4">
            <a:extLst>
              <a:ext uri="{FF2B5EF4-FFF2-40B4-BE49-F238E27FC236}">
                <a16:creationId xmlns:a16="http://schemas.microsoft.com/office/drawing/2014/main" id="{3B9F9FAB-ACEF-A52F-3810-D3E95899C3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14DD2-74FC-E343-7E6D-CC73C133A90B}"/>
              </a:ext>
            </a:extLst>
          </p:cNvPr>
          <p:cNvSpPr>
            <a:spLocks noGrp="1"/>
          </p:cNvSpPr>
          <p:nvPr>
            <p:ph type="sldNum" sz="quarter" idx="12"/>
          </p:nvPr>
        </p:nvSpPr>
        <p:spPr/>
        <p:txBody>
          <a:bodyPr/>
          <a:lstStyle/>
          <a:p>
            <a:fld id="{B6E4E056-1ED4-4BE3-8992-748B86460D3D}" type="slidenum">
              <a:rPr lang="en-IN" smtClean="0"/>
              <a:t>‹#›</a:t>
            </a:fld>
            <a:endParaRPr lang="en-IN"/>
          </a:p>
        </p:txBody>
      </p:sp>
    </p:spTree>
    <p:extLst>
      <p:ext uri="{BB962C8B-B14F-4D97-AF65-F5344CB8AC3E}">
        <p14:creationId xmlns:p14="http://schemas.microsoft.com/office/powerpoint/2010/main" val="62795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6297B-9F32-9C73-A7B0-A111B24E541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9424E2-1F14-92F0-29F3-C6924FF23F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D677B6-936E-F837-1A32-C6C2DD97C332}"/>
              </a:ext>
            </a:extLst>
          </p:cNvPr>
          <p:cNvSpPr>
            <a:spLocks noGrp="1"/>
          </p:cNvSpPr>
          <p:nvPr>
            <p:ph type="dt" sz="half" idx="10"/>
          </p:nvPr>
        </p:nvSpPr>
        <p:spPr/>
        <p:txBody>
          <a:bodyPr/>
          <a:lstStyle/>
          <a:p>
            <a:fld id="{3E482D4B-95BC-4AF9-BD26-03C4333D06F9}" type="datetimeFigureOut">
              <a:rPr lang="en-IN" smtClean="0"/>
              <a:t>16-06-2023</a:t>
            </a:fld>
            <a:endParaRPr lang="en-IN"/>
          </a:p>
        </p:txBody>
      </p:sp>
      <p:sp>
        <p:nvSpPr>
          <p:cNvPr id="5" name="Footer Placeholder 4">
            <a:extLst>
              <a:ext uri="{FF2B5EF4-FFF2-40B4-BE49-F238E27FC236}">
                <a16:creationId xmlns:a16="http://schemas.microsoft.com/office/drawing/2014/main" id="{C8F02211-A730-4798-AD2B-F9890532FD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0DC5B6-874C-7B94-260A-236D6776D479}"/>
              </a:ext>
            </a:extLst>
          </p:cNvPr>
          <p:cNvSpPr>
            <a:spLocks noGrp="1"/>
          </p:cNvSpPr>
          <p:nvPr>
            <p:ph type="sldNum" sz="quarter" idx="12"/>
          </p:nvPr>
        </p:nvSpPr>
        <p:spPr/>
        <p:txBody>
          <a:bodyPr/>
          <a:lstStyle/>
          <a:p>
            <a:fld id="{B6E4E056-1ED4-4BE3-8992-748B86460D3D}" type="slidenum">
              <a:rPr lang="en-IN" smtClean="0"/>
              <a:t>‹#›</a:t>
            </a:fld>
            <a:endParaRPr lang="en-IN"/>
          </a:p>
        </p:txBody>
      </p:sp>
    </p:spTree>
    <p:extLst>
      <p:ext uri="{BB962C8B-B14F-4D97-AF65-F5344CB8AC3E}">
        <p14:creationId xmlns:p14="http://schemas.microsoft.com/office/powerpoint/2010/main" val="2988392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FC83C5-926C-5778-864B-CB35D434FF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B1EFA5-D226-8B24-7D8E-90DB640AC2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88B339-C287-5194-9489-086EE3A41CAB}"/>
              </a:ext>
            </a:extLst>
          </p:cNvPr>
          <p:cNvSpPr>
            <a:spLocks noGrp="1"/>
          </p:cNvSpPr>
          <p:nvPr>
            <p:ph type="dt" sz="half" idx="10"/>
          </p:nvPr>
        </p:nvSpPr>
        <p:spPr/>
        <p:txBody>
          <a:bodyPr/>
          <a:lstStyle/>
          <a:p>
            <a:fld id="{3E482D4B-95BC-4AF9-BD26-03C4333D06F9}" type="datetimeFigureOut">
              <a:rPr lang="en-IN" smtClean="0"/>
              <a:t>16-06-2023</a:t>
            </a:fld>
            <a:endParaRPr lang="en-IN"/>
          </a:p>
        </p:txBody>
      </p:sp>
      <p:sp>
        <p:nvSpPr>
          <p:cNvPr id="5" name="Footer Placeholder 4">
            <a:extLst>
              <a:ext uri="{FF2B5EF4-FFF2-40B4-BE49-F238E27FC236}">
                <a16:creationId xmlns:a16="http://schemas.microsoft.com/office/drawing/2014/main" id="{0A3C280F-6BA4-86E6-38D8-11CA0A78DB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96D4A7-5E15-63BF-1DB2-302C5090CCFD}"/>
              </a:ext>
            </a:extLst>
          </p:cNvPr>
          <p:cNvSpPr>
            <a:spLocks noGrp="1"/>
          </p:cNvSpPr>
          <p:nvPr>
            <p:ph type="sldNum" sz="quarter" idx="12"/>
          </p:nvPr>
        </p:nvSpPr>
        <p:spPr/>
        <p:txBody>
          <a:bodyPr/>
          <a:lstStyle/>
          <a:p>
            <a:fld id="{B6E4E056-1ED4-4BE3-8992-748B86460D3D}" type="slidenum">
              <a:rPr lang="en-IN" smtClean="0"/>
              <a:t>‹#›</a:t>
            </a:fld>
            <a:endParaRPr lang="en-IN"/>
          </a:p>
        </p:txBody>
      </p:sp>
    </p:spTree>
    <p:extLst>
      <p:ext uri="{BB962C8B-B14F-4D97-AF65-F5344CB8AC3E}">
        <p14:creationId xmlns:p14="http://schemas.microsoft.com/office/powerpoint/2010/main" val="3658335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53D8B-0C89-85AC-3242-EF3AAF35CE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68BBD2-70DF-E38C-23C1-C459CE02E0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CC2293-9C9E-4E9B-700F-ED6CC7C8C417}"/>
              </a:ext>
            </a:extLst>
          </p:cNvPr>
          <p:cNvSpPr>
            <a:spLocks noGrp="1"/>
          </p:cNvSpPr>
          <p:nvPr>
            <p:ph type="dt" sz="half" idx="10"/>
          </p:nvPr>
        </p:nvSpPr>
        <p:spPr/>
        <p:txBody>
          <a:bodyPr/>
          <a:lstStyle/>
          <a:p>
            <a:fld id="{3E482D4B-95BC-4AF9-BD26-03C4333D06F9}" type="datetimeFigureOut">
              <a:rPr lang="en-IN" smtClean="0"/>
              <a:t>16-06-2023</a:t>
            </a:fld>
            <a:endParaRPr lang="en-IN"/>
          </a:p>
        </p:txBody>
      </p:sp>
      <p:sp>
        <p:nvSpPr>
          <p:cNvPr id="5" name="Footer Placeholder 4">
            <a:extLst>
              <a:ext uri="{FF2B5EF4-FFF2-40B4-BE49-F238E27FC236}">
                <a16:creationId xmlns:a16="http://schemas.microsoft.com/office/drawing/2014/main" id="{D8F71CD1-5B27-5DDE-6D94-5E27254179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B3683E-AAA3-1589-F688-0F9CF53F7480}"/>
              </a:ext>
            </a:extLst>
          </p:cNvPr>
          <p:cNvSpPr>
            <a:spLocks noGrp="1"/>
          </p:cNvSpPr>
          <p:nvPr>
            <p:ph type="sldNum" sz="quarter" idx="12"/>
          </p:nvPr>
        </p:nvSpPr>
        <p:spPr/>
        <p:txBody>
          <a:bodyPr/>
          <a:lstStyle/>
          <a:p>
            <a:fld id="{B6E4E056-1ED4-4BE3-8992-748B86460D3D}" type="slidenum">
              <a:rPr lang="en-IN" smtClean="0"/>
              <a:t>‹#›</a:t>
            </a:fld>
            <a:endParaRPr lang="en-IN"/>
          </a:p>
        </p:txBody>
      </p:sp>
    </p:spTree>
    <p:extLst>
      <p:ext uri="{BB962C8B-B14F-4D97-AF65-F5344CB8AC3E}">
        <p14:creationId xmlns:p14="http://schemas.microsoft.com/office/powerpoint/2010/main" val="3532301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04493-59A1-AA70-0270-0F59B3F6FA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5EE2B82-067E-B272-030E-23D0E12A88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290FBE-BDAD-41FC-F8EE-03F4178053FE}"/>
              </a:ext>
            </a:extLst>
          </p:cNvPr>
          <p:cNvSpPr>
            <a:spLocks noGrp="1"/>
          </p:cNvSpPr>
          <p:nvPr>
            <p:ph type="dt" sz="half" idx="10"/>
          </p:nvPr>
        </p:nvSpPr>
        <p:spPr/>
        <p:txBody>
          <a:bodyPr/>
          <a:lstStyle/>
          <a:p>
            <a:fld id="{3E482D4B-95BC-4AF9-BD26-03C4333D06F9}" type="datetimeFigureOut">
              <a:rPr lang="en-IN" smtClean="0"/>
              <a:t>16-06-2023</a:t>
            </a:fld>
            <a:endParaRPr lang="en-IN"/>
          </a:p>
        </p:txBody>
      </p:sp>
      <p:sp>
        <p:nvSpPr>
          <p:cNvPr id="5" name="Footer Placeholder 4">
            <a:extLst>
              <a:ext uri="{FF2B5EF4-FFF2-40B4-BE49-F238E27FC236}">
                <a16:creationId xmlns:a16="http://schemas.microsoft.com/office/drawing/2014/main" id="{29D9A336-E80B-ED09-9684-DF3938CB8B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4C8F3A-9B81-58E0-28E3-C49C5E78B2FB}"/>
              </a:ext>
            </a:extLst>
          </p:cNvPr>
          <p:cNvSpPr>
            <a:spLocks noGrp="1"/>
          </p:cNvSpPr>
          <p:nvPr>
            <p:ph type="sldNum" sz="quarter" idx="12"/>
          </p:nvPr>
        </p:nvSpPr>
        <p:spPr/>
        <p:txBody>
          <a:bodyPr/>
          <a:lstStyle/>
          <a:p>
            <a:fld id="{B6E4E056-1ED4-4BE3-8992-748B86460D3D}" type="slidenum">
              <a:rPr lang="en-IN" smtClean="0"/>
              <a:t>‹#›</a:t>
            </a:fld>
            <a:endParaRPr lang="en-IN"/>
          </a:p>
        </p:txBody>
      </p:sp>
    </p:spTree>
    <p:extLst>
      <p:ext uri="{BB962C8B-B14F-4D97-AF65-F5344CB8AC3E}">
        <p14:creationId xmlns:p14="http://schemas.microsoft.com/office/powerpoint/2010/main" val="1682186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76D09-AEEA-1A45-2C42-D68A41B91D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A30913-4164-8C40-5E5D-5CB5F68F95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75D970A-9969-9393-DC93-D3E4583B2B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E9219D-660F-D271-8F5D-C3A43C04A75F}"/>
              </a:ext>
            </a:extLst>
          </p:cNvPr>
          <p:cNvSpPr>
            <a:spLocks noGrp="1"/>
          </p:cNvSpPr>
          <p:nvPr>
            <p:ph type="dt" sz="half" idx="10"/>
          </p:nvPr>
        </p:nvSpPr>
        <p:spPr/>
        <p:txBody>
          <a:bodyPr/>
          <a:lstStyle/>
          <a:p>
            <a:fld id="{3E482D4B-95BC-4AF9-BD26-03C4333D06F9}" type="datetimeFigureOut">
              <a:rPr lang="en-IN" smtClean="0"/>
              <a:t>16-06-2023</a:t>
            </a:fld>
            <a:endParaRPr lang="en-IN"/>
          </a:p>
        </p:txBody>
      </p:sp>
      <p:sp>
        <p:nvSpPr>
          <p:cNvPr id="6" name="Footer Placeholder 5">
            <a:extLst>
              <a:ext uri="{FF2B5EF4-FFF2-40B4-BE49-F238E27FC236}">
                <a16:creationId xmlns:a16="http://schemas.microsoft.com/office/drawing/2014/main" id="{D58E5003-1E8D-92AB-51DF-84176451F9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82FDEB-5461-71D8-1734-C31526182CFB}"/>
              </a:ext>
            </a:extLst>
          </p:cNvPr>
          <p:cNvSpPr>
            <a:spLocks noGrp="1"/>
          </p:cNvSpPr>
          <p:nvPr>
            <p:ph type="sldNum" sz="quarter" idx="12"/>
          </p:nvPr>
        </p:nvSpPr>
        <p:spPr/>
        <p:txBody>
          <a:bodyPr/>
          <a:lstStyle/>
          <a:p>
            <a:fld id="{B6E4E056-1ED4-4BE3-8992-748B86460D3D}" type="slidenum">
              <a:rPr lang="en-IN" smtClean="0"/>
              <a:t>‹#›</a:t>
            </a:fld>
            <a:endParaRPr lang="en-IN"/>
          </a:p>
        </p:txBody>
      </p:sp>
    </p:spTree>
    <p:extLst>
      <p:ext uri="{BB962C8B-B14F-4D97-AF65-F5344CB8AC3E}">
        <p14:creationId xmlns:p14="http://schemas.microsoft.com/office/powerpoint/2010/main" val="1653243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A7456-847C-A425-D900-D741B08D6CE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6AD6F6-6733-8A62-0D80-5278BAB2AE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8A7FB8-298E-082D-6DCE-D41C0D01F2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F3D7ADE-ECAE-D4B5-5E3E-6E57DEDF4E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7CFAC3-CF7D-E2D1-4C72-036C45C332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293B076-7212-4DD6-8263-93D81ECBB20D}"/>
              </a:ext>
            </a:extLst>
          </p:cNvPr>
          <p:cNvSpPr>
            <a:spLocks noGrp="1"/>
          </p:cNvSpPr>
          <p:nvPr>
            <p:ph type="dt" sz="half" idx="10"/>
          </p:nvPr>
        </p:nvSpPr>
        <p:spPr/>
        <p:txBody>
          <a:bodyPr/>
          <a:lstStyle/>
          <a:p>
            <a:fld id="{3E482D4B-95BC-4AF9-BD26-03C4333D06F9}" type="datetimeFigureOut">
              <a:rPr lang="en-IN" smtClean="0"/>
              <a:t>16-06-2023</a:t>
            </a:fld>
            <a:endParaRPr lang="en-IN"/>
          </a:p>
        </p:txBody>
      </p:sp>
      <p:sp>
        <p:nvSpPr>
          <p:cNvPr id="8" name="Footer Placeholder 7">
            <a:extLst>
              <a:ext uri="{FF2B5EF4-FFF2-40B4-BE49-F238E27FC236}">
                <a16:creationId xmlns:a16="http://schemas.microsoft.com/office/drawing/2014/main" id="{06F0115B-37D2-46C0-C0E7-B41C2C5846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5F4F4FC-55E3-28A4-2050-509163E11EFA}"/>
              </a:ext>
            </a:extLst>
          </p:cNvPr>
          <p:cNvSpPr>
            <a:spLocks noGrp="1"/>
          </p:cNvSpPr>
          <p:nvPr>
            <p:ph type="sldNum" sz="quarter" idx="12"/>
          </p:nvPr>
        </p:nvSpPr>
        <p:spPr/>
        <p:txBody>
          <a:bodyPr/>
          <a:lstStyle/>
          <a:p>
            <a:fld id="{B6E4E056-1ED4-4BE3-8992-748B86460D3D}" type="slidenum">
              <a:rPr lang="en-IN" smtClean="0"/>
              <a:t>‹#›</a:t>
            </a:fld>
            <a:endParaRPr lang="en-IN"/>
          </a:p>
        </p:txBody>
      </p:sp>
    </p:spTree>
    <p:extLst>
      <p:ext uri="{BB962C8B-B14F-4D97-AF65-F5344CB8AC3E}">
        <p14:creationId xmlns:p14="http://schemas.microsoft.com/office/powerpoint/2010/main" val="1264144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4C7B3-CB17-0C89-92F4-CE32D4868A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C34AC6-B188-E14E-6183-177ABCF9FBDE}"/>
              </a:ext>
            </a:extLst>
          </p:cNvPr>
          <p:cNvSpPr>
            <a:spLocks noGrp="1"/>
          </p:cNvSpPr>
          <p:nvPr>
            <p:ph type="dt" sz="half" idx="10"/>
          </p:nvPr>
        </p:nvSpPr>
        <p:spPr/>
        <p:txBody>
          <a:bodyPr/>
          <a:lstStyle/>
          <a:p>
            <a:fld id="{3E482D4B-95BC-4AF9-BD26-03C4333D06F9}" type="datetimeFigureOut">
              <a:rPr lang="en-IN" smtClean="0"/>
              <a:t>16-06-2023</a:t>
            </a:fld>
            <a:endParaRPr lang="en-IN"/>
          </a:p>
        </p:txBody>
      </p:sp>
      <p:sp>
        <p:nvSpPr>
          <p:cNvPr id="4" name="Footer Placeholder 3">
            <a:extLst>
              <a:ext uri="{FF2B5EF4-FFF2-40B4-BE49-F238E27FC236}">
                <a16:creationId xmlns:a16="http://schemas.microsoft.com/office/drawing/2014/main" id="{2FEB7BDA-0A9F-4050-5A7B-2F82C24D5EC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2AC230D-B1F4-01ED-84F6-F3EF854CC307}"/>
              </a:ext>
            </a:extLst>
          </p:cNvPr>
          <p:cNvSpPr>
            <a:spLocks noGrp="1"/>
          </p:cNvSpPr>
          <p:nvPr>
            <p:ph type="sldNum" sz="quarter" idx="12"/>
          </p:nvPr>
        </p:nvSpPr>
        <p:spPr/>
        <p:txBody>
          <a:bodyPr/>
          <a:lstStyle/>
          <a:p>
            <a:fld id="{B6E4E056-1ED4-4BE3-8992-748B86460D3D}" type="slidenum">
              <a:rPr lang="en-IN" smtClean="0"/>
              <a:t>‹#›</a:t>
            </a:fld>
            <a:endParaRPr lang="en-IN"/>
          </a:p>
        </p:txBody>
      </p:sp>
    </p:spTree>
    <p:extLst>
      <p:ext uri="{BB962C8B-B14F-4D97-AF65-F5344CB8AC3E}">
        <p14:creationId xmlns:p14="http://schemas.microsoft.com/office/powerpoint/2010/main" val="3414715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9A83BC-9FFD-C538-384C-7658B983214A}"/>
              </a:ext>
            </a:extLst>
          </p:cNvPr>
          <p:cNvSpPr>
            <a:spLocks noGrp="1"/>
          </p:cNvSpPr>
          <p:nvPr>
            <p:ph type="dt" sz="half" idx="10"/>
          </p:nvPr>
        </p:nvSpPr>
        <p:spPr/>
        <p:txBody>
          <a:bodyPr/>
          <a:lstStyle/>
          <a:p>
            <a:fld id="{3E482D4B-95BC-4AF9-BD26-03C4333D06F9}" type="datetimeFigureOut">
              <a:rPr lang="en-IN" smtClean="0"/>
              <a:t>16-06-2023</a:t>
            </a:fld>
            <a:endParaRPr lang="en-IN"/>
          </a:p>
        </p:txBody>
      </p:sp>
      <p:sp>
        <p:nvSpPr>
          <p:cNvPr id="3" name="Footer Placeholder 2">
            <a:extLst>
              <a:ext uri="{FF2B5EF4-FFF2-40B4-BE49-F238E27FC236}">
                <a16:creationId xmlns:a16="http://schemas.microsoft.com/office/drawing/2014/main" id="{09E97F16-1109-32FE-515C-EEBF8D91921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48C4153-FA47-5D6E-8832-3145F8C122C7}"/>
              </a:ext>
            </a:extLst>
          </p:cNvPr>
          <p:cNvSpPr>
            <a:spLocks noGrp="1"/>
          </p:cNvSpPr>
          <p:nvPr>
            <p:ph type="sldNum" sz="quarter" idx="12"/>
          </p:nvPr>
        </p:nvSpPr>
        <p:spPr/>
        <p:txBody>
          <a:bodyPr/>
          <a:lstStyle/>
          <a:p>
            <a:fld id="{B6E4E056-1ED4-4BE3-8992-748B86460D3D}" type="slidenum">
              <a:rPr lang="en-IN" smtClean="0"/>
              <a:t>‹#›</a:t>
            </a:fld>
            <a:endParaRPr lang="en-IN"/>
          </a:p>
        </p:txBody>
      </p:sp>
    </p:spTree>
    <p:extLst>
      <p:ext uri="{BB962C8B-B14F-4D97-AF65-F5344CB8AC3E}">
        <p14:creationId xmlns:p14="http://schemas.microsoft.com/office/powerpoint/2010/main" val="467871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C9745-F882-385B-DB04-B399B04253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C25B246-FF12-5E07-11A8-2CF6DF6A80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47268AE-8AC6-92B3-328A-E22ECBE60B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7D3F30-CD41-89A4-7A74-2A9A65B17DBA}"/>
              </a:ext>
            </a:extLst>
          </p:cNvPr>
          <p:cNvSpPr>
            <a:spLocks noGrp="1"/>
          </p:cNvSpPr>
          <p:nvPr>
            <p:ph type="dt" sz="half" idx="10"/>
          </p:nvPr>
        </p:nvSpPr>
        <p:spPr/>
        <p:txBody>
          <a:bodyPr/>
          <a:lstStyle/>
          <a:p>
            <a:fld id="{3E482D4B-95BC-4AF9-BD26-03C4333D06F9}" type="datetimeFigureOut">
              <a:rPr lang="en-IN" smtClean="0"/>
              <a:t>16-06-2023</a:t>
            </a:fld>
            <a:endParaRPr lang="en-IN"/>
          </a:p>
        </p:txBody>
      </p:sp>
      <p:sp>
        <p:nvSpPr>
          <p:cNvPr id="6" name="Footer Placeholder 5">
            <a:extLst>
              <a:ext uri="{FF2B5EF4-FFF2-40B4-BE49-F238E27FC236}">
                <a16:creationId xmlns:a16="http://schemas.microsoft.com/office/drawing/2014/main" id="{E8B096DC-4A7E-0664-7DE8-0499EEEB6F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FA2F21-CD14-D3EB-2385-20C5D5C2C82E}"/>
              </a:ext>
            </a:extLst>
          </p:cNvPr>
          <p:cNvSpPr>
            <a:spLocks noGrp="1"/>
          </p:cNvSpPr>
          <p:nvPr>
            <p:ph type="sldNum" sz="quarter" idx="12"/>
          </p:nvPr>
        </p:nvSpPr>
        <p:spPr/>
        <p:txBody>
          <a:bodyPr/>
          <a:lstStyle/>
          <a:p>
            <a:fld id="{B6E4E056-1ED4-4BE3-8992-748B86460D3D}" type="slidenum">
              <a:rPr lang="en-IN" smtClean="0"/>
              <a:t>‹#›</a:t>
            </a:fld>
            <a:endParaRPr lang="en-IN"/>
          </a:p>
        </p:txBody>
      </p:sp>
    </p:spTree>
    <p:extLst>
      <p:ext uri="{BB962C8B-B14F-4D97-AF65-F5344CB8AC3E}">
        <p14:creationId xmlns:p14="http://schemas.microsoft.com/office/powerpoint/2010/main" val="4154792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20CAD-CBBB-FC37-DD41-AADCF68B62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DC006D2-09BD-023D-D778-BAC85CA89D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E5E0BE-7ECB-B97E-260D-A4E9BD9BAF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7B9687-2E19-3BD3-D0FD-0A805DE3793D}"/>
              </a:ext>
            </a:extLst>
          </p:cNvPr>
          <p:cNvSpPr>
            <a:spLocks noGrp="1"/>
          </p:cNvSpPr>
          <p:nvPr>
            <p:ph type="dt" sz="half" idx="10"/>
          </p:nvPr>
        </p:nvSpPr>
        <p:spPr/>
        <p:txBody>
          <a:bodyPr/>
          <a:lstStyle/>
          <a:p>
            <a:fld id="{3E482D4B-95BC-4AF9-BD26-03C4333D06F9}" type="datetimeFigureOut">
              <a:rPr lang="en-IN" smtClean="0"/>
              <a:t>16-06-2023</a:t>
            </a:fld>
            <a:endParaRPr lang="en-IN"/>
          </a:p>
        </p:txBody>
      </p:sp>
      <p:sp>
        <p:nvSpPr>
          <p:cNvPr id="6" name="Footer Placeholder 5">
            <a:extLst>
              <a:ext uri="{FF2B5EF4-FFF2-40B4-BE49-F238E27FC236}">
                <a16:creationId xmlns:a16="http://schemas.microsoft.com/office/drawing/2014/main" id="{B9227130-F768-6A9F-9DC2-6736A26131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DAD58F-EF3C-B484-8501-F378492B0C11}"/>
              </a:ext>
            </a:extLst>
          </p:cNvPr>
          <p:cNvSpPr>
            <a:spLocks noGrp="1"/>
          </p:cNvSpPr>
          <p:nvPr>
            <p:ph type="sldNum" sz="quarter" idx="12"/>
          </p:nvPr>
        </p:nvSpPr>
        <p:spPr/>
        <p:txBody>
          <a:bodyPr/>
          <a:lstStyle/>
          <a:p>
            <a:fld id="{B6E4E056-1ED4-4BE3-8992-748B86460D3D}" type="slidenum">
              <a:rPr lang="en-IN" smtClean="0"/>
              <a:t>‹#›</a:t>
            </a:fld>
            <a:endParaRPr lang="en-IN"/>
          </a:p>
        </p:txBody>
      </p:sp>
    </p:spTree>
    <p:extLst>
      <p:ext uri="{BB962C8B-B14F-4D97-AF65-F5344CB8AC3E}">
        <p14:creationId xmlns:p14="http://schemas.microsoft.com/office/powerpoint/2010/main" val="4053627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79925E-3D2D-F042-9C54-0225B76B4A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A2F181-B3BF-394E-9034-8E2EE2B1A6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2334CE-74DD-981F-4C6A-461D3A57E5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482D4B-95BC-4AF9-BD26-03C4333D06F9}" type="datetimeFigureOut">
              <a:rPr lang="en-IN" smtClean="0"/>
              <a:t>16-06-2023</a:t>
            </a:fld>
            <a:endParaRPr lang="en-IN"/>
          </a:p>
        </p:txBody>
      </p:sp>
      <p:sp>
        <p:nvSpPr>
          <p:cNvPr id="5" name="Footer Placeholder 4">
            <a:extLst>
              <a:ext uri="{FF2B5EF4-FFF2-40B4-BE49-F238E27FC236}">
                <a16:creationId xmlns:a16="http://schemas.microsoft.com/office/drawing/2014/main" id="{85505D68-DC1A-8418-A758-F079084B05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65F0A7-3CB7-A3C2-5163-4B8FE1E610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E4E056-1ED4-4BE3-8992-748B86460D3D}" type="slidenum">
              <a:rPr lang="en-IN" smtClean="0"/>
              <a:t>‹#›</a:t>
            </a:fld>
            <a:endParaRPr lang="en-IN"/>
          </a:p>
        </p:txBody>
      </p:sp>
    </p:spTree>
    <p:extLst>
      <p:ext uri="{BB962C8B-B14F-4D97-AF65-F5344CB8AC3E}">
        <p14:creationId xmlns:p14="http://schemas.microsoft.com/office/powerpoint/2010/main" val="993282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C8F601-3A91-47D6-CBBE-A3A6A9DA6177}"/>
              </a:ext>
            </a:extLst>
          </p:cNvPr>
          <p:cNvSpPr txBox="1"/>
          <p:nvPr/>
        </p:nvSpPr>
        <p:spPr>
          <a:xfrm>
            <a:off x="1054100" y="2197100"/>
            <a:ext cx="5295900" cy="4457952"/>
          </a:xfrm>
          <a:prstGeom prst="rect">
            <a:avLst/>
          </a:prstGeom>
          <a:noFill/>
        </p:spPr>
        <p:txBody>
          <a:bodyPr wrap="square" rtlCol="0">
            <a:spAutoFit/>
          </a:bodyPr>
          <a:lstStyle/>
          <a:p>
            <a:pPr marL="342900" indent="-342900">
              <a:lnSpc>
                <a:spcPct val="150000"/>
              </a:lnSpc>
              <a:buAutoNum type="arabicPeriod"/>
            </a:pPr>
            <a:r>
              <a:rPr lang="en-IN" sz="2400" dirty="0">
                <a:latin typeface="Times New Roman" panose="02020603050405020304" pitchFamily="18" charset="0"/>
                <a:cs typeface="Times New Roman" panose="02020603050405020304" pitchFamily="18" charset="0"/>
              </a:rPr>
              <a:t>Movie mention</a:t>
            </a:r>
          </a:p>
          <a:p>
            <a:pPr marL="342900" indent="-342900">
              <a:lnSpc>
                <a:spcPct val="150000"/>
              </a:lnSpc>
              <a:buAutoNum type="arabicPeriod"/>
            </a:pPr>
            <a:r>
              <a:rPr lang="en-IN" sz="2400" dirty="0">
                <a:latin typeface="Times New Roman" panose="02020603050405020304" pitchFamily="18" charset="0"/>
                <a:cs typeface="Times New Roman" panose="02020603050405020304" pitchFamily="18" charset="0"/>
              </a:rPr>
              <a:t> Sentiment</a:t>
            </a:r>
          </a:p>
          <a:p>
            <a:pPr marL="342900" indent="-342900">
              <a:lnSpc>
                <a:spcPct val="150000"/>
              </a:lnSpc>
              <a:buAutoNum type="arabicPeriod"/>
            </a:pPr>
            <a:r>
              <a:rPr lang="en-IN" sz="2400" dirty="0">
                <a:latin typeface="Times New Roman" panose="02020603050405020304" pitchFamily="18" charset="0"/>
                <a:cs typeface="Times New Roman" panose="02020603050405020304" pitchFamily="18" charset="0"/>
              </a:rPr>
              <a:t>Geographical analysis</a:t>
            </a:r>
          </a:p>
          <a:p>
            <a:pPr marL="342900" indent="-342900">
              <a:lnSpc>
                <a:spcPct val="150000"/>
              </a:lnSpc>
              <a:buAutoNum type="arabicPeriod"/>
            </a:pPr>
            <a:r>
              <a:rPr lang="en-IN" sz="2400" dirty="0">
                <a:latin typeface="Times New Roman" panose="02020603050405020304" pitchFamily="18" charset="0"/>
                <a:cs typeface="Times New Roman" panose="02020603050405020304" pitchFamily="18" charset="0"/>
              </a:rPr>
              <a:t>Word cloud</a:t>
            </a:r>
          </a:p>
          <a:p>
            <a:pPr marL="342900" indent="-342900">
              <a:lnSpc>
                <a:spcPct val="150000"/>
              </a:lnSpc>
              <a:buAutoNum type="arabicPeriod"/>
            </a:pPr>
            <a:r>
              <a:rPr lang="en-IN" sz="2400" dirty="0">
                <a:latin typeface="Times New Roman" panose="02020603050405020304" pitchFamily="18" charset="0"/>
                <a:cs typeface="Times New Roman" panose="02020603050405020304" pitchFamily="18" charset="0"/>
              </a:rPr>
              <a:t>Movie Comparison</a:t>
            </a:r>
          </a:p>
          <a:p>
            <a:pPr marL="342900" indent="-342900">
              <a:lnSpc>
                <a:spcPct val="150000"/>
              </a:lnSpc>
              <a:buAutoNum type="arabicPeriod"/>
            </a:pPr>
            <a:r>
              <a:rPr lang="en-IN" sz="2400" dirty="0">
                <a:latin typeface="Times New Roman" panose="02020603050405020304" pitchFamily="18" charset="0"/>
                <a:cs typeface="Times New Roman" panose="02020603050405020304" pitchFamily="18" charset="0"/>
              </a:rPr>
              <a:t>Conclusion</a:t>
            </a:r>
          </a:p>
          <a:p>
            <a:pPr marL="342900" indent="-342900">
              <a:lnSpc>
                <a:spcPct val="150000"/>
              </a:lnSpc>
              <a:buAutoNum type="arabicPeriod"/>
            </a:pPr>
            <a:endParaRPr lang="en-IN" sz="2400"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70ACA9D-2864-878D-2B1A-08EF34A0190C}"/>
              </a:ext>
            </a:extLst>
          </p:cNvPr>
          <p:cNvSpPr txBox="1"/>
          <p:nvPr/>
        </p:nvSpPr>
        <p:spPr>
          <a:xfrm>
            <a:off x="1143000" y="901700"/>
            <a:ext cx="2120900" cy="707886"/>
          </a:xfrm>
          <a:prstGeom prst="rect">
            <a:avLst/>
          </a:prstGeom>
          <a:noFill/>
        </p:spPr>
        <p:txBody>
          <a:bodyPr wrap="square" rtlCol="0">
            <a:spAutoFit/>
          </a:bodyPr>
          <a:lstStyle/>
          <a:p>
            <a:r>
              <a:rPr lang="en-IN" sz="4000" dirty="0"/>
              <a:t>Content</a:t>
            </a:r>
          </a:p>
        </p:txBody>
      </p:sp>
    </p:spTree>
    <p:extLst>
      <p:ext uri="{BB962C8B-B14F-4D97-AF65-F5344CB8AC3E}">
        <p14:creationId xmlns:p14="http://schemas.microsoft.com/office/powerpoint/2010/main" val="4068355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B18417-D17F-A962-F08D-375A0453D1A9}"/>
              </a:ext>
            </a:extLst>
          </p:cNvPr>
          <p:cNvSpPr txBox="1"/>
          <p:nvPr/>
        </p:nvSpPr>
        <p:spPr>
          <a:xfrm>
            <a:off x="1384300" y="2032000"/>
            <a:ext cx="9309100" cy="2862322"/>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From the analysis, we can conclude that audience from north-</a:t>
            </a:r>
            <a:r>
              <a:rPr lang="en-IN" sz="2000" dirty="0" err="1">
                <a:latin typeface="Times New Roman" panose="02020603050405020304" pitchFamily="18" charset="0"/>
                <a:cs typeface="Times New Roman" panose="02020603050405020304" pitchFamily="18" charset="0"/>
              </a:rPr>
              <a:t>westhern</a:t>
            </a:r>
            <a:r>
              <a:rPr lang="en-IN" sz="2000" dirty="0">
                <a:latin typeface="Times New Roman" panose="02020603050405020304" pitchFamily="18" charset="0"/>
                <a:cs typeface="Times New Roman" panose="02020603050405020304" pitchFamily="18" charset="0"/>
              </a:rPr>
              <a:t> part of India prefer watching Bollywood movie as they speak and understand the language very well. Comparing it with southern part, proportion of people watching movie is less excluding Maharashtra state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As recommendation, there is requirement to promote Bollywood in southern part as we can notice that AP has least audience. AP is a state which promotes good movies and has good movie audience. Capturing this state can help not only to enlarge audience but also in revenue.</a:t>
            </a:r>
          </a:p>
        </p:txBody>
      </p:sp>
      <p:sp>
        <p:nvSpPr>
          <p:cNvPr id="3" name="TextBox 2">
            <a:extLst>
              <a:ext uri="{FF2B5EF4-FFF2-40B4-BE49-F238E27FC236}">
                <a16:creationId xmlns:a16="http://schemas.microsoft.com/office/drawing/2014/main" id="{E10CA610-B262-E860-0BC6-6537EF3C1884}"/>
              </a:ext>
            </a:extLst>
          </p:cNvPr>
          <p:cNvSpPr txBox="1"/>
          <p:nvPr/>
        </p:nvSpPr>
        <p:spPr>
          <a:xfrm>
            <a:off x="1574800" y="609600"/>
            <a:ext cx="3822700" cy="707886"/>
          </a:xfrm>
          <a:prstGeom prst="rect">
            <a:avLst/>
          </a:prstGeom>
          <a:noFill/>
        </p:spPr>
        <p:txBody>
          <a:bodyPr wrap="square" rtlCol="0">
            <a:spAutoFit/>
          </a:bodyPr>
          <a:lstStyle/>
          <a:p>
            <a:r>
              <a:rPr lang="en-IN" sz="4000" dirty="0"/>
              <a:t>6. Conclusion</a:t>
            </a:r>
          </a:p>
        </p:txBody>
      </p:sp>
    </p:spTree>
    <p:extLst>
      <p:ext uri="{BB962C8B-B14F-4D97-AF65-F5344CB8AC3E}">
        <p14:creationId xmlns:p14="http://schemas.microsoft.com/office/powerpoint/2010/main" val="1996816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7790C7-C854-CD6F-4818-6B8B3EC07F3A}"/>
              </a:ext>
            </a:extLst>
          </p:cNvPr>
          <p:cNvSpPr>
            <a:spLocks noGrp="1"/>
          </p:cNvSpPr>
          <p:nvPr>
            <p:ph type="title"/>
          </p:nvPr>
        </p:nvSpPr>
        <p:spPr/>
        <p:txBody>
          <a:bodyPr/>
          <a:lstStyle/>
          <a:p>
            <a:r>
              <a:rPr lang="en-IN" dirty="0"/>
              <a:t>1. Movie mention</a:t>
            </a:r>
          </a:p>
        </p:txBody>
      </p:sp>
      <p:pic>
        <p:nvPicPr>
          <p:cNvPr id="14" name="Content Placeholder 13">
            <a:extLst>
              <a:ext uri="{FF2B5EF4-FFF2-40B4-BE49-F238E27FC236}">
                <a16:creationId xmlns:a16="http://schemas.microsoft.com/office/drawing/2014/main" id="{ED8805D5-BEA9-8D2D-A47E-297579F03A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4498" y="1926209"/>
            <a:ext cx="7133340" cy="4351338"/>
          </a:xfrm>
        </p:spPr>
      </p:pic>
      <p:sp>
        <p:nvSpPr>
          <p:cNvPr id="20" name="Speech Bubble: Rectangle with Corners Rounded 19">
            <a:extLst>
              <a:ext uri="{FF2B5EF4-FFF2-40B4-BE49-F238E27FC236}">
                <a16:creationId xmlns:a16="http://schemas.microsoft.com/office/drawing/2014/main" id="{FF095FDF-3D97-84EB-A437-A61CF6D3E174}"/>
              </a:ext>
            </a:extLst>
          </p:cNvPr>
          <p:cNvSpPr/>
          <p:nvPr/>
        </p:nvSpPr>
        <p:spPr>
          <a:xfrm>
            <a:off x="7795518" y="2260316"/>
            <a:ext cx="3630201" cy="2517167"/>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i="0" dirty="0">
                <a:solidFill>
                  <a:srgbClr val="252423"/>
                </a:solidFill>
                <a:effectLst/>
                <a:latin typeface="Segoe UI" panose="020B0502040204020203" pitchFamily="34" charset="0"/>
              </a:rPr>
              <a:t>﻿</a:t>
            </a:r>
          </a:p>
          <a:p>
            <a:r>
              <a:rPr lang="en-US" b="0" i="0" dirty="0">
                <a:solidFill>
                  <a:schemeClr val="bg2"/>
                </a:solidFill>
                <a:effectLst/>
                <a:latin typeface="Segoe UI" panose="020B0502040204020203" pitchFamily="34" charset="0"/>
              </a:rPr>
              <a:t>Baaghi 3 had the highest Movie mention at 2,894, Baaghi 3 accounted for 18.27% of Movie count. followed by Love Aaj Kal with 17.67% and Shubh Mangal Zyada with  Saavdhan with 17.12%. </a:t>
            </a:r>
          </a:p>
          <a:p>
            <a:endParaRPr lang="en-IN" dirty="0"/>
          </a:p>
        </p:txBody>
      </p:sp>
    </p:spTree>
    <p:extLst>
      <p:ext uri="{BB962C8B-B14F-4D97-AF65-F5344CB8AC3E}">
        <p14:creationId xmlns:p14="http://schemas.microsoft.com/office/powerpoint/2010/main" val="1258429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E4C7F-8248-3D6B-E51C-9B06101101C8}"/>
              </a:ext>
            </a:extLst>
          </p:cNvPr>
          <p:cNvSpPr>
            <a:spLocks noGrp="1"/>
          </p:cNvSpPr>
          <p:nvPr>
            <p:ph type="title"/>
          </p:nvPr>
        </p:nvSpPr>
        <p:spPr>
          <a:xfrm>
            <a:off x="499993" y="365125"/>
            <a:ext cx="5362573" cy="1030537"/>
          </a:xfrm>
        </p:spPr>
        <p:txBody>
          <a:bodyPr>
            <a:normAutofit/>
          </a:bodyPr>
          <a:lstStyle/>
          <a:p>
            <a:r>
              <a:rPr lang="en-IN" sz="4000" dirty="0"/>
              <a:t>2. Sentiment</a:t>
            </a:r>
            <a:endParaRPr lang="en-IN" sz="3200" dirty="0"/>
          </a:p>
        </p:txBody>
      </p:sp>
      <p:pic>
        <p:nvPicPr>
          <p:cNvPr id="14" name="Picture 13">
            <a:extLst>
              <a:ext uri="{FF2B5EF4-FFF2-40B4-BE49-F238E27FC236}">
                <a16:creationId xmlns:a16="http://schemas.microsoft.com/office/drawing/2014/main" id="{EEFB2660-5F38-8782-0A71-AABE0BCA8A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6700" y="1"/>
            <a:ext cx="4706007" cy="1760786"/>
          </a:xfrm>
          <a:prstGeom prst="rect">
            <a:avLst/>
          </a:prstGeom>
        </p:spPr>
      </p:pic>
      <p:pic>
        <p:nvPicPr>
          <p:cNvPr id="6" name="Content Placeholder 5">
            <a:extLst>
              <a:ext uri="{FF2B5EF4-FFF2-40B4-BE49-F238E27FC236}">
                <a16:creationId xmlns:a16="http://schemas.microsoft.com/office/drawing/2014/main" id="{F13FA406-1303-A83D-C0D8-38DDC3CB532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540" y="1760787"/>
            <a:ext cx="6299160" cy="4874356"/>
          </a:xfrm>
        </p:spPr>
      </p:pic>
      <p:pic>
        <p:nvPicPr>
          <p:cNvPr id="8" name="Picture 7">
            <a:extLst>
              <a:ext uri="{FF2B5EF4-FFF2-40B4-BE49-F238E27FC236}">
                <a16:creationId xmlns:a16="http://schemas.microsoft.com/office/drawing/2014/main" id="{9F0684CF-B9F4-97EB-23B9-EA0F2E233B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9700" y="1663700"/>
            <a:ext cx="5639457" cy="4971443"/>
          </a:xfrm>
          <a:prstGeom prst="rect">
            <a:avLst/>
          </a:prstGeom>
        </p:spPr>
      </p:pic>
    </p:spTree>
    <p:extLst>
      <p:ext uri="{BB962C8B-B14F-4D97-AF65-F5344CB8AC3E}">
        <p14:creationId xmlns:p14="http://schemas.microsoft.com/office/powerpoint/2010/main" val="611238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249A8-93FF-3EC0-4679-577BFF8E78E4}"/>
              </a:ext>
            </a:extLst>
          </p:cNvPr>
          <p:cNvSpPr>
            <a:spLocks noGrp="1"/>
          </p:cNvSpPr>
          <p:nvPr>
            <p:ph type="title"/>
          </p:nvPr>
        </p:nvSpPr>
        <p:spPr/>
        <p:txBody>
          <a:bodyPr/>
          <a:lstStyle/>
          <a:p>
            <a:r>
              <a:rPr lang="en-IN" dirty="0"/>
              <a:t>Insights</a:t>
            </a:r>
          </a:p>
        </p:txBody>
      </p:sp>
      <p:sp>
        <p:nvSpPr>
          <p:cNvPr id="3" name="Content Placeholder 2">
            <a:extLst>
              <a:ext uri="{FF2B5EF4-FFF2-40B4-BE49-F238E27FC236}">
                <a16:creationId xmlns:a16="http://schemas.microsoft.com/office/drawing/2014/main" id="{6723EFEC-E4FA-C5FC-BA48-291A89FAF4D8}"/>
              </a:ext>
            </a:extLst>
          </p:cNvPr>
          <p:cNvSpPr>
            <a:spLocks noGrp="1"/>
          </p:cNvSpPr>
          <p:nvPr>
            <p:ph idx="1"/>
          </p:nvPr>
        </p:nvSpPr>
        <p:spPr/>
        <p:txBody>
          <a:bodyPr>
            <a:normAutofit/>
          </a:bodyPr>
          <a:lstStyle/>
          <a:p>
            <a:pPr>
              <a:lnSpc>
                <a:spcPct val="100000"/>
              </a:lnSpc>
            </a:pPr>
            <a:r>
              <a:rPr lang="en-IN" sz="1800" dirty="0">
                <a:latin typeface="Times New Roman" panose="02020603050405020304" pitchFamily="18" charset="0"/>
                <a:cs typeface="Times New Roman" panose="02020603050405020304" pitchFamily="18" charset="0"/>
              </a:rPr>
              <a:t>From the visuals, we can figure out that positive sentiment is highest in the article, followed by neutral and negative respectively. Journalist has used more positive attribute in their article regarding Bollywood movies and less negative sentiment for the </a:t>
            </a:r>
            <a:r>
              <a:rPr lang="en-IN" sz="1800" dirty="0" err="1">
                <a:latin typeface="Times New Roman" panose="02020603050405020304" pitchFamily="18" charset="0"/>
                <a:cs typeface="Times New Roman" panose="02020603050405020304" pitchFamily="18" charset="0"/>
              </a:rPr>
              <a:t>february</a:t>
            </a:r>
            <a:r>
              <a:rPr lang="en-IN" sz="1800" dirty="0">
                <a:latin typeface="Times New Roman" panose="02020603050405020304" pitchFamily="18" charset="0"/>
                <a:cs typeface="Times New Roman" panose="02020603050405020304" pitchFamily="18" charset="0"/>
              </a:rPr>
              <a:t> coverage.</a:t>
            </a:r>
          </a:p>
          <a:p>
            <a:pPr>
              <a:lnSpc>
                <a:spcPct val="100000"/>
              </a:lnSpc>
            </a:pPr>
            <a:r>
              <a:rPr lang="en-IN" sz="1800" dirty="0">
                <a:latin typeface="Times New Roman" panose="02020603050405020304" pitchFamily="18" charset="0"/>
                <a:cs typeface="Times New Roman" panose="02020603050405020304" pitchFamily="18" charset="0"/>
              </a:rPr>
              <a:t>Comparing day wise, February 8</a:t>
            </a:r>
            <a:r>
              <a:rPr lang="en-IN" sz="1800" baseline="30000" dirty="0">
                <a:latin typeface="Times New Roman" panose="02020603050405020304" pitchFamily="18" charset="0"/>
                <a:cs typeface="Times New Roman" panose="02020603050405020304" pitchFamily="18" charset="0"/>
              </a:rPr>
              <a:t>th</a:t>
            </a:r>
            <a:r>
              <a:rPr lang="en-IN" sz="1800" dirty="0">
                <a:latin typeface="Times New Roman" panose="02020603050405020304" pitchFamily="18" charset="0"/>
                <a:cs typeface="Times New Roman" panose="02020603050405020304" pitchFamily="18" charset="0"/>
              </a:rPr>
              <a:t> 2020 has highest mention of positive, neutral and negative sentiment. 16</a:t>
            </a:r>
            <a:r>
              <a:rPr lang="en-IN" sz="1800" baseline="30000" dirty="0">
                <a:latin typeface="Times New Roman" panose="02020603050405020304" pitchFamily="18" charset="0"/>
                <a:cs typeface="Times New Roman" panose="02020603050405020304" pitchFamily="18" charset="0"/>
              </a:rPr>
              <a:t>th</a:t>
            </a:r>
            <a:r>
              <a:rPr lang="en-IN" sz="1800" dirty="0">
                <a:latin typeface="Times New Roman" panose="02020603050405020304" pitchFamily="18" charset="0"/>
                <a:cs typeface="Times New Roman" panose="02020603050405020304" pitchFamily="18" charset="0"/>
              </a:rPr>
              <a:t> February 2020 had least mention of sentiment in the February media coverage.</a:t>
            </a:r>
          </a:p>
          <a:p>
            <a:pPr>
              <a:lnSpc>
                <a:spcPct val="100000"/>
              </a:lnSpc>
            </a:pPr>
            <a:r>
              <a:rPr lang="en-IN" sz="1800" dirty="0">
                <a:latin typeface="Times New Roman" panose="02020603050405020304" pitchFamily="18" charset="0"/>
                <a:cs typeface="Times New Roman" panose="02020603050405020304" pitchFamily="18" charset="0"/>
              </a:rPr>
              <a:t>News report media type used more sentiment for Bollywood news coverage, followed by interview and reviews. Least sentiment is covered by brief media coverage.</a:t>
            </a:r>
          </a:p>
          <a:p>
            <a:r>
              <a:rPr lang="en-IN" sz="2000" dirty="0">
                <a:latin typeface="Times New Roman" panose="02020603050405020304" pitchFamily="18" charset="0"/>
                <a:cs typeface="Times New Roman" panose="02020603050405020304" pitchFamily="18" charset="0"/>
              </a:rPr>
              <a:t>We can conclude that news media is the platform which people use the most as it has maximum mention. Media platform use maximum positive sentiment in their article and less negative sentiment.</a:t>
            </a:r>
          </a:p>
        </p:txBody>
      </p:sp>
    </p:spTree>
    <p:extLst>
      <p:ext uri="{BB962C8B-B14F-4D97-AF65-F5344CB8AC3E}">
        <p14:creationId xmlns:p14="http://schemas.microsoft.com/office/powerpoint/2010/main" val="149067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E571-CF0E-0408-3CF5-6477F5D5ABE8}"/>
              </a:ext>
            </a:extLst>
          </p:cNvPr>
          <p:cNvSpPr>
            <a:spLocks noGrp="1"/>
          </p:cNvSpPr>
          <p:nvPr>
            <p:ph type="title"/>
          </p:nvPr>
        </p:nvSpPr>
        <p:spPr>
          <a:xfrm>
            <a:off x="838200" y="365125"/>
            <a:ext cx="10515600" cy="520399"/>
          </a:xfrm>
        </p:spPr>
        <p:txBody>
          <a:bodyPr>
            <a:normAutofit fontScale="90000"/>
          </a:bodyPr>
          <a:lstStyle/>
          <a:p>
            <a:r>
              <a:rPr lang="en-IN" dirty="0"/>
              <a:t>3. Geographical analysis</a:t>
            </a:r>
          </a:p>
        </p:txBody>
      </p:sp>
      <p:sp>
        <p:nvSpPr>
          <p:cNvPr id="3" name="Content Placeholder 2">
            <a:extLst>
              <a:ext uri="{FF2B5EF4-FFF2-40B4-BE49-F238E27FC236}">
                <a16:creationId xmlns:a16="http://schemas.microsoft.com/office/drawing/2014/main" id="{579064A5-40A3-BFD4-E6CC-46E55BB243DB}"/>
              </a:ext>
            </a:extLst>
          </p:cNvPr>
          <p:cNvSpPr>
            <a:spLocks noGrp="1"/>
          </p:cNvSpPr>
          <p:nvPr>
            <p:ph idx="1"/>
          </p:nvPr>
        </p:nvSpPr>
        <p:spPr/>
        <p:txBody>
          <a:bodyPr>
            <a:normAutofit/>
          </a:bodyPr>
          <a:lstStyle/>
          <a:p>
            <a:br>
              <a:rPr lang="en-US" sz="1200" b="0" i="0" dirty="0">
                <a:solidFill>
                  <a:srgbClr val="252423"/>
                </a:solidFill>
                <a:effectLst/>
                <a:latin typeface="Segoe UI" panose="020B0502040204020203" pitchFamily="34" charset="0"/>
              </a:rPr>
            </a:br>
            <a:endParaRPr lang="en-US" sz="1200" b="0" i="0" dirty="0">
              <a:solidFill>
                <a:srgbClr val="252423"/>
              </a:solidFill>
              <a:effectLst/>
              <a:latin typeface="Segoe UI" panose="020B0502040204020203" pitchFamily="34" charset="0"/>
            </a:endParaRPr>
          </a:p>
          <a:p>
            <a:endParaRPr lang="en-US" sz="1200" dirty="0">
              <a:solidFill>
                <a:srgbClr val="252423"/>
              </a:solidFill>
              <a:latin typeface="Segoe UI" panose="020B0502040204020203" pitchFamily="34" charset="0"/>
            </a:endParaRPr>
          </a:p>
          <a:p>
            <a:pPr marL="0" indent="0">
              <a:buNone/>
            </a:pPr>
            <a:endParaRPr lang="en-IN" sz="1200" dirty="0"/>
          </a:p>
        </p:txBody>
      </p:sp>
      <p:pic>
        <p:nvPicPr>
          <p:cNvPr id="5" name="Picture 4">
            <a:extLst>
              <a:ext uri="{FF2B5EF4-FFF2-40B4-BE49-F238E27FC236}">
                <a16:creationId xmlns:a16="http://schemas.microsoft.com/office/drawing/2014/main" id="{4676F6B2-F09F-2384-BE11-64C64C74B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1" y="1064318"/>
            <a:ext cx="6245994" cy="5112645"/>
          </a:xfrm>
          <a:prstGeom prst="rect">
            <a:avLst/>
          </a:prstGeom>
        </p:spPr>
      </p:pic>
      <p:pic>
        <p:nvPicPr>
          <p:cNvPr id="7" name="Picture 6">
            <a:extLst>
              <a:ext uri="{FF2B5EF4-FFF2-40B4-BE49-F238E27FC236}">
                <a16:creationId xmlns:a16="http://schemas.microsoft.com/office/drawing/2014/main" id="{9A37D8EB-5E0D-7745-C6F5-DDB082E134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6936" y="885524"/>
            <a:ext cx="4201111" cy="5524901"/>
          </a:xfrm>
          <a:prstGeom prst="rect">
            <a:avLst/>
          </a:prstGeom>
        </p:spPr>
      </p:pic>
    </p:spTree>
    <p:extLst>
      <p:ext uri="{BB962C8B-B14F-4D97-AF65-F5344CB8AC3E}">
        <p14:creationId xmlns:p14="http://schemas.microsoft.com/office/powerpoint/2010/main" val="1473742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EC5C7-06D4-4B5C-B087-9ACB4D5E6B51}"/>
              </a:ext>
            </a:extLst>
          </p:cNvPr>
          <p:cNvSpPr>
            <a:spLocks noGrp="1"/>
          </p:cNvSpPr>
          <p:nvPr>
            <p:ph type="title"/>
          </p:nvPr>
        </p:nvSpPr>
        <p:spPr>
          <a:xfrm>
            <a:off x="838200" y="365125"/>
            <a:ext cx="10515600" cy="1049005"/>
          </a:xfrm>
        </p:spPr>
        <p:txBody>
          <a:bodyPr>
            <a:normAutofit/>
          </a:bodyPr>
          <a:lstStyle/>
          <a:p>
            <a:r>
              <a:rPr lang="en-IN" dirty="0"/>
              <a:t>Insights</a:t>
            </a:r>
            <a:endParaRPr lang="en-IN" sz="4800" dirty="0"/>
          </a:p>
        </p:txBody>
      </p:sp>
      <p:sp>
        <p:nvSpPr>
          <p:cNvPr id="3" name="Content Placeholder 2">
            <a:extLst>
              <a:ext uri="{FF2B5EF4-FFF2-40B4-BE49-F238E27FC236}">
                <a16:creationId xmlns:a16="http://schemas.microsoft.com/office/drawing/2014/main" id="{DFC20859-2F06-CE4E-21CD-BAD7E8C36311}"/>
              </a:ext>
            </a:extLst>
          </p:cNvPr>
          <p:cNvSpPr>
            <a:spLocks noGrp="1"/>
          </p:cNvSpPr>
          <p:nvPr>
            <p:ph idx="1"/>
          </p:nvPr>
        </p:nvSpPr>
        <p:spPr>
          <a:xfrm>
            <a:off x="678415" y="1414130"/>
            <a:ext cx="10835169" cy="4472962"/>
          </a:xfrm>
        </p:spPr>
        <p:txBody>
          <a:bodyPr>
            <a:normAutofit/>
          </a:bodyPr>
          <a:lstStyle/>
          <a:p>
            <a:pPr>
              <a:lnSpc>
                <a:spcPct val="100000"/>
              </a:lnSpc>
            </a:pPr>
            <a:r>
              <a:rPr lang="en-US" sz="1800" dirty="0">
                <a:solidFill>
                  <a:srgbClr val="252423"/>
                </a:solidFill>
                <a:latin typeface="Times New Roman" panose="02020603050405020304" pitchFamily="18" charset="0"/>
                <a:cs typeface="Times New Roman" panose="02020603050405020304" pitchFamily="18" charset="0"/>
              </a:rPr>
              <a:t>Maharashtra had the highest Count of Movie and was higher than Andhra Pradesh and AP which had the lowest Count of Movie. Maharashtra accounted for 21.08% of Count of Movie</a:t>
            </a:r>
            <a:r>
              <a:rPr lang="en-US" dirty="0">
                <a:solidFill>
                  <a:srgbClr val="252423"/>
                </a:solidFill>
                <a:latin typeface="Times New Roman" panose="02020603050405020304" pitchFamily="18" charset="0"/>
                <a:cs typeface="Times New Roman" panose="02020603050405020304" pitchFamily="18" charset="0"/>
              </a:rPr>
              <a:t>. </a:t>
            </a:r>
            <a:r>
              <a:rPr lang="en-US" sz="1800" dirty="0">
                <a:solidFill>
                  <a:srgbClr val="252423"/>
                </a:solidFill>
                <a:latin typeface="Times New Roman" panose="02020603050405020304" pitchFamily="18" charset="0"/>
                <a:cs typeface="Times New Roman" panose="02020603050405020304" pitchFamily="18" charset="0"/>
              </a:rPr>
              <a:t>Followed by Madhya Pradesh with 11.16% and New Delhi with 10.18% and least is Kerala with 0.92%.</a:t>
            </a:r>
          </a:p>
          <a:p>
            <a:pPr>
              <a:lnSpc>
                <a:spcPct val="100000"/>
              </a:lnSpc>
            </a:pPr>
            <a:r>
              <a:rPr lang="en-US" sz="1800" dirty="0">
                <a:solidFill>
                  <a:srgbClr val="252423"/>
                </a:solidFill>
                <a:latin typeface="Times New Roman" panose="02020603050405020304" pitchFamily="18" charset="0"/>
                <a:cs typeface="Times New Roman" panose="02020603050405020304" pitchFamily="18" charset="0"/>
              </a:rPr>
              <a:t> Northern regions has maximum audience for Bollywood movie with 35.34%, followed by west region with 34.52% and followed by east with 16% of  audience for Bollywood movie.</a:t>
            </a:r>
          </a:p>
          <a:p>
            <a:pPr>
              <a:lnSpc>
                <a:spcPct val="100000"/>
              </a:lnSpc>
            </a:pPr>
            <a:r>
              <a:rPr lang="en-US" sz="1800" dirty="0">
                <a:solidFill>
                  <a:srgbClr val="252423"/>
                </a:solidFill>
                <a:latin typeface="Times New Roman" panose="02020603050405020304" pitchFamily="18" charset="0"/>
                <a:cs typeface="Times New Roman" panose="02020603050405020304" pitchFamily="18" charset="0"/>
              </a:rPr>
              <a:t>We can conclude that North-</a:t>
            </a:r>
            <a:r>
              <a:rPr lang="en-US" sz="1800" dirty="0" err="1">
                <a:solidFill>
                  <a:srgbClr val="252423"/>
                </a:solidFill>
                <a:latin typeface="Times New Roman" panose="02020603050405020304" pitchFamily="18" charset="0"/>
                <a:cs typeface="Times New Roman" panose="02020603050405020304" pitchFamily="18" charset="0"/>
              </a:rPr>
              <a:t>easthen</a:t>
            </a:r>
            <a:r>
              <a:rPr lang="en-US" sz="1800" dirty="0">
                <a:solidFill>
                  <a:srgbClr val="252423"/>
                </a:solidFill>
                <a:latin typeface="Times New Roman" panose="02020603050405020304" pitchFamily="18" charset="0"/>
                <a:cs typeface="Times New Roman" panose="02020603050405020304" pitchFamily="18" charset="0"/>
              </a:rPr>
              <a:t> and western region is popular for Bollywood movie and south region except Maharashtra are less likely prefer </a:t>
            </a:r>
            <a:r>
              <a:rPr lang="en-US" sz="1800" dirty="0" err="1">
                <a:solidFill>
                  <a:srgbClr val="252423"/>
                </a:solidFill>
                <a:latin typeface="Times New Roman" panose="02020603050405020304" pitchFamily="18" charset="0"/>
                <a:cs typeface="Times New Roman" panose="02020603050405020304" pitchFamily="18" charset="0"/>
              </a:rPr>
              <a:t>hindi</a:t>
            </a:r>
            <a:r>
              <a:rPr lang="en-US" sz="1800" dirty="0">
                <a:solidFill>
                  <a:srgbClr val="252423"/>
                </a:solidFill>
                <a:latin typeface="Times New Roman" panose="02020603050405020304" pitchFamily="18" charset="0"/>
                <a:cs typeface="Times New Roman" panose="02020603050405020304" pitchFamily="18" charset="0"/>
              </a:rPr>
              <a:t> movie because they have their own regional language and have difficulty in understanding the language.  </a:t>
            </a:r>
          </a:p>
          <a:p>
            <a:pPr>
              <a:lnSpc>
                <a:spcPct val="100000"/>
              </a:lnSpc>
            </a:pPr>
            <a:r>
              <a:rPr lang="en-US" sz="1800" dirty="0">
                <a:solidFill>
                  <a:srgbClr val="252423"/>
                </a:solidFill>
                <a:latin typeface="Times New Roman" panose="02020603050405020304" pitchFamily="18" charset="0"/>
                <a:cs typeface="Times New Roman" panose="02020603050405020304" pitchFamily="18" charset="0"/>
              </a:rPr>
              <a:t>Hindi language barrier has developed less occupancy in southern states like </a:t>
            </a:r>
            <a:r>
              <a:rPr lang="en-US" sz="1800" dirty="0" err="1">
                <a:solidFill>
                  <a:srgbClr val="252423"/>
                </a:solidFill>
                <a:latin typeface="Times New Roman" panose="02020603050405020304" pitchFamily="18" charset="0"/>
                <a:cs typeface="Times New Roman" panose="02020603050405020304" pitchFamily="18" charset="0"/>
              </a:rPr>
              <a:t>Andra</a:t>
            </a:r>
            <a:r>
              <a:rPr lang="en-US" sz="1800" dirty="0">
                <a:solidFill>
                  <a:srgbClr val="252423"/>
                </a:solidFill>
                <a:latin typeface="Times New Roman" panose="02020603050405020304" pitchFamily="18" charset="0"/>
                <a:cs typeface="Times New Roman" panose="02020603050405020304" pitchFamily="18" charset="0"/>
              </a:rPr>
              <a:t> Pradesh, Tamil Nadu, Karnataka and Kerala also south Indian movies are popular in these zones.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634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74B8E-F6D8-95B5-FCF7-BD99EFB7C610}"/>
              </a:ext>
            </a:extLst>
          </p:cNvPr>
          <p:cNvSpPr>
            <a:spLocks noGrp="1"/>
          </p:cNvSpPr>
          <p:nvPr>
            <p:ph type="title"/>
          </p:nvPr>
        </p:nvSpPr>
        <p:spPr/>
        <p:txBody>
          <a:bodyPr/>
          <a:lstStyle/>
          <a:p>
            <a:r>
              <a:rPr lang="en-IN" sz="4000" dirty="0"/>
              <a:t>4. Word</a:t>
            </a:r>
            <a:r>
              <a:rPr lang="en-IN" dirty="0"/>
              <a:t> </a:t>
            </a:r>
            <a:r>
              <a:rPr lang="en-IN" sz="4000" dirty="0"/>
              <a:t>cloud</a:t>
            </a:r>
            <a:endParaRPr lang="en-IN" dirty="0"/>
          </a:p>
        </p:txBody>
      </p:sp>
      <p:sp>
        <p:nvSpPr>
          <p:cNvPr id="3" name="TextBox 2">
            <a:extLst>
              <a:ext uri="{FF2B5EF4-FFF2-40B4-BE49-F238E27FC236}">
                <a16:creationId xmlns:a16="http://schemas.microsoft.com/office/drawing/2014/main" id="{E952D73B-8636-2F4E-3107-9D004971DF94}"/>
              </a:ext>
            </a:extLst>
          </p:cNvPr>
          <p:cNvSpPr txBox="1"/>
          <p:nvPr/>
        </p:nvSpPr>
        <p:spPr>
          <a:xfrm>
            <a:off x="7577244" y="2393879"/>
            <a:ext cx="3776556" cy="1754326"/>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2"/>
          </a:fillRef>
          <a:effectRef idx="1">
            <a:schemeClr val="accent2"/>
          </a:effectRef>
          <a:fontRef idx="minor">
            <a:schemeClr val="lt1"/>
          </a:fontRef>
        </p:style>
        <p:txBody>
          <a:bodyPr wrap="square" rtlCol="0">
            <a:spAutoFit/>
          </a:bodyPr>
          <a:lstStyle/>
          <a:p>
            <a:r>
              <a:rPr lang="en-IN" dirty="0" err="1"/>
              <a:t>Photo,Personel,Professional,Iyer,Tiwari</a:t>
            </a:r>
            <a:r>
              <a:rPr lang="en-IN" dirty="0"/>
              <a:t>.. Etc are the keywords which are highly used in February media coverage. These are the hot keywords and these are trending across the media platform.</a:t>
            </a:r>
          </a:p>
        </p:txBody>
      </p:sp>
      <p:cxnSp>
        <p:nvCxnSpPr>
          <p:cNvPr id="6" name="Connector: Elbow 5">
            <a:extLst>
              <a:ext uri="{FF2B5EF4-FFF2-40B4-BE49-F238E27FC236}">
                <a16:creationId xmlns:a16="http://schemas.microsoft.com/office/drawing/2014/main" id="{08AE7853-5719-744E-BC13-0ED3CE43FD8B}"/>
              </a:ext>
            </a:extLst>
          </p:cNvPr>
          <p:cNvCxnSpPr>
            <a:cxnSpLocks/>
          </p:cNvCxnSpPr>
          <p:nvPr/>
        </p:nvCxnSpPr>
        <p:spPr>
          <a:xfrm flipV="1">
            <a:off x="5995988" y="3271042"/>
            <a:ext cx="1493873" cy="33734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0" name="Picture 6" descr="Word Cloud">
            <a:extLst>
              <a:ext uri="{FF2B5EF4-FFF2-40B4-BE49-F238E27FC236}">
                <a16:creationId xmlns:a16="http://schemas.microsoft.com/office/drawing/2014/main" id="{219A4784-637A-758A-25AE-AE7B585CFF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316" y="1273995"/>
            <a:ext cx="5715000" cy="4839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725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B485B50-2CEC-3969-A5A3-F71590206FB9}"/>
              </a:ext>
            </a:extLst>
          </p:cNvPr>
          <p:cNvSpPr txBox="1"/>
          <p:nvPr/>
        </p:nvSpPr>
        <p:spPr>
          <a:xfrm>
            <a:off x="785150" y="508266"/>
            <a:ext cx="4701249" cy="707886"/>
          </a:xfrm>
          <a:prstGeom prst="rect">
            <a:avLst/>
          </a:prstGeom>
          <a:noFill/>
        </p:spPr>
        <p:txBody>
          <a:bodyPr wrap="square" rtlCol="0">
            <a:spAutoFit/>
          </a:bodyPr>
          <a:lstStyle/>
          <a:p>
            <a:r>
              <a:rPr lang="en-IN" sz="4000" dirty="0"/>
              <a:t>5. Movie</a:t>
            </a:r>
            <a:r>
              <a:rPr lang="en-IN" sz="2400" dirty="0"/>
              <a:t> </a:t>
            </a:r>
            <a:r>
              <a:rPr lang="en-IN" sz="4000" dirty="0"/>
              <a:t>Comparison</a:t>
            </a:r>
            <a:endParaRPr lang="en-IN" sz="2400" dirty="0"/>
          </a:p>
        </p:txBody>
      </p:sp>
      <p:pic>
        <p:nvPicPr>
          <p:cNvPr id="4" name="Picture 3">
            <a:extLst>
              <a:ext uri="{FF2B5EF4-FFF2-40B4-BE49-F238E27FC236}">
                <a16:creationId xmlns:a16="http://schemas.microsoft.com/office/drawing/2014/main" id="{E847562A-F026-7D38-84EC-743C1EC382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532711"/>
            <a:ext cx="6502399" cy="5185589"/>
          </a:xfrm>
          <a:prstGeom prst="rect">
            <a:avLst/>
          </a:prstGeom>
        </p:spPr>
      </p:pic>
      <p:pic>
        <p:nvPicPr>
          <p:cNvPr id="8" name="Picture 7">
            <a:extLst>
              <a:ext uri="{FF2B5EF4-FFF2-40B4-BE49-F238E27FC236}">
                <a16:creationId xmlns:a16="http://schemas.microsoft.com/office/drawing/2014/main" id="{E231681A-6DD1-0C39-2737-47DF5654C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7600" y="1532710"/>
            <a:ext cx="5818849" cy="5033189"/>
          </a:xfrm>
          <a:prstGeom prst="rect">
            <a:avLst/>
          </a:prstGeom>
        </p:spPr>
      </p:pic>
    </p:spTree>
    <p:extLst>
      <p:ext uri="{BB962C8B-B14F-4D97-AF65-F5344CB8AC3E}">
        <p14:creationId xmlns:p14="http://schemas.microsoft.com/office/powerpoint/2010/main" val="1961498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D53772-9E26-E527-DDC0-E1D4E8C822C1}"/>
              </a:ext>
            </a:extLst>
          </p:cNvPr>
          <p:cNvSpPr txBox="1"/>
          <p:nvPr/>
        </p:nvSpPr>
        <p:spPr>
          <a:xfrm>
            <a:off x="7264400" y="1654139"/>
            <a:ext cx="4098818" cy="3139321"/>
          </a:xfrm>
          <a:prstGeom prst="rect">
            <a:avLst/>
          </a:prstGeom>
          <a:solidFill>
            <a:schemeClr val="tx2">
              <a:lumMod val="20000"/>
              <a:lumOff val="80000"/>
            </a:schemeClr>
          </a:solidFill>
          <a:effectLst>
            <a:outerShdw blurRad="50800" dist="38100" dir="2700000" algn="tl" rotWithShape="0">
              <a:prstClr val="black">
                <a:alpha val="40000"/>
              </a:prstClr>
            </a:outerShdw>
          </a:effectLst>
        </p:spPr>
        <p:txBody>
          <a:bodyPr wrap="square" rtlCol="0">
            <a:spAutoFit/>
          </a:bodyPr>
          <a:lstStyle/>
          <a:p>
            <a:pPr marL="285750" indent="-285750">
              <a:buFont typeface="Arial" panose="020B0604020202020204" pitchFamily="34" charset="0"/>
              <a:buChar char="•"/>
            </a:pPr>
            <a:r>
              <a:rPr lang="en-IN" dirty="0"/>
              <a:t>From the visuals, we can notice that News report has maximum coverage of Bollywood movie and interview has least coverage of movies.</a:t>
            </a:r>
          </a:p>
          <a:p>
            <a:pPr marL="285750" indent="-285750">
              <a:buFont typeface="Arial" panose="020B0604020202020204" pitchFamily="34" charset="0"/>
              <a:buChar char="•"/>
            </a:pPr>
            <a:r>
              <a:rPr lang="en-IN" dirty="0"/>
              <a:t>Truth Prevail publication has highest coverage of Bollywood news article and Vritamanas publication includes least Bollywood news coverage.</a:t>
            </a:r>
          </a:p>
          <a:p>
            <a:pPr marL="285750" indent="-285750">
              <a:buFont typeface="Arial" panose="020B0604020202020204" pitchFamily="34" charset="0"/>
              <a:buChar char="•"/>
            </a:pPr>
            <a:r>
              <a:rPr lang="en-IN" dirty="0"/>
              <a:t>Subh Mangal Zyada Savadhan movie has the highest adrate.</a:t>
            </a:r>
          </a:p>
          <a:p>
            <a:endParaRPr lang="en-IN" dirty="0"/>
          </a:p>
        </p:txBody>
      </p:sp>
      <p:pic>
        <p:nvPicPr>
          <p:cNvPr id="5" name="Picture 4">
            <a:extLst>
              <a:ext uri="{FF2B5EF4-FFF2-40B4-BE49-F238E27FC236}">
                <a16:creationId xmlns:a16="http://schemas.microsoft.com/office/drawing/2014/main" id="{DB078A27-7FE0-2B8D-B594-D59ACCCB3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300" y="761999"/>
            <a:ext cx="6413500" cy="5928141"/>
          </a:xfrm>
          <a:prstGeom prst="rect">
            <a:avLst/>
          </a:prstGeom>
        </p:spPr>
      </p:pic>
    </p:spTree>
    <p:extLst>
      <p:ext uri="{BB962C8B-B14F-4D97-AF65-F5344CB8AC3E}">
        <p14:creationId xmlns:p14="http://schemas.microsoft.com/office/powerpoint/2010/main" val="3631554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2492</TotalTime>
  <Words>554</Words>
  <Application>Microsoft Office PowerPoint</Application>
  <PresentationFormat>Widescreen</PresentationFormat>
  <Paragraphs>34</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Segoe UI</vt:lpstr>
      <vt:lpstr>Times New Roman</vt:lpstr>
      <vt:lpstr>Office Theme</vt:lpstr>
      <vt:lpstr>PowerPoint Presentation</vt:lpstr>
      <vt:lpstr>1. Movie mention</vt:lpstr>
      <vt:lpstr>2. Sentiment</vt:lpstr>
      <vt:lpstr>Insights</vt:lpstr>
      <vt:lpstr>3. Geographical analysis</vt:lpstr>
      <vt:lpstr>Insights</vt:lpstr>
      <vt:lpstr>4. Word cloud</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mention</dc:title>
  <dc:creator>Vishu kb</dc:creator>
  <cp:lastModifiedBy>Vishu kb</cp:lastModifiedBy>
  <cp:revision>1</cp:revision>
  <dcterms:created xsi:type="dcterms:W3CDTF">2023-06-15T12:38:30Z</dcterms:created>
  <dcterms:modified xsi:type="dcterms:W3CDTF">2023-06-17T06:59:56Z</dcterms:modified>
</cp:coreProperties>
</file>