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6DA96-0A0D-DD4B-9040-6F999CCDB9F7}" type="doc">
      <dgm:prSet loTypeId="urn:microsoft.com/office/officeart/2005/8/layout/vProcess5" loCatId="" qsTypeId="urn:microsoft.com/office/officeart/2005/8/quickstyle/3D5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0E94C3D-7ED4-6E42-ACF0-6B1EC6B286D0}">
      <dgm:prSet phldrT="[Text]"/>
      <dgm:spPr/>
      <dgm:t>
        <a:bodyPr/>
        <a:lstStyle/>
        <a:p>
          <a:r>
            <a:rPr lang="en-US" dirty="0" smtClean="0"/>
            <a:t>Listen to to the “Introduction”</a:t>
          </a:r>
          <a:r>
            <a:rPr lang="en-US" baseline="0" dirty="0" smtClean="0"/>
            <a:t> </a:t>
          </a:r>
          <a:r>
            <a:rPr lang="en-US" dirty="0" smtClean="0"/>
            <a:t>video (1.5 minutes)</a:t>
          </a:r>
          <a:endParaRPr lang="en-US" dirty="0"/>
        </a:p>
      </dgm:t>
    </dgm:pt>
    <dgm:pt modelId="{9E7C1730-7C17-3241-AF1F-965591DBF3FF}" type="parTrans" cxnId="{77922294-0784-BB4F-9D4E-EF763532C872}">
      <dgm:prSet/>
      <dgm:spPr/>
      <dgm:t>
        <a:bodyPr/>
        <a:lstStyle/>
        <a:p>
          <a:endParaRPr lang="en-US"/>
        </a:p>
      </dgm:t>
    </dgm:pt>
    <dgm:pt modelId="{9F92A10F-6261-AB42-8444-85C2504676C1}" type="sibTrans" cxnId="{77922294-0784-BB4F-9D4E-EF763532C872}">
      <dgm:prSet/>
      <dgm:spPr/>
      <dgm:t>
        <a:bodyPr/>
        <a:lstStyle/>
        <a:p>
          <a:endParaRPr lang="en-US"/>
        </a:p>
      </dgm:t>
    </dgm:pt>
    <dgm:pt modelId="{FD4942B1-C75F-6941-B6F0-438072325285}">
      <dgm:prSet phldrT="[Text]"/>
      <dgm:spPr/>
      <dgm:t>
        <a:bodyPr/>
        <a:lstStyle/>
        <a:p>
          <a:r>
            <a:rPr lang="en-US" dirty="0" smtClean="0"/>
            <a:t>Browse the “Learning objectives”</a:t>
          </a:r>
          <a:endParaRPr lang="en-US" dirty="0"/>
        </a:p>
      </dgm:t>
    </dgm:pt>
    <dgm:pt modelId="{D452C210-044E-DF43-84D4-816790130D82}" type="parTrans" cxnId="{0A5469D5-BD5D-BD4F-81B3-6733868846A6}">
      <dgm:prSet/>
      <dgm:spPr/>
      <dgm:t>
        <a:bodyPr/>
        <a:lstStyle/>
        <a:p>
          <a:endParaRPr lang="en-US"/>
        </a:p>
      </dgm:t>
    </dgm:pt>
    <dgm:pt modelId="{77EBF63E-2310-B64B-9CF3-4776E533F641}" type="sibTrans" cxnId="{0A5469D5-BD5D-BD4F-81B3-6733868846A6}">
      <dgm:prSet/>
      <dgm:spPr/>
      <dgm:t>
        <a:bodyPr/>
        <a:lstStyle/>
        <a:p>
          <a:endParaRPr lang="en-US"/>
        </a:p>
      </dgm:t>
    </dgm:pt>
    <dgm:pt modelId="{D822A73D-B2D0-944C-A771-3DF21CD156B3}">
      <dgm:prSet phldrT="[Text]"/>
      <dgm:spPr/>
      <dgm:t>
        <a:bodyPr/>
        <a:lstStyle/>
        <a:p>
          <a:r>
            <a:rPr lang="en-US" dirty="0" smtClean="0"/>
            <a:t>Download the “Lecture notes”</a:t>
          </a:r>
        </a:p>
      </dgm:t>
    </dgm:pt>
    <dgm:pt modelId="{1EC1EEAB-BFD4-5347-8399-4B92137C01B4}" type="parTrans" cxnId="{6DBAA512-ED83-494E-8171-57D02138BD3B}">
      <dgm:prSet/>
      <dgm:spPr/>
      <dgm:t>
        <a:bodyPr/>
        <a:lstStyle/>
        <a:p>
          <a:endParaRPr lang="en-US"/>
        </a:p>
      </dgm:t>
    </dgm:pt>
    <dgm:pt modelId="{9467FA73-A26D-264B-8814-691367D0070D}" type="sibTrans" cxnId="{6DBAA512-ED83-494E-8171-57D02138BD3B}">
      <dgm:prSet/>
      <dgm:spPr/>
      <dgm:t>
        <a:bodyPr/>
        <a:lstStyle/>
        <a:p>
          <a:endParaRPr lang="en-US"/>
        </a:p>
      </dgm:t>
    </dgm:pt>
    <dgm:pt modelId="{CDE88425-9FA7-0841-9C93-2D8D09511DF9}">
      <dgm:prSet phldrT="[Text]"/>
      <dgm:spPr/>
      <dgm:t>
        <a:bodyPr/>
        <a:lstStyle/>
        <a:p>
          <a:r>
            <a:rPr lang="en-US" dirty="0" smtClean="0"/>
            <a:t>Watch the “Lecture videos”</a:t>
          </a:r>
        </a:p>
      </dgm:t>
    </dgm:pt>
    <dgm:pt modelId="{A51B1CDA-3054-4D4E-9F19-00B63D25BDB4}" type="parTrans" cxnId="{99C7BF4B-5D8F-9B46-942B-EC3A058B20E6}">
      <dgm:prSet/>
      <dgm:spPr/>
      <dgm:t>
        <a:bodyPr/>
        <a:lstStyle/>
        <a:p>
          <a:endParaRPr lang="en-US"/>
        </a:p>
      </dgm:t>
    </dgm:pt>
    <dgm:pt modelId="{10F6555B-A5AF-E946-8BD0-604A6B65E938}" type="sibTrans" cxnId="{99C7BF4B-5D8F-9B46-942B-EC3A058B20E6}">
      <dgm:prSet/>
      <dgm:spPr/>
      <dgm:t>
        <a:bodyPr/>
        <a:lstStyle/>
        <a:p>
          <a:endParaRPr lang="en-US"/>
        </a:p>
      </dgm:t>
    </dgm:pt>
    <dgm:pt modelId="{32B0EBB1-4B3F-D64A-B949-5B1F38B05B21}">
      <dgm:prSet phldrT="[Text]"/>
      <dgm:spPr/>
      <dgm:t>
        <a:bodyPr/>
        <a:lstStyle/>
        <a:p>
          <a:r>
            <a:rPr lang="en-US" dirty="0" smtClean="0"/>
            <a:t>Complete "Assignment 2" </a:t>
          </a:r>
        </a:p>
      </dgm:t>
    </dgm:pt>
    <dgm:pt modelId="{63FC8EE0-F2E7-3A47-9780-7D842F48D7F1}" type="parTrans" cxnId="{3BFE55E8-9894-7A48-A82D-BD5F846E83E0}">
      <dgm:prSet/>
      <dgm:spPr/>
      <dgm:t>
        <a:bodyPr/>
        <a:lstStyle/>
        <a:p>
          <a:endParaRPr lang="en-US"/>
        </a:p>
      </dgm:t>
    </dgm:pt>
    <dgm:pt modelId="{B435B1B9-4244-7740-9621-69D7AD32CB99}" type="sibTrans" cxnId="{3BFE55E8-9894-7A48-A82D-BD5F846E83E0}">
      <dgm:prSet/>
      <dgm:spPr/>
      <dgm:t>
        <a:bodyPr/>
        <a:lstStyle/>
        <a:p>
          <a:endParaRPr lang="en-US"/>
        </a:p>
      </dgm:t>
    </dgm:pt>
    <dgm:pt modelId="{63CAA1E4-53EA-2246-89C9-A41932A02468}" type="pres">
      <dgm:prSet presAssocID="{1886DA96-0A0D-DD4B-9040-6F999CCDB9F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368390-958A-D840-8D8F-BA7A9DE1A54C}" type="pres">
      <dgm:prSet presAssocID="{1886DA96-0A0D-DD4B-9040-6F999CCDB9F7}" presName="dummyMaxCanvas" presStyleCnt="0">
        <dgm:presLayoutVars/>
      </dgm:prSet>
      <dgm:spPr/>
    </dgm:pt>
    <dgm:pt modelId="{B49474EF-8341-194F-AE94-5516168CCF49}" type="pres">
      <dgm:prSet presAssocID="{1886DA96-0A0D-DD4B-9040-6F999CCDB9F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E8FC2-8784-2640-887E-E0C156479CCE}" type="pres">
      <dgm:prSet presAssocID="{1886DA96-0A0D-DD4B-9040-6F999CCDB9F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3F3FE-7667-7F42-9717-B3B96EA59FF1}" type="pres">
      <dgm:prSet presAssocID="{1886DA96-0A0D-DD4B-9040-6F999CCDB9F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4E854-E5C2-4544-AE7E-5837AFE1BDA1}" type="pres">
      <dgm:prSet presAssocID="{1886DA96-0A0D-DD4B-9040-6F999CCDB9F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B7A8C-5244-5F40-8983-E10E0FD89B57}" type="pres">
      <dgm:prSet presAssocID="{1886DA96-0A0D-DD4B-9040-6F999CCDB9F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A90BB-9CEF-AF4D-9194-C62218644FE2}" type="pres">
      <dgm:prSet presAssocID="{1886DA96-0A0D-DD4B-9040-6F999CCDB9F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A8084-0857-1145-AC1A-8F51D68E4DEA}" type="pres">
      <dgm:prSet presAssocID="{1886DA96-0A0D-DD4B-9040-6F999CCDB9F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6445B-D38A-FA4A-982D-BB26E3C8F2A0}" type="pres">
      <dgm:prSet presAssocID="{1886DA96-0A0D-DD4B-9040-6F999CCDB9F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C4ED8-2CA0-5840-9BDE-8DE4FB8296E9}" type="pres">
      <dgm:prSet presAssocID="{1886DA96-0A0D-DD4B-9040-6F999CCDB9F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8AC31-863C-634F-8125-A39C5DADAF49}" type="pres">
      <dgm:prSet presAssocID="{1886DA96-0A0D-DD4B-9040-6F999CCDB9F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E9663-6C93-C648-8C50-74E1CB5CAE7C}" type="pres">
      <dgm:prSet presAssocID="{1886DA96-0A0D-DD4B-9040-6F999CCDB9F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615C5-D2D4-5941-B75F-D389F10E8E22}" type="pres">
      <dgm:prSet presAssocID="{1886DA96-0A0D-DD4B-9040-6F999CCDB9F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99696-F8FE-C044-8C29-E60177456419}" type="pres">
      <dgm:prSet presAssocID="{1886DA96-0A0D-DD4B-9040-6F999CCDB9F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E9482-781D-0844-8BC2-C6DEA28CDC05}" type="pres">
      <dgm:prSet presAssocID="{1886DA96-0A0D-DD4B-9040-6F999CCDB9F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469D5-BD5D-BD4F-81B3-6733868846A6}" srcId="{1886DA96-0A0D-DD4B-9040-6F999CCDB9F7}" destId="{FD4942B1-C75F-6941-B6F0-438072325285}" srcOrd="1" destOrd="0" parTransId="{D452C210-044E-DF43-84D4-816790130D82}" sibTransId="{77EBF63E-2310-B64B-9CF3-4776E533F641}"/>
    <dgm:cxn modelId="{06275307-09A2-D544-8666-79D6707AC39A}" type="presOf" srcId="{B0E94C3D-7ED4-6E42-ACF0-6B1EC6B286D0}" destId="{B49474EF-8341-194F-AE94-5516168CCF49}" srcOrd="0" destOrd="0" presId="urn:microsoft.com/office/officeart/2005/8/layout/vProcess5"/>
    <dgm:cxn modelId="{C07C0790-8D01-0642-BBCF-8F353ADBA374}" type="presOf" srcId="{10F6555B-A5AF-E946-8BD0-604A6B65E938}" destId="{963C4ED8-2CA0-5840-9BDE-8DE4FB8296E9}" srcOrd="0" destOrd="0" presId="urn:microsoft.com/office/officeart/2005/8/layout/vProcess5"/>
    <dgm:cxn modelId="{071B098E-2DB3-0540-A15C-AD5D51BA8A7A}" type="presOf" srcId="{9467FA73-A26D-264B-8814-691367D0070D}" destId="{A8F6445B-D38A-FA4A-982D-BB26E3C8F2A0}" srcOrd="0" destOrd="0" presId="urn:microsoft.com/office/officeart/2005/8/layout/vProcess5"/>
    <dgm:cxn modelId="{0951BB2F-A264-9F43-8AAE-F7875F022806}" type="presOf" srcId="{32B0EBB1-4B3F-D64A-B949-5B1F38B05B21}" destId="{169B7A8C-5244-5F40-8983-E10E0FD89B57}" srcOrd="0" destOrd="0" presId="urn:microsoft.com/office/officeart/2005/8/layout/vProcess5"/>
    <dgm:cxn modelId="{E79D0F3B-3FFD-3341-804D-60E7F283A720}" type="presOf" srcId="{B0E94C3D-7ED4-6E42-ACF0-6B1EC6B286D0}" destId="{8D18AC31-863C-634F-8125-A39C5DADAF49}" srcOrd="1" destOrd="0" presId="urn:microsoft.com/office/officeart/2005/8/layout/vProcess5"/>
    <dgm:cxn modelId="{BFE3E299-1DCD-C447-981B-793F086962A9}" type="presOf" srcId="{D822A73D-B2D0-944C-A771-3DF21CD156B3}" destId="{AEC3F3FE-7667-7F42-9717-B3B96EA59FF1}" srcOrd="0" destOrd="0" presId="urn:microsoft.com/office/officeart/2005/8/layout/vProcess5"/>
    <dgm:cxn modelId="{6DBAA512-ED83-494E-8171-57D02138BD3B}" srcId="{1886DA96-0A0D-DD4B-9040-6F999CCDB9F7}" destId="{D822A73D-B2D0-944C-A771-3DF21CD156B3}" srcOrd="2" destOrd="0" parTransId="{1EC1EEAB-BFD4-5347-8399-4B92137C01B4}" sibTransId="{9467FA73-A26D-264B-8814-691367D0070D}"/>
    <dgm:cxn modelId="{77922294-0784-BB4F-9D4E-EF763532C872}" srcId="{1886DA96-0A0D-DD4B-9040-6F999CCDB9F7}" destId="{B0E94C3D-7ED4-6E42-ACF0-6B1EC6B286D0}" srcOrd="0" destOrd="0" parTransId="{9E7C1730-7C17-3241-AF1F-965591DBF3FF}" sibTransId="{9F92A10F-6261-AB42-8444-85C2504676C1}"/>
    <dgm:cxn modelId="{2BE6F3F9-3331-8148-A95E-85317AE8B48A}" type="presOf" srcId="{D822A73D-B2D0-944C-A771-3DF21CD156B3}" destId="{9B9615C5-D2D4-5941-B75F-D389F10E8E22}" srcOrd="1" destOrd="0" presId="urn:microsoft.com/office/officeart/2005/8/layout/vProcess5"/>
    <dgm:cxn modelId="{8707F297-EC67-8B45-A83B-94A0D874E9DE}" type="presOf" srcId="{77EBF63E-2310-B64B-9CF3-4776E533F641}" destId="{117A8084-0857-1145-AC1A-8F51D68E4DEA}" srcOrd="0" destOrd="0" presId="urn:microsoft.com/office/officeart/2005/8/layout/vProcess5"/>
    <dgm:cxn modelId="{43D5A02A-989F-194C-96AA-E6EAC3DC95BF}" type="presOf" srcId="{CDE88425-9FA7-0841-9C93-2D8D09511DF9}" destId="{B984E854-E5C2-4544-AE7E-5837AFE1BDA1}" srcOrd="0" destOrd="0" presId="urn:microsoft.com/office/officeart/2005/8/layout/vProcess5"/>
    <dgm:cxn modelId="{3BFE55E8-9894-7A48-A82D-BD5F846E83E0}" srcId="{1886DA96-0A0D-DD4B-9040-6F999CCDB9F7}" destId="{32B0EBB1-4B3F-D64A-B949-5B1F38B05B21}" srcOrd="4" destOrd="0" parTransId="{63FC8EE0-F2E7-3A47-9780-7D842F48D7F1}" sibTransId="{B435B1B9-4244-7740-9621-69D7AD32CB99}"/>
    <dgm:cxn modelId="{34B53FD1-A434-3142-ABC3-D2637CEF9CFF}" type="presOf" srcId="{1886DA96-0A0D-DD4B-9040-6F999CCDB9F7}" destId="{63CAA1E4-53EA-2246-89C9-A41932A02468}" srcOrd="0" destOrd="0" presId="urn:microsoft.com/office/officeart/2005/8/layout/vProcess5"/>
    <dgm:cxn modelId="{99C7BF4B-5D8F-9B46-942B-EC3A058B20E6}" srcId="{1886DA96-0A0D-DD4B-9040-6F999CCDB9F7}" destId="{CDE88425-9FA7-0841-9C93-2D8D09511DF9}" srcOrd="3" destOrd="0" parTransId="{A51B1CDA-3054-4D4E-9F19-00B63D25BDB4}" sibTransId="{10F6555B-A5AF-E946-8BD0-604A6B65E938}"/>
    <dgm:cxn modelId="{CFD69C10-8716-A446-BFE4-89F6606CAC81}" type="presOf" srcId="{32B0EBB1-4B3F-D64A-B949-5B1F38B05B21}" destId="{A01E9482-781D-0844-8BC2-C6DEA28CDC05}" srcOrd="1" destOrd="0" presId="urn:microsoft.com/office/officeart/2005/8/layout/vProcess5"/>
    <dgm:cxn modelId="{C0694EEF-46F9-0D4F-AAB1-7B4FD73EB138}" type="presOf" srcId="{9F92A10F-6261-AB42-8444-85C2504676C1}" destId="{AB7A90BB-9CEF-AF4D-9194-C62218644FE2}" srcOrd="0" destOrd="0" presId="urn:microsoft.com/office/officeart/2005/8/layout/vProcess5"/>
    <dgm:cxn modelId="{E12EEDC1-70A5-F544-A6C5-6998CFD9B3D0}" type="presOf" srcId="{CDE88425-9FA7-0841-9C93-2D8D09511DF9}" destId="{C6C99696-F8FE-C044-8C29-E60177456419}" srcOrd="1" destOrd="0" presId="urn:microsoft.com/office/officeart/2005/8/layout/vProcess5"/>
    <dgm:cxn modelId="{562D7DAF-45A0-D84D-846A-0F6BAAFB9FDC}" type="presOf" srcId="{FD4942B1-C75F-6941-B6F0-438072325285}" destId="{DBCE8FC2-8784-2640-887E-E0C156479CCE}" srcOrd="0" destOrd="0" presId="urn:microsoft.com/office/officeart/2005/8/layout/vProcess5"/>
    <dgm:cxn modelId="{8F2B4F55-51E3-DC4D-837C-742B218D1D32}" type="presOf" srcId="{FD4942B1-C75F-6941-B6F0-438072325285}" destId="{819E9663-6C93-C648-8C50-74E1CB5CAE7C}" srcOrd="1" destOrd="0" presId="urn:microsoft.com/office/officeart/2005/8/layout/vProcess5"/>
    <dgm:cxn modelId="{5286DBBC-39CE-1C47-A71D-28A57A6BE88C}" type="presParOf" srcId="{63CAA1E4-53EA-2246-89C9-A41932A02468}" destId="{03368390-958A-D840-8D8F-BA7A9DE1A54C}" srcOrd="0" destOrd="0" presId="urn:microsoft.com/office/officeart/2005/8/layout/vProcess5"/>
    <dgm:cxn modelId="{14397936-49BC-564A-B290-54CC6D23A5B0}" type="presParOf" srcId="{63CAA1E4-53EA-2246-89C9-A41932A02468}" destId="{B49474EF-8341-194F-AE94-5516168CCF49}" srcOrd="1" destOrd="0" presId="urn:microsoft.com/office/officeart/2005/8/layout/vProcess5"/>
    <dgm:cxn modelId="{E7EB9492-DB49-A049-A597-17A878A85C7E}" type="presParOf" srcId="{63CAA1E4-53EA-2246-89C9-A41932A02468}" destId="{DBCE8FC2-8784-2640-887E-E0C156479CCE}" srcOrd="2" destOrd="0" presId="urn:microsoft.com/office/officeart/2005/8/layout/vProcess5"/>
    <dgm:cxn modelId="{5EC318AE-A3EA-564A-9623-BD5B1E50872C}" type="presParOf" srcId="{63CAA1E4-53EA-2246-89C9-A41932A02468}" destId="{AEC3F3FE-7667-7F42-9717-B3B96EA59FF1}" srcOrd="3" destOrd="0" presId="urn:microsoft.com/office/officeart/2005/8/layout/vProcess5"/>
    <dgm:cxn modelId="{E538AE6A-D4AE-084A-B27C-64A050F471BF}" type="presParOf" srcId="{63CAA1E4-53EA-2246-89C9-A41932A02468}" destId="{B984E854-E5C2-4544-AE7E-5837AFE1BDA1}" srcOrd="4" destOrd="0" presId="urn:microsoft.com/office/officeart/2005/8/layout/vProcess5"/>
    <dgm:cxn modelId="{B6DD26DE-9C0A-C841-AE1B-FEA51D2272B4}" type="presParOf" srcId="{63CAA1E4-53EA-2246-89C9-A41932A02468}" destId="{169B7A8C-5244-5F40-8983-E10E0FD89B57}" srcOrd="5" destOrd="0" presId="urn:microsoft.com/office/officeart/2005/8/layout/vProcess5"/>
    <dgm:cxn modelId="{A10D4B22-5B8E-B34D-AEC1-AF17A34D61D3}" type="presParOf" srcId="{63CAA1E4-53EA-2246-89C9-A41932A02468}" destId="{AB7A90BB-9CEF-AF4D-9194-C62218644FE2}" srcOrd="6" destOrd="0" presId="urn:microsoft.com/office/officeart/2005/8/layout/vProcess5"/>
    <dgm:cxn modelId="{FA89F809-73DA-6E4A-8BDA-32EBEDB37792}" type="presParOf" srcId="{63CAA1E4-53EA-2246-89C9-A41932A02468}" destId="{117A8084-0857-1145-AC1A-8F51D68E4DEA}" srcOrd="7" destOrd="0" presId="urn:microsoft.com/office/officeart/2005/8/layout/vProcess5"/>
    <dgm:cxn modelId="{48E888B7-7556-6649-A451-20310803CE98}" type="presParOf" srcId="{63CAA1E4-53EA-2246-89C9-A41932A02468}" destId="{A8F6445B-D38A-FA4A-982D-BB26E3C8F2A0}" srcOrd="8" destOrd="0" presId="urn:microsoft.com/office/officeart/2005/8/layout/vProcess5"/>
    <dgm:cxn modelId="{9F13AB6E-EC40-8046-846B-EDFB79C0B6B3}" type="presParOf" srcId="{63CAA1E4-53EA-2246-89C9-A41932A02468}" destId="{963C4ED8-2CA0-5840-9BDE-8DE4FB8296E9}" srcOrd="9" destOrd="0" presId="urn:microsoft.com/office/officeart/2005/8/layout/vProcess5"/>
    <dgm:cxn modelId="{9514DDB3-B474-DB4C-A169-8B13BA32727D}" type="presParOf" srcId="{63CAA1E4-53EA-2246-89C9-A41932A02468}" destId="{8D18AC31-863C-634F-8125-A39C5DADAF49}" srcOrd="10" destOrd="0" presId="urn:microsoft.com/office/officeart/2005/8/layout/vProcess5"/>
    <dgm:cxn modelId="{F4C39C2F-B337-804D-870B-CF11030ACE61}" type="presParOf" srcId="{63CAA1E4-53EA-2246-89C9-A41932A02468}" destId="{819E9663-6C93-C648-8C50-74E1CB5CAE7C}" srcOrd="11" destOrd="0" presId="urn:microsoft.com/office/officeart/2005/8/layout/vProcess5"/>
    <dgm:cxn modelId="{0BF9C1E6-4D52-B843-BC2B-A3E27079CF07}" type="presParOf" srcId="{63CAA1E4-53EA-2246-89C9-A41932A02468}" destId="{9B9615C5-D2D4-5941-B75F-D389F10E8E22}" srcOrd="12" destOrd="0" presId="urn:microsoft.com/office/officeart/2005/8/layout/vProcess5"/>
    <dgm:cxn modelId="{69831907-1071-7B47-85D5-241479353074}" type="presParOf" srcId="{63CAA1E4-53EA-2246-89C9-A41932A02468}" destId="{C6C99696-F8FE-C044-8C29-E60177456419}" srcOrd="13" destOrd="0" presId="urn:microsoft.com/office/officeart/2005/8/layout/vProcess5"/>
    <dgm:cxn modelId="{B66C4B54-FAB8-B745-987C-30EE309F6F73}" type="presParOf" srcId="{63CAA1E4-53EA-2246-89C9-A41932A02468}" destId="{A01E9482-781D-0844-8BC2-C6DEA28CDC0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86DA96-0A0D-DD4B-9040-6F999CCDB9F7}" type="doc">
      <dgm:prSet loTypeId="urn:microsoft.com/office/officeart/2005/8/layout/vProcess5" loCatId="" qsTypeId="urn:microsoft.com/office/officeart/2005/8/quickstyle/3D5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0E94C3D-7ED4-6E42-ACF0-6B1EC6B286D0}">
      <dgm:prSet phldrT="[Text]"/>
      <dgm:spPr/>
      <dgm:t>
        <a:bodyPr/>
        <a:lstStyle/>
        <a:p>
          <a:r>
            <a:rPr lang="en-US" dirty="0" smtClean="0"/>
            <a:t>Listen to to the “Introduction”</a:t>
          </a:r>
          <a:r>
            <a:rPr lang="en-US" baseline="0" dirty="0" smtClean="0"/>
            <a:t> </a:t>
          </a:r>
          <a:r>
            <a:rPr lang="en-US" dirty="0" smtClean="0"/>
            <a:t>video (approximately 1.5 minutes) and browse the “Learning objectives”</a:t>
          </a:r>
          <a:endParaRPr lang="en-US" dirty="0"/>
        </a:p>
      </dgm:t>
    </dgm:pt>
    <dgm:pt modelId="{9E7C1730-7C17-3241-AF1F-965591DBF3FF}" type="parTrans" cxnId="{77922294-0784-BB4F-9D4E-EF763532C872}">
      <dgm:prSet/>
      <dgm:spPr/>
      <dgm:t>
        <a:bodyPr/>
        <a:lstStyle/>
        <a:p>
          <a:endParaRPr lang="en-US"/>
        </a:p>
      </dgm:t>
    </dgm:pt>
    <dgm:pt modelId="{9F92A10F-6261-AB42-8444-85C2504676C1}" type="sibTrans" cxnId="{77922294-0784-BB4F-9D4E-EF763532C872}">
      <dgm:prSet/>
      <dgm:spPr/>
      <dgm:t>
        <a:bodyPr/>
        <a:lstStyle/>
        <a:p>
          <a:endParaRPr lang="en-US"/>
        </a:p>
      </dgm:t>
    </dgm:pt>
    <dgm:pt modelId="{D822A73D-B2D0-944C-A771-3DF21CD156B3}">
      <dgm:prSet phldrT="[Text]"/>
      <dgm:spPr/>
      <dgm:t>
        <a:bodyPr/>
        <a:lstStyle/>
        <a:p>
          <a:r>
            <a:rPr lang="en-US" dirty="0" smtClean="0"/>
            <a:t>Download the “Lecture notes” and watch the “Lecture videos”</a:t>
          </a:r>
        </a:p>
      </dgm:t>
    </dgm:pt>
    <dgm:pt modelId="{1EC1EEAB-BFD4-5347-8399-4B92137C01B4}" type="parTrans" cxnId="{6DBAA512-ED83-494E-8171-57D02138BD3B}">
      <dgm:prSet/>
      <dgm:spPr/>
      <dgm:t>
        <a:bodyPr/>
        <a:lstStyle/>
        <a:p>
          <a:endParaRPr lang="en-US"/>
        </a:p>
      </dgm:t>
    </dgm:pt>
    <dgm:pt modelId="{9467FA73-A26D-264B-8814-691367D0070D}" type="sibTrans" cxnId="{6DBAA512-ED83-494E-8171-57D02138BD3B}">
      <dgm:prSet/>
      <dgm:spPr/>
      <dgm:t>
        <a:bodyPr/>
        <a:lstStyle/>
        <a:p>
          <a:endParaRPr lang="en-US"/>
        </a:p>
      </dgm:t>
    </dgm:pt>
    <dgm:pt modelId="{CDE88425-9FA7-0841-9C93-2D8D09511DF9}">
      <dgm:prSet phldrT="[Text]"/>
      <dgm:spPr/>
      <dgm:t>
        <a:bodyPr/>
        <a:lstStyle/>
        <a:p>
          <a:r>
            <a:rPr lang="en-US" dirty="0" smtClean="0"/>
            <a:t>Work</a:t>
          </a:r>
          <a:r>
            <a:rPr lang="en-US" baseline="0" dirty="0" smtClean="0"/>
            <a:t> </a:t>
          </a:r>
          <a:r>
            <a:rPr lang="en-US" baseline="0" smtClean="0"/>
            <a:t>through “Lab: introduction </a:t>
          </a:r>
          <a:r>
            <a:rPr lang="en-US" baseline="0" dirty="0" smtClean="0"/>
            <a:t>to APEX and its database”</a:t>
          </a:r>
          <a:endParaRPr lang="en-US" dirty="0" smtClean="0"/>
        </a:p>
      </dgm:t>
    </dgm:pt>
    <dgm:pt modelId="{A51B1CDA-3054-4D4E-9F19-00B63D25BDB4}" type="parTrans" cxnId="{99C7BF4B-5D8F-9B46-942B-EC3A058B20E6}">
      <dgm:prSet/>
      <dgm:spPr/>
      <dgm:t>
        <a:bodyPr/>
        <a:lstStyle/>
        <a:p>
          <a:endParaRPr lang="en-US"/>
        </a:p>
      </dgm:t>
    </dgm:pt>
    <dgm:pt modelId="{10F6555B-A5AF-E946-8BD0-604A6B65E938}" type="sibTrans" cxnId="{99C7BF4B-5D8F-9B46-942B-EC3A058B20E6}">
      <dgm:prSet/>
      <dgm:spPr/>
      <dgm:t>
        <a:bodyPr/>
        <a:lstStyle/>
        <a:p>
          <a:endParaRPr lang="en-US"/>
        </a:p>
      </dgm:t>
    </dgm:pt>
    <dgm:pt modelId="{32B0EBB1-4B3F-D64A-B949-5B1F38B05B21}">
      <dgm:prSet phldrT="[Text]"/>
      <dgm:spPr/>
      <dgm:t>
        <a:bodyPr/>
        <a:lstStyle/>
        <a:p>
          <a:r>
            <a:rPr lang="en-US" dirty="0" smtClean="0"/>
            <a:t>Complete ”SQL Assignment 1" </a:t>
          </a:r>
        </a:p>
      </dgm:t>
    </dgm:pt>
    <dgm:pt modelId="{63FC8EE0-F2E7-3A47-9780-7D842F48D7F1}" type="parTrans" cxnId="{3BFE55E8-9894-7A48-A82D-BD5F846E83E0}">
      <dgm:prSet/>
      <dgm:spPr/>
      <dgm:t>
        <a:bodyPr/>
        <a:lstStyle/>
        <a:p>
          <a:endParaRPr lang="en-US"/>
        </a:p>
      </dgm:t>
    </dgm:pt>
    <dgm:pt modelId="{B435B1B9-4244-7740-9621-69D7AD32CB99}" type="sibTrans" cxnId="{3BFE55E8-9894-7A48-A82D-BD5F846E83E0}">
      <dgm:prSet/>
      <dgm:spPr/>
      <dgm:t>
        <a:bodyPr/>
        <a:lstStyle/>
        <a:p>
          <a:endParaRPr lang="en-US"/>
        </a:p>
      </dgm:t>
    </dgm:pt>
    <dgm:pt modelId="{1E4DB369-F260-EB47-A89B-8095F6082B1C}">
      <dgm:prSet phldrT="[Text]"/>
      <dgm:spPr/>
      <dgm:t>
        <a:bodyPr/>
        <a:lstStyle/>
        <a:p>
          <a:r>
            <a:rPr lang="en-US" dirty="0" smtClean="0"/>
            <a:t>Using the instructions under "Get an APEX workspace" to obtain a free Oracle APEX Workspace.</a:t>
          </a:r>
        </a:p>
      </dgm:t>
    </dgm:pt>
    <dgm:pt modelId="{E2F8E8F7-93C5-D447-824B-04E7B34BF118}" type="parTrans" cxnId="{BE814EA8-7626-E04D-99B3-6CA7D510ADD9}">
      <dgm:prSet/>
      <dgm:spPr/>
      <dgm:t>
        <a:bodyPr/>
        <a:lstStyle/>
        <a:p>
          <a:endParaRPr lang="en-US"/>
        </a:p>
      </dgm:t>
    </dgm:pt>
    <dgm:pt modelId="{295D1982-E2A2-6046-80EF-B83AD16D2214}" type="sibTrans" cxnId="{BE814EA8-7626-E04D-99B3-6CA7D510ADD9}">
      <dgm:prSet/>
      <dgm:spPr/>
      <dgm:t>
        <a:bodyPr/>
        <a:lstStyle/>
        <a:p>
          <a:endParaRPr lang="en-US"/>
        </a:p>
      </dgm:t>
    </dgm:pt>
    <dgm:pt modelId="{63CAA1E4-53EA-2246-89C9-A41932A02468}" type="pres">
      <dgm:prSet presAssocID="{1886DA96-0A0D-DD4B-9040-6F999CCDB9F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368390-958A-D840-8D8F-BA7A9DE1A54C}" type="pres">
      <dgm:prSet presAssocID="{1886DA96-0A0D-DD4B-9040-6F999CCDB9F7}" presName="dummyMaxCanvas" presStyleCnt="0">
        <dgm:presLayoutVars/>
      </dgm:prSet>
      <dgm:spPr/>
    </dgm:pt>
    <dgm:pt modelId="{B49474EF-8341-194F-AE94-5516168CCF49}" type="pres">
      <dgm:prSet presAssocID="{1886DA96-0A0D-DD4B-9040-6F999CCDB9F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E8FC2-8784-2640-887E-E0C156479CCE}" type="pres">
      <dgm:prSet presAssocID="{1886DA96-0A0D-DD4B-9040-6F999CCDB9F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3F3FE-7667-7F42-9717-B3B96EA59FF1}" type="pres">
      <dgm:prSet presAssocID="{1886DA96-0A0D-DD4B-9040-6F999CCDB9F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4E854-E5C2-4544-AE7E-5837AFE1BDA1}" type="pres">
      <dgm:prSet presAssocID="{1886DA96-0A0D-DD4B-9040-6F999CCDB9F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B7A8C-5244-5F40-8983-E10E0FD89B57}" type="pres">
      <dgm:prSet presAssocID="{1886DA96-0A0D-DD4B-9040-6F999CCDB9F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A90BB-9CEF-AF4D-9194-C62218644FE2}" type="pres">
      <dgm:prSet presAssocID="{1886DA96-0A0D-DD4B-9040-6F999CCDB9F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A8084-0857-1145-AC1A-8F51D68E4DEA}" type="pres">
      <dgm:prSet presAssocID="{1886DA96-0A0D-DD4B-9040-6F999CCDB9F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6445B-D38A-FA4A-982D-BB26E3C8F2A0}" type="pres">
      <dgm:prSet presAssocID="{1886DA96-0A0D-DD4B-9040-6F999CCDB9F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C4ED8-2CA0-5840-9BDE-8DE4FB8296E9}" type="pres">
      <dgm:prSet presAssocID="{1886DA96-0A0D-DD4B-9040-6F999CCDB9F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8AC31-863C-634F-8125-A39C5DADAF49}" type="pres">
      <dgm:prSet presAssocID="{1886DA96-0A0D-DD4B-9040-6F999CCDB9F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E9663-6C93-C648-8C50-74E1CB5CAE7C}" type="pres">
      <dgm:prSet presAssocID="{1886DA96-0A0D-DD4B-9040-6F999CCDB9F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615C5-D2D4-5941-B75F-D389F10E8E22}" type="pres">
      <dgm:prSet presAssocID="{1886DA96-0A0D-DD4B-9040-6F999CCDB9F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99696-F8FE-C044-8C29-E60177456419}" type="pres">
      <dgm:prSet presAssocID="{1886DA96-0A0D-DD4B-9040-6F999CCDB9F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E9482-781D-0844-8BC2-C6DEA28CDC05}" type="pres">
      <dgm:prSet presAssocID="{1886DA96-0A0D-DD4B-9040-6F999CCDB9F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306034-D924-8C4B-9332-FA3EF463F0BD}" type="presOf" srcId="{1886DA96-0A0D-DD4B-9040-6F999CCDB9F7}" destId="{63CAA1E4-53EA-2246-89C9-A41932A02468}" srcOrd="0" destOrd="0" presId="urn:microsoft.com/office/officeart/2005/8/layout/vProcess5"/>
    <dgm:cxn modelId="{79BCA4F6-C05E-6B4E-B6C6-7FB1461CC554}" type="presOf" srcId="{CDE88425-9FA7-0841-9C93-2D8D09511DF9}" destId="{B984E854-E5C2-4544-AE7E-5837AFE1BDA1}" srcOrd="0" destOrd="0" presId="urn:microsoft.com/office/officeart/2005/8/layout/vProcess5"/>
    <dgm:cxn modelId="{3BFE55E8-9894-7A48-A82D-BD5F846E83E0}" srcId="{1886DA96-0A0D-DD4B-9040-6F999CCDB9F7}" destId="{32B0EBB1-4B3F-D64A-B949-5B1F38B05B21}" srcOrd="4" destOrd="0" parTransId="{63FC8EE0-F2E7-3A47-9780-7D842F48D7F1}" sibTransId="{B435B1B9-4244-7740-9621-69D7AD32CB99}"/>
    <dgm:cxn modelId="{77922294-0784-BB4F-9D4E-EF763532C872}" srcId="{1886DA96-0A0D-DD4B-9040-6F999CCDB9F7}" destId="{B0E94C3D-7ED4-6E42-ACF0-6B1EC6B286D0}" srcOrd="0" destOrd="0" parTransId="{9E7C1730-7C17-3241-AF1F-965591DBF3FF}" sibTransId="{9F92A10F-6261-AB42-8444-85C2504676C1}"/>
    <dgm:cxn modelId="{73962AF7-ED6B-3F48-942B-C3CDC2D1481E}" type="presOf" srcId="{B0E94C3D-7ED4-6E42-ACF0-6B1EC6B286D0}" destId="{8D18AC31-863C-634F-8125-A39C5DADAF49}" srcOrd="1" destOrd="0" presId="urn:microsoft.com/office/officeart/2005/8/layout/vProcess5"/>
    <dgm:cxn modelId="{FC6CF015-9AFF-0F45-844D-EC796C6C94FB}" type="presOf" srcId="{D822A73D-B2D0-944C-A771-3DF21CD156B3}" destId="{AEC3F3FE-7667-7F42-9717-B3B96EA59FF1}" srcOrd="0" destOrd="0" presId="urn:microsoft.com/office/officeart/2005/8/layout/vProcess5"/>
    <dgm:cxn modelId="{1588CDB9-8004-144B-A44D-6B7DE7838775}" type="presOf" srcId="{D822A73D-B2D0-944C-A771-3DF21CD156B3}" destId="{9B9615C5-D2D4-5941-B75F-D389F10E8E22}" srcOrd="1" destOrd="0" presId="urn:microsoft.com/office/officeart/2005/8/layout/vProcess5"/>
    <dgm:cxn modelId="{B6DE04A9-E40C-9041-940D-02B35EF5E7B2}" type="presOf" srcId="{9F92A10F-6261-AB42-8444-85C2504676C1}" destId="{AB7A90BB-9CEF-AF4D-9194-C62218644FE2}" srcOrd="0" destOrd="0" presId="urn:microsoft.com/office/officeart/2005/8/layout/vProcess5"/>
    <dgm:cxn modelId="{C23CC204-88A8-C24B-827C-E29F0944A024}" type="presOf" srcId="{CDE88425-9FA7-0841-9C93-2D8D09511DF9}" destId="{C6C99696-F8FE-C044-8C29-E60177456419}" srcOrd="1" destOrd="0" presId="urn:microsoft.com/office/officeart/2005/8/layout/vProcess5"/>
    <dgm:cxn modelId="{737B747E-E23E-A04A-B27B-4F682C3D99D4}" type="presOf" srcId="{1E4DB369-F260-EB47-A89B-8095F6082B1C}" destId="{DBCE8FC2-8784-2640-887E-E0C156479CCE}" srcOrd="0" destOrd="0" presId="urn:microsoft.com/office/officeart/2005/8/layout/vProcess5"/>
    <dgm:cxn modelId="{141522AF-BB35-FA4A-BD47-75C4D4230A27}" type="presOf" srcId="{9467FA73-A26D-264B-8814-691367D0070D}" destId="{A8F6445B-D38A-FA4A-982D-BB26E3C8F2A0}" srcOrd="0" destOrd="0" presId="urn:microsoft.com/office/officeart/2005/8/layout/vProcess5"/>
    <dgm:cxn modelId="{1286831F-3509-5F46-8EA3-C7C5C83FDEA0}" type="presOf" srcId="{32B0EBB1-4B3F-D64A-B949-5B1F38B05B21}" destId="{A01E9482-781D-0844-8BC2-C6DEA28CDC05}" srcOrd="1" destOrd="0" presId="urn:microsoft.com/office/officeart/2005/8/layout/vProcess5"/>
    <dgm:cxn modelId="{6DBAA512-ED83-494E-8171-57D02138BD3B}" srcId="{1886DA96-0A0D-DD4B-9040-6F999CCDB9F7}" destId="{D822A73D-B2D0-944C-A771-3DF21CD156B3}" srcOrd="2" destOrd="0" parTransId="{1EC1EEAB-BFD4-5347-8399-4B92137C01B4}" sibTransId="{9467FA73-A26D-264B-8814-691367D0070D}"/>
    <dgm:cxn modelId="{43906ED6-48B5-D840-94DB-3028E2D03A70}" type="presOf" srcId="{10F6555B-A5AF-E946-8BD0-604A6B65E938}" destId="{963C4ED8-2CA0-5840-9BDE-8DE4FB8296E9}" srcOrd="0" destOrd="0" presId="urn:microsoft.com/office/officeart/2005/8/layout/vProcess5"/>
    <dgm:cxn modelId="{7E0E391D-6071-9943-98BF-634100D5C208}" type="presOf" srcId="{1E4DB369-F260-EB47-A89B-8095F6082B1C}" destId="{819E9663-6C93-C648-8C50-74E1CB5CAE7C}" srcOrd="1" destOrd="0" presId="urn:microsoft.com/office/officeart/2005/8/layout/vProcess5"/>
    <dgm:cxn modelId="{60FA5238-F97A-E44E-BFC7-B8D18D5C7881}" type="presOf" srcId="{295D1982-E2A2-6046-80EF-B83AD16D2214}" destId="{117A8084-0857-1145-AC1A-8F51D68E4DEA}" srcOrd="0" destOrd="0" presId="urn:microsoft.com/office/officeart/2005/8/layout/vProcess5"/>
    <dgm:cxn modelId="{99C7BF4B-5D8F-9B46-942B-EC3A058B20E6}" srcId="{1886DA96-0A0D-DD4B-9040-6F999CCDB9F7}" destId="{CDE88425-9FA7-0841-9C93-2D8D09511DF9}" srcOrd="3" destOrd="0" parTransId="{A51B1CDA-3054-4D4E-9F19-00B63D25BDB4}" sibTransId="{10F6555B-A5AF-E946-8BD0-604A6B65E938}"/>
    <dgm:cxn modelId="{B3ECE426-05A1-6441-9E02-3FCD647D17EF}" type="presOf" srcId="{B0E94C3D-7ED4-6E42-ACF0-6B1EC6B286D0}" destId="{B49474EF-8341-194F-AE94-5516168CCF49}" srcOrd="0" destOrd="0" presId="urn:microsoft.com/office/officeart/2005/8/layout/vProcess5"/>
    <dgm:cxn modelId="{BE814EA8-7626-E04D-99B3-6CA7D510ADD9}" srcId="{1886DA96-0A0D-DD4B-9040-6F999CCDB9F7}" destId="{1E4DB369-F260-EB47-A89B-8095F6082B1C}" srcOrd="1" destOrd="0" parTransId="{E2F8E8F7-93C5-D447-824B-04E7B34BF118}" sibTransId="{295D1982-E2A2-6046-80EF-B83AD16D2214}"/>
    <dgm:cxn modelId="{8EEF7976-8C6E-8F46-A02C-A2FAC09ADA1E}" type="presOf" srcId="{32B0EBB1-4B3F-D64A-B949-5B1F38B05B21}" destId="{169B7A8C-5244-5F40-8983-E10E0FD89B57}" srcOrd="0" destOrd="0" presId="urn:microsoft.com/office/officeart/2005/8/layout/vProcess5"/>
    <dgm:cxn modelId="{760E532C-096A-0B41-AD6E-201558C607F8}" type="presParOf" srcId="{63CAA1E4-53EA-2246-89C9-A41932A02468}" destId="{03368390-958A-D840-8D8F-BA7A9DE1A54C}" srcOrd="0" destOrd="0" presId="urn:microsoft.com/office/officeart/2005/8/layout/vProcess5"/>
    <dgm:cxn modelId="{17390279-F89F-2344-97BB-37BF44DBBB1B}" type="presParOf" srcId="{63CAA1E4-53EA-2246-89C9-A41932A02468}" destId="{B49474EF-8341-194F-AE94-5516168CCF49}" srcOrd="1" destOrd="0" presId="urn:microsoft.com/office/officeart/2005/8/layout/vProcess5"/>
    <dgm:cxn modelId="{3A971EE1-2CF8-5F4F-8284-6AA0C75401E6}" type="presParOf" srcId="{63CAA1E4-53EA-2246-89C9-A41932A02468}" destId="{DBCE8FC2-8784-2640-887E-E0C156479CCE}" srcOrd="2" destOrd="0" presId="urn:microsoft.com/office/officeart/2005/8/layout/vProcess5"/>
    <dgm:cxn modelId="{825C5540-2422-3941-BAF8-63D80FF49DD3}" type="presParOf" srcId="{63CAA1E4-53EA-2246-89C9-A41932A02468}" destId="{AEC3F3FE-7667-7F42-9717-B3B96EA59FF1}" srcOrd="3" destOrd="0" presId="urn:microsoft.com/office/officeart/2005/8/layout/vProcess5"/>
    <dgm:cxn modelId="{9BC5E548-C372-BC47-9134-3FA508AC90A6}" type="presParOf" srcId="{63CAA1E4-53EA-2246-89C9-A41932A02468}" destId="{B984E854-E5C2-4544-AE7E-5837AFE1BDA1}" srcOrd="4" destOrd="0" presId="urn:microsoft.com/office/officeart/2005/8/layout/vProcess5"/>
    <dgm:cxn modelId="{656254AA-01AF-084E-B07B-AFC07C14876B}" type="presParOf" srcId="{63CAA1E4-53EA-2246-89C9-A41932A02468}" destId="{169B7A8C-5244-5F40-8983-E10E0FD89B57}" srcOrd="5" destOrd="0" presId="urn:microsoft.com/office/officeart/2005/8/layout/vProcess5"/>
    <dgm:cxn modelId="{1A650CAB-0842-F44B-8E70-35A798396526}" type="presParOf" srcId="{63CAA1E4-53EA-2246-89C9-A41932A02468}" destId="{AB7A90BB-9CEF-AF4D-9194-C62218644FE2}" srcOrd="6" destOrd="0" presId="urn:microsoft.com/office/officeart/2005/8/layout/vProcess5"/>
    <dgm:cxn modelId="{BB36687B-EAE0-8A4C-B9A5-717BE7A835D1}" type="presParOf" srcId="{63CAA1E4-53EA-2246-89C9-A41932A02468}" destId="{117A8084-0857-1145-AC1A-8F51D68E4DEA}" srcOrd="7" destOrd="0" presId="urn:microsoft.com/office/officeart/2005/8/layout/vProcess5"/>
    <dgm:cxn modelId="{8E0621D2-6DC2-9A4E-A283-216CFAC79583}" type="presParOf" srcId="{63CAA1E4-53EA-2246-89C9-A41932A02468}" destId="{A8F6445B-D38A-FA4A-982D-BB26E3C8F2A0}" srcOrd="8" destOrd="0" presId="urn:microsoft.com/office/officeart/2005/8/layout/vProcess5"/>
    <dgm:cxn modelId="{E11B57D2-44DC-3E4C-A42B-094C210E3E64}" type="presParOf" srcId="{63CAA1E4-53EA-2246-89C9-A41932A02468}" destId="{963C4ED8-2CA0-5840-9BDE-8DE4FB8296E9}" srcOrd="9" destOrd="0" presId="urn:microsoft.com/office/officeart/2005/8/layout/vProcess5"/>
    <dgm:cxn modelId="{E55D854B-4641-9E4E-A834-00F2522918AB}" type="presParOf" srcId="{63CAA1E4-53EA-2246-89C9-A41932A02468}" destId="{8D18AC31-863C-634F-8125-A39C5DADAF49}" srcOrd="10" destOrd="0" presId="urn:microsoft.com/office/officeart/2005/8/layout/vProcess5"/>
    <dgm:cxn modelId="{D5E6CBC6-352D-0E48-9514-03C0D9E089C8}" type="presParOf" srcId="{63CAA1E4-53EA-2246-89C9-A41932A02468}" destId="{819E9663-6C93-C648-8C50-74E1CB5CAE7C}" srcOrd="11" destOrd="0" presId="urn:microsoft.com/office/officeart/2005/8/layout/vProcess5"/>
    <dgm:cxn modelId="{52E02D1C-F716-8549-BA0F-A09494A3AE38}" type="presParOf" srcId="{63CAA1E4-53EA-2246-89C9-A41932A02468}" destId="{9B9615C5-D2D4-5941-B75F-D389F10E8E22}" srcOrd="12" destOrd="0" presId="urn:microsoft.com/office/officeart/2005/8/layout/vProcess5"/>
    <dgm:cxn modelId="{554CA757-6B4C-7345-A4F1-4CC8494E134A}" type="presParOf" srcId="{63CAA1E4-53EA-2246-89C9-A41932A02468}" destId="{C6C99696-F8FE-C044-8C29-E60177456419}" srcOrd="13" destOrd="0" presId="urn:microsoft.com/office/officeart/2005/8/layout/vProcess5"/>
    <dgm:cxn modelId="{26B38490-2E19-2C48-8945-6C6340DD5AE2}" type="presParOf" srcId="{63CAA1E4-53EA-2246-89C9-A41932A02468}" destId="{A01E9482-781D-0844-8BC2-C6DEA28CDC0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86DA96-0A0D-DD4B-9040-6F999CCDB9F7}" type="doc">
      <dgm:prSet loTypeId="urn:microsoft.com/office/officeart/2005/8/layout/vProcess5" loCatId="" qsTypeId="urn:microsoft.com/office/officeart/2005/8/quickstyle/3D5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0E94C3D-7ED4-6E42-ACF0-6B1EC6B286D0}">
      <dgm:prSet phldrT="[Text]"/>
      <dgm:spPr/>
      <dgm:t>
        <a:bodyPr/>
        <a:lstStyle/>
        <a:p>
          <a:r>
            <a:rPr lang="en-US" dirty="0" smtClean="0"/>
            <a:t>Look</a:t>
          </a:r>
          <a:r>
            <a:rPr lang="en-US" baseline="0" dirty="0" smtClean="0"/>
            <a:t> at “Introduction” below.</a:t>
          </a:r>
          <a:endParaRPr lang="en-US" dirty="0"/>
        </a:p>
      </dgm:t>
    </dgm:pt>
    <dgm:pt modelId="{9E7C1730-7C17-3241-AF1F-965591DBF3FF}" type="parTrans" cxnId="{77922294-0784-BB4F-9D4E-EF763532C872}">
      <dgm:prSet/>
      <dgm:spPr/>
      <dgm:t>
        <a:bodyPr/>
        <a:lstStyle/>
        <a:p>
          <a:endParaRPr lang="en-US"/>
        </a:p>
      </dgm:t>
    </dgm:pt>
    <dgm:pt modelId="{9F92A10F-6261-AB42-8444-85C2504676C1}" type="sibTrans" cxnId="{77922294-0784-BB4F-9D4E-EF763532C872}">
      <dgm:prSet/>
      <dgm:spPr/>
      <dgm:t>
        <a:bodyPr/>
        <a:lstStyle/>
        <a:p>
          <a:endParaRPr lang="en-US"/>
        </a:p>
      </dgm:t>
    </dgm:pt>
    <dgm:pt modelId="{FD4942B1-C75F-6941-B6F0-438072325285}">
      <dgm:prSet phldrT="[Text]"/>
      <dgm:spPr/>
      <dgm:t>
        <a:bodyPr/>
        <a:lstStyle/>
        <a:p>
          <a:r>
            <a:rPr lang="en-US" dirty="0" smtClean="0"/>
            <a:t>Browse the “Learning objectives”</a:t>
          </a:r>
          <a:endParaRPr lang="en-US" dirty="0"/>
        </a:p>
      </dgm:t>
    </dgm:pt>
    <dgm:pt modelId="{D452C210-044E-DF43-84D4-816790130D82}" type="parTrans" cxnId="{0A5469D5-BD5D-BD4F-81B3-6733868846A6}">
      <dgm:prSet/>
      <dgm:spPr/>
      <dgm:t>
        <a:bodyPr/>
        <a:lstStyle/>
        <a:p>
          <a:endParaRPr lang="en-US"/>
        </a:p>
      </dgm:t>
    </dgm:pt>
    <dgm:pt modelId="{77EBF63E-2310-B64B-9CF3-4776E533F641}" type="sibTrans" cxnId="{0A5469D5-BD5D-BD4F-81B3-6733868846A6}">
      <dgm:prSet/>
      <dgm:spPr/>
      <dgm:t>
        <a:bodyPr/>
        <a:lstStyle/>
        <a:p>
          <a:endParaRPr lang="en-US"/>
        </a:p>
      </dgm:t>
    </dgm:pt>
    <dgm:pt modelId="{D822A73D-B2D0-944C-A771-3DF21CD156B3}">
      <dgm:prSet phldrT="[Text]"/>
      <dgm:spPr/>
      <dgm:t>
        <a:bodyPr/>
        <a:lstStyle/>
        <a:p>
          <a:r>
            <a:rPr lang="en-US" dirty="0" smtClean="0"/>
            <a:t>Download the “Lecture notes”</a:t>
          </a:r>
        </a:p>
      </dgm:t>
    </dgm:pt>
    <dgm:pt modelId="{1EC1EEAB-BFD4-5347-8399-4B92137C01B4}" type="parTrans" cxnId="{6DBAA512-ED83-494E-8171-57D02138BD3B}">
      <dgm:prSet/>
      <dgm:spPr/>
      <dgm:t>
        <a:bodyPr/>
        <a:lstStyle/>
        <a:p>
          <a:endParaRPr lang="en-US"/>
        </a:p>
      </dgm:t>
    </dgm:pt>
    <dgm:pt modelId="{9467FA73-A26D-264B-8814-691367D0070D}" type="sibTrans" cxnId="{6DBAA512-ED83-494E-8171-57D02138BD3B}">
      <dgm:prSet/>
      <dgm:spPr/>
      <dgm:t>
        <a:bodyPr/>
        <a:lstStyle/>
        <a:p>
          <a:endParaRPr lang="en-US"/>
        </a:p>
      </dgm:t>
    </dgm:pt>
    <dgm:pt modelId="{CDE88425-9FA7-0841-9C93-2D8D09511DF9}">
      <dgm:prSet phldrT="[Text]"/>
      <dgm:spPr/>
      <dgm:t>
        <a:bodyPr/>
        <a:lstStyle/>
        <a:p>
          <a:r>
            <a:rPr lang="en-US" dirty="0" smtClean="0"/>
            <a:t>Watch the “Lecture videos”</a:t>
          </a:r>
        </a:p>
      </dgm:t>
    </dgm:pt>
    <dgm:pt modelId="{A51B1CDA-3054-4D4E-9F19-00B63D25BDB4}" type="parTrans" cxnId="{99C7BF4B-5D8F-9B46-942B-EC3A058B20E6}">
      <dgm:prSet/>
      <dgm:spPr/>
      <dgm:t>
        <a:bodyPr/>
        <a:lstStyle/>
        <a:p>
          <a:endParaRPr lang="en-US"/>
        </a:p>
      </dgm:t>
    </dgm:pt>
    <dgm:pt modelId="{10F6555B-A5AF-E946-8BD0-604A6B65E938}" type="sibTrans" cxnId="{99C7BF4B-5D8F-9B46-942B-EC3A058B20E6}">
      <dgm:prSet/>
      <dgm:spPr/>
      <dgm:t>
        <a:bodyPr/>
        <a:lstStyle/>
        <a:p>
          <a:endParaRPr lang="en-US"/>
        </a:p>
      </dgm:t>
    </dgm:pt>
    <dgm:pt modelId="{32B0EBB1-4B3F-D64A-B949-5B1F38B05B21}">
      <dgm:prSet phldrT="[Text]"/>
      <dgm:spPr/>
      <dgm:t>
        <a:bodyPr/>
        <a:lstStyle/>
        <a:p>
          <a:r>
            <a:rPr lang="en-US" dirty="0" smtClean="0"/>
            <a:t>Complete “SQL assignment 2” </a:t>
          </a:r>
        </a:p>
      </dgm:t>
    </dgm:pt>
    <dgm:pt modelId="{63FC8EE0-F2E7-3A47-9780-7D842F48D7F1}" type="parTrans" cxnId="{3BFE55E8-9894-7A48-A82D-BD5F846E83E0}">
      <dgm:prSet/>
      <dgm:spPr/>
      <dgm:t>
        <a:bodyPr/>
        <a:lstStyle/>
        <a:p>
          <a:endParaRPr lang="en-US"/>
        </a:p>
      </dgm:t>
    </dgm:pt>
    <dgm:pt modelId="{B435B1B9-4244-7740-9621-69D7AD32CB99}" type="sibTrans" cxnId="{3BFE55E8-9894-7A48-A82D-BD5F846E83E0}">
      <dgm:prSet/>
      <dgm:spPr/>
      <dgm:t>
        <a:bodyPr/>
        <a:lstStyle/>
        <a:p>
          <a:endParaRPr lang="en-US"/>
        </a:p>
      </dgm:t>
    </dgm:pt>
    <dgm:pt modelId="{63CAA1E4-53EA-2246-89C9-A41932A02468}" type="pres">
      <dgm:prSet presAssocID="{1886DA96-0A0D-DD4B-9040-6F999CCDB9F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368390-958A-D840-8D8F-BA7A9DE1A54C}" type="pres">
      <dgm:prSet presAssocID="{1886DA96-0A0D-DD4B-9040-6F999CCDB9F7}" presName="dummyMaxCanvas" presStyleCnt="0">
        <dgm:presLayoutVars/>
      </dgm:prSet>
      <dgm:spPr/>
    </dgm:pt>
    <dgm:pt modelId="{B49474EF-8341-194F-AE94-5516168CCF49}" type="pres">
      <dgm:prSet presAssocID="{1886DA96-0A0D-DD4B-9040-6F999CCDB9F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E8FC2-8784-2640-887E-E0C156479CCE}" type="pres">
      <dgm:prSet presAssocID="{1886DA96-0A0D-DD4B-9040-6F999CCDB9F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3F3FE-7667-7F42-9717-B3B96EA59FF1}" type="pres">
      <dgm:prSet presAssocID="{1886DA96-0A0D-DD4B-9040-6F999CCDB9F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4E854-E5C2-4544-AE7E-5837AFE1BDA1}" type="pres">
      <dgm:prSet presAssocID="{1886DA96-0A0D-DD4B-9040-6F999CCDB9F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B7A8C-5244-5F40-8983-E10E0FD89B57}" type="pres">
      <dgm:prSet presAssocID="{1886DA96-0A0D-DD4B-9040-6F999CCDB9F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A90BB-9CEF-AF4D-9194-C62218644FE2}" type="pres">
      <dgm:prSet presAssocID="{1886DA96-0A0D-DD4B-9040-6F999CCDB9F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A8084-0857-1145-AC1A-8F51D68E4DEA}" type="pres">
      <dgm:prSet presAssocID="{1886DA96-0A0D-DD4B-9040-6F999CCDB9F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6445B-D38A-FA4A-982D-BB26E3C8F2A0}" type="pres">
      <dgm:prSet presAssocID="{1886DA96-0A0D-DD4B-9040-6F999CCDB9F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C4ED8-2CA0-5840-9BDE-8DE4FB8296E9}" type="pres">
      <dgm:prSet presAssocID="{1886DA96-0A0D-DD4B-9040-6F999CCDB9F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8AC31-863C-634F-8125-A39C5DADAF49}" type="pres">
      <dgm:prSet presAssocID="{1886DA96-0A0D-DD4B-9040-6F999CCDB9F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E9663-6C93-C648-8C50-74E1CB5CAE7C}" type="pres">
      <dgm:prSet presAssocID="{1886DA96-0A0D-DD4B-9040-6F999CCDB9F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615C5-D2D4-5941-B75F-D389F10E8E22}" type="pres">
      <dgm:prSet presAssocID="{1886DA96-0A0D-DD4B-9040-6F999CCDB9F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99696-F8FE-C044-8C29-E60177456419}" type="pres">
      <dgm:prSet presAssocID="{1886DA96-0A0D-DD4B-9040-6F999CCDB9F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E9482-781D-0844-8BC2-C6DEA28CDC05}" type="pres">
      <dgm:prSet presAssocID="{1886DA96-0A0D-DD4B-9040-6F999CCDB9F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469D5-BD5D-BD4F-81B3-6733868846A6}" srcId="{1886DA96-0A0D-DD4B-9040-6F999CCDB9F7}" destId="{FD4942B1-C75F-6941-B6F0-438072325285}" srcOrd="1" destOrd="0" parTransId="{D452C210-044E-DF43-84D4-816790130D82}" sibTransId="{77EBF63E-2310-B64B-9CF3-4776E533F641}"/>
    <dgm:cxn modelId="{4F6168C5-2BCF-1C47-9229-BFA60C241621}" type="presOf" srcId="{B0E94C3D-7ED4-6E42-ACF0-6B1EC6B286D0}" destId="{B49474EF-8341-194F-AE94-5516168CCF49}" srcOrd="0" destOrd="0" presId="urn:microsoft.com/office/officeart/2005/8/layout/vProcess5"/>
    <dgm:cxn modelId="{3BFE55E8-9894-7A48-A82D-BD5F846E83E0}" srcId="{1886DA96-0A0D-DD4B-9040-6F999CCDB9F7}" destId="{32B0EBB1-4B3F-D64A-B949-5B1F38B05B21}" srcOrd="4" destOrd="0" parTransId="{63FC8EE0-F2E7-3A47-9780-7D842F48D7F1}" sibTransId="{B435B1B9-4244-7740-9621-69D7AD32CB99}"/>
    <dgm:cxn modelId="{F4093632-1C7C-0545-86CC-6077660292AA}" type="presOf" srcId="{FD4942B1-C75F-6941-B6F0-438072325285}" destId="{819E9663-6C93-C648-8C50-74E1CB5CAE7C}" srcOrd="1" destOrd="0" presId="urn:microsoft.com/office/officeart/2005/8/layout/vProcess5"/>
    <dgm:cxn modelId="{BE233CAE-11CF-A747-9562-9EC3D6118413}" type="presOf" srcId="{9467FA73-A26D-264B-8814-691367D0070D}" destId="{A8F6445B-D38A-FA4A-982D-BB26E3C8F2A0}" srcOrd="0" destOrd="0" presId="urn:microsoft.com/office/officeart/2005/8/layout/vProcess5"/>
    <dgm:cxn modelId="{71661679-FEC2-4B43-98ED-12ADE6874FD6}" type="presOf" srcId="{B0E94C3D-7ED4-6E42-ACF0-6B1EC6B286D0}" destId="{8D18AC31-863C-634F-8125-A39C5DADAF49}" srcOrd="1" destOrd="0" presId="urn:microsoft.com/office/officeart/2005/8/layout/vProcess5"/>
    <dgm:cxn modelId="{77922294-0784-BB4F-9D4E-EF763532C872}" srcId="{1886DA96-0A0D-DD4B-9040-6F999CCDB9F7}" destId="{B0E94C3D-7ED4-6E42-ACF0-6B1EC6B286D0}" srcOrd="0" destOrd="0" parTransId="{9E7C1730-7C17-3241-AF1F-965591DBF3FF}" sibTransId="{9F92A10F-6261-AB42-8444-85C2504676C1}"/>
    <dgm:cxn modelId="{9A5788B5-DE67-EF4D-B600-C004505317B1}" type="presOf" srcId="{32B0EBB1-4B3F-D64A-B949-5B1F38B05B21}" destId="{169B7A8C-5244-5F40-8983-E10E0FD89B57}" srcOrd="0" destOrd="0" presId="urn:microsoft.com/office/officeart/2005/8/layout/vProcess5"/>
    <dgm:cxn modelId="{276274FE-B29C-654E-9CC9-2A7C13EF68E9}" type="presOf" srcId="{9F92A10F-6261-AB42-8444-85C2504676C1}" destId="{AB7A90BB-9CEF-AF4D-9194-C62218644FE2}" srcOrd="0" destOrd="0" presId="urn:microsoft.com/office/officeart/2005/8/layout/vProcess5"/>
    <dgm:cxn modelId="{C0794227-CD58-534D-B06E-F22673178F8F}" type="presOf" srcId="{1886DA96-0A0D-DD4B-9040-6F999CCDB9F7}" destId="{63CAA1E4-53EA-2246-89C9-A41932A02468}" srcOrd="0" destOrd="0" presId="urn:microsoft.com/office/officeart/2005/8/layout/vProcess5"/>
    <dgm:cxn modelId="{F81C7510-2F7F-F545-BEE4-3D74FF776346}" type="presOf" srcId="{D822A73D-B2D0-944C-A771-3DF21CD156B3}" destId="{AEC3F3FE-7667-7F42-9717-B3B96EA59FF1}" srcOrd="0" destOrd="0" presId="urn:microsoft.com/office/officeart/2005/8/layout/vProcess5"/>
    <dgm:cxn modelId="{FADE73A0-8834-9943-9F8B-D14729DF66AD}" type="presOf" srcId="{FD4942B1-C75F-6941-B6F0-438072325285}" destId="{DBCE8FC2-8784-2640-887E-E0C156479CCE}" srcOrd="0" destOrd="0" presId="urn:microsoft.com/office/officeart/2005/8/layout/vProcess5"/>
    <dgm:cxn modelId="{724C70AC-F374-BC4B-8E4E-B4B5A6185123}" type="presOf" srcId="{10F6555B-A5AF-E946-8BD0-604A6B65E938}" destId="{963C4ED8-2CA0-5840-9BDE-8DE4FB8296E9}" srcOrd="0" destOrd="0" presId="urn:microsoft.com/office/officeart/2005/8/layout/vProcess5"/>
    <dgm:cxn modelId="{594C45BC-6ECE-B142-AF76-39DA97C36498}" type="presOf" srcId="{CDE88425-9FA7-0841-9C93-2D8D09511DF9}" destId="{C6C99696-F8FE-C044-8C29-E60177456419}" srcOrd="1" destOrd="0" presId="urn:microsoft.com/office/officeart/2005/8/layout/vProcess5"/>
    <dgm:cxn modelId="{BA77A09E-0BF2-234A-BDA5-6F6E415FA0CC}" type="presOf" srcId="{CDE88425-9FA7-0841-9C93-2D8D09511DF9}" destId="{B984E854-E5C2-4544-AE7E-5837AFE1BDA1}" srcOrd="0" destOrd="0" presId="urn:microsoft.com/office/officeart/2005/8/layout/vProcess5"/>
    <dgm:cxn modelId="{6DBAA512-ED83-494E-8171-57D02138BD3B}" srcId="{1886DA96-0A0D-DD4B-9040-6F999CCDB9F7}" destId="{D822A73D-B2D0-944C-A771-3DF21CD156B3}" srcOrd="2" destOrd="0" parTransId="{1EC1EEAB-BFD4-5347-8399-4B92137C01B4}" sibTransId="{9467FA73-A26D-264B-8814-691367D0070D}"/>
    <dgm:cxn modelId="{A6F7C72A-CA48-1947-9C51-8654107CF44D}" type="presOf" srcId="{D822A73D-B2D0-944C-A771-3DF21CD156B3}" destId="{9B9615C5-D2D4-5941-B75F-D389F10E8E22}" srcOrd="1" destOrd="0" presId="urn:microsoft.com/office/officeart/2005/8/layout/vProcess5"/>
    <dgm:cxn modelId="{8F822605-6C99-3544-B85E-D8C3492F99E5}" type="presOf" srcId="{77EBF63E-2310-B64B-9CF3-4776E533F641}" destId="{117A8084-0857-1145-AC1A-8F51D68E4DEA}" srcOrd="0" destOrd="0" presId="urn:microsoft.com/office/officeart/2005/8/layout/vProcess5"/>
    <dgm:cxn modelId="{3E04D7AE-4661-7C4B-B582-2F23EBF6C145}" type="presOf" srcId="{32B0EBB1-4B3F-D64A-B949-5B1F38B05B21}" destId="{A01E9482-781D-0844-8BC2-C6DEA28CDC05}" srcOrd="1" destOrd="0" presId="urn:microsoft.com/office/officeart/2005/8/layout/vProcess5"/>
    <dgm:cxn modelId="{99C7BF4B-5D8F-9B46-942B-EC3A058B20E6}" srcId="{1886DA96-0A0D-DD4B-9040-6F999CCDB9F7}" destId="{CDE88425-9FA7-0841-9C93-2D8D09511DF9}" srcOrd="3" destOrd="0" parTransId="{A51B1CDA-3054-4D4E-9F19-00B63D25BDB4}" sibTransId="{10F6555B-A5AF-E946-8BD0-604A6B65E938}"/>
    <dgm:cxn modelId="{4FC541E5-D0BF-3B4B-A4B3-ED4994D757B8}" type="presParOf" srcId="{63CAA1E4-53EA-2246-89C9-A41932A02468}" destId="{03368390-958A-D840-8D8F-BA7A9DE1A54C}" srcOrd="0" destOrd="0" presId="urn:microsoft.com/office/officeart/2005/8/layout/vProcess5"/>
    <dgm:cxn modelId="{33C6731E-3D55-D346-BDBF-8EAB771868E4}" type="presParOf" srcId="{63CAA1E4-53EA-2246-89C9-A41932A02468}" destId="{B49474EF-8341-194F-AE94-5516168CCF49}" srcOrd="1" destOrd="0" presId="urn:microsoft.com/office/officeart/2005/8/layout/vProcess5"/>
    <dgm:cxn modelId="{62ED699D-376C-9540-8AF9-353F302118BC}" type="presParOf" srcId="{63CAA1E4-53EA-2246-89C9-A41932A02468}" destId="{DBCE8FC2-8784-2640-887E-E0C156479CCE}" srcOrd="2" destOrd="0" presId="urn:microsoft.com/office/officeart/2005/8/layout/vProcess5"/>
    <dgm:cxn modelId="{B3B76041-DA69-034B-B26A-46AE7BE322D8}" type="presParOf" srcId="{63CAA1E4-53EA-2246-89C9-A41932A02468}" destId="{AEC3F3FE-7667-7F42-9717-B3B96EA59FF1}" srcOrd="3" destOrd="0" presId="urn:microsoft.com/office/officeart/2005/8/layout/vProcess5"/>
    <dgm:cxn modelId="{710E27B1-B13D-8740-949A-0499D8DC85DB}" type="presParOf" srcId="{63CAA1E4-53EA-2246-89C9-A41932A02468}" destId="{B984E854-E5C2-4544-AE7E-5837AFE1BDA1}" srcOrd="4" destOrd="0" presId="urn:microsoft.com/office/officeart/2005/8/layout/vProcess5"/>
    <dgm:cxn modelId="{50CF0EF0-6F78-8D47-BA80-7197AD8C5360}" type="presParOf" srcId="{63CAA1E4-53EA-2246-89C9-A41932A02468}" destId="{169B7A8C-5244-5F40-8983-E10E0FD89B57}" srcOrd="5" destOrd="0" presId="urn:microsoft.com/office/officeart/2005/8/layout/vProcess5"/>
    <dgm:cxn modelId="{B55A23A0-227E-B146-B211-D4ABA694A186}" type="presParOf" srcId="{63CAA1E4-53EA-2246-89C9-A41932A02468}" destId="{AB7A90BB-9CEF-AF4D-9194-C62218644FE2}" srcOrd="6" destOrd="0" presId="urn:microsoft.com/office/officeart/2005/8/layout/vProcess5"/>
    <dgm:cxn modelId="{F212BE9A-BA1C-364D-96B7-675C33056BED}" type="presParOf" srcId="{63CAA1E4-53EA-2246-89C9-A41932A02468}" destId="{117A8084-0857-1145-AC1A-8F51D68E4DEA}" srcOrd="7" destOrd="0" presId="urn:microsoft.com/office/officeart/2005/8/layout/vProcess5"/>
    <dgm:cxn modelId="{8EF07D9E-6C7E-904F-8E43-B56BF13C7041}" type="presParOf" srcId="{63CAA1E4-53EA-2246-89C9-A41932A02468}" destId="{A8F6445B-D38A-FA4A-982D-BB26E3C8F2A0}" srcOrd="8" destOrd="0" presId="urn:microsoft.com/office/officeart/2005/8/layout/vProcess5"/>
    <dgm:cxn modelId="{DD3CA927-EA2B-7340-96F3-078A4F3AFCF5}" type="presParOf" srcId="{63CAA1E4-53EA-2246-89C9-A41932A02468}" destId="{963C4ED8-2CA0-5840-9BDE-8DE4FB8296E9}" srcOrd="9" destOrd="0" presId="urn:microsoft.com/office/officeart/2005/8/layout/vProcess5"/>
    <dgm:cxn modelId="{8BC3C2A2-E064-D844-9108-D89D832BDA83}" type="presParOf" srcId="{63CAA1E4-53EA-2246-89C9-A41932A02468}" destId="{8D18AC31-863C-634F-8125-A39C5DADAF49}" srcOrd="10" destOrd="0" presId="urn:microsoft.com/office/officeart/2005/8/layout/vProcess5"/>
    <dgm:cxn modelId="{36895CCA-69C6-314B-9AF0-94F986792006}" type="presParOf" srcId="{63CAA1E4-53EA-2246-89C9-A41932A02468}" destId="{819E9663-6C93-C648-8C50-74E1CB5CAE7C}" srcOrd="11" destOrd="0" presId="urn:microsoft.com/office/officeart/2005/8/layout/vProcess5"/>
    <dgm:cxn modelId="{F707618B-50E2-FB41-A266-80E10FC18229}" type="presParOf" srcId="{63CAA1E4-53EA-2246-89C9-A41932A02468}" destId="{9B9615C5-D2D4-5941-B75F-D389F10E8E22}" srcOrd="12" destOrd="0" presId="urn:microsoft.com/office/officeart/2005/8/layout/vProcess5"/>
    <dgm:cxn modelId="{5823A462-CD3C-624D-8F71-14D889D368A8}" type="presParOf" srcId="{63CAA1E4-53EA-2246-89C9-A41932A02468}" destId="{C6C99696-F8FE-C044-8C29-E60177456419}" srcOrd="13" destOrd="0" presId="urn:microsoft.com/office/officeart/2005/8/layout/vProcess5"/>
    <dgm:cxn modelId="{F83EF27E-271C-2140-BD9E-D8FA3FC79C86}" type="presParOf" srcId="{63CAA1E4-53EA-2246-89C9-A41932A02468}" destId="{A01E9482-781D-0844-8BC2-C6DEA28CDC0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86DA96-0A0D-DD4B-9040-6F999CCDB9F7}" type="doc">
      <dgm:prSet loTypeId="urn:microsoft.com/office/officeart/2005/8/layout/vProcess5" loCatId="" qsTypeId="urn:microsoft.com/office/officeart/2005/8/quickstyle/3D5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0E94C3D-7ED4-6E42-ACF0-6B1EC6B286D0}">
      <dgm:prSet phldrT="[Text]"/>
      <dgm:spPr/>
      <dgm:t>
        <a:bodyPr/>
        <a:lstStyle/>
        <a:p>
          <a:r>
            <a:rPr lang="en-US" baseline="0" dirty="0" smtClean="0"/>
            <a:t>Watch the “Introduction to the database design units” video</a:t>
          </a:r>
          <a:endParaRPr lang="en-US" dirty="0"/>
        </a:p>
      </dgm:t>
    </dgm:pt>
    <dgm:pt modelId="{9E7C1730-7C17-3241-AF1F-965591DBF3FF}" type="parTrans" cxnId="{77922294-0784-BB4F-9D4E-EF763532C872}">
      <dgm:prSet/>
      <dgm:spPr/>
      <dgm:t>
        <a:bodyPr/>
        <a:lstStyle/>
        <a:p>
          <a:endParaRPr lang="en-US"/>
        </a:p>
      </dgm:t>
    </dgm:pt>
    <dgm:pt modelId="{9F92A10F-6261-AB42-8444-85C2504676C1}" type="sibTrans" cxnId="{77922294-0784-BB4F-9D4E-EF763532C872}">
      <dgm:prSet/>
      <dgm:spPr/>
      <dgm:t>
        <a:bodyPr/>
        <a:lstStyle/>
        <a:p>
          <a:endParaRPr lang="en-US"/>
        </a:p>
      </dgm:t>
    </dgm:pt>
    <dgm:pt modelId="{FD4942B1-C75F-6941-B6F0-438072325285}">
      <dgm:prSet phldrT="[Text]"/>
      <dgm:spPr/>
      <dgm:t>
        <a:bodyPr/>
        <a:lstStyle/>
        <a:p>
          <a:r>
            <a:rPr lang="en-US" dirty="0" smtClean="0"/>
            <a:t>Browse the “Learning objectives”</a:t>
          </a:r>
          <a:endParaRPr lang="en-US" dirty="0"/>
        </a:p>
      </dgm:t>
    </dgm:pt>
    <dgm:pt modelId="{D452C210-044E-DF43-84D4-816790130D82}" type="parTrans" cxnId="{0A5469D5-BD5D-BD4F-81B3-6733868846A6}">
      <dgm:prSet/>
      <dgm:spPr/>
      <dgm:t>
        <a:bodyPr/>
        <a:lstStyle/>
        <a:p>
          <a:endParaRPr lang="en-US"/>
        </a:p>
      </dgm:t>
    </dgm:pt>
    <dgm:pt modelId="{77EBF63E-2310-B64B-9CF3-4776E533F641}" type="sibTrans" cxnId="{0A5469D5-BD5D-BD4F-81B3-6733868846A6}">
      <dgm:prSet/>
      <dgm:spPr/>
      <dgm:t>
        <a:bodyPr/>
        <a:lstStyle/>
        <a:p>
          <a:endParaRPr lang="en-US"/>
        </a:p>
      </dgm:t>
    </dgm:pt>
    <dgm:pt modelId="{D822A73D-B2D0-944C-A771-3DF21CD156B3}">
      <dgm:prSet phldrT="[Text]"/>
      <dgm:spPr/>
      <dgm:t>
        <a:bodyPr/>
        <a:lstStyle/>
        <a:p>
          <a:r>
            <a:rPr lang="en-US" dirty="0" smtClean="0"/>
            <a:t>Install the software (see below)</a:t>
          </a:r>
          <a:endParaRPr lang="en-US" dirty="0" smtClean="0"/>
        </a:p>
      </dgm:t>
    </dgm:pt>
    <dgm:pt modelId="{1EC1EEAB-BFD4-5347-8399-4B92137C01B4}" type="parTrans" cxnId="{6DBAA512-ED83-494E-8171-57D02138BD3B}">
      <dgm:prSet/>
      <dgm:spPr/>
      <dgm:t>
        <a:bodyPr/>
        <a:lstStyle/>
        <a:p>
          <a:endParaRPr lang="en-US"/>
        </a:p>
      </dgm:t>
    </dgm:pt>
    <dgm:pt modelId="{9467FA73-A26D-264B-8814-691367D0070D}" type="sibTrans" cxnId="{6DBAA512-ED83-494E-8171-57D02138BD3B}">
      <dgm:prSet/>
      <dgm:spPr/>
      <dgm:t>
        <a:bodyPr/>
        <a:lstStyle/>
        <a:p>
          <a:endParaRPr lang="en-US"/>
        </a:p>
      </dgm:t>
    </dgm:pt>
    <dgm:pt modelId="{CDE88425-9FA7-0841-9C93-2D8D09511DF9}">
      <dgm:prSet phldrT="[Text]"/>
      <dgm:spPr/>
      <dgm:t>
        <a:bodyPr/>
        <a:lstStyle/>
        <a:p>
          <a:r>
            <a:rPr lang="en-US" dirty="0" smtClean="0"/>
            <a:t>Download the “Lecture notes” and watch the videos</a:t>
          </a:r>
          <a:endParaRPr lang="en-US" dirty="0" smtClean="0"/>
        </a:p>
      </dgm:t>
    </dgm:pt>
    <dgm:pt modelId="{A51B1CDA-3054-4D4E-9F19-00B63D25BDB4}" type="parTrans" cxnId="{99C7BF4B-5D8F-9B46-942B-EC3A058B20E6}">
      <dgm:prSet/>
      <dgm:spPr/>
      <dgm:t>
        <a:bodyPr/>
        <a:lstStyle/>
        <a:p>
          <a:endParaRPr lang="en-US"/>
        </a:p>
      </dgm:t>
    </dgm:pt>
    <dgm:pt modelId="{10F6555B-A5AF-E946-8BD0-604A6B65E938}" type="sibTrans" cxnId="{99C7BF4B-5D8F-9B46-942B-EC3A058B20E6}">
      <dgm:prSet/>
      <dgm:spPr/>
      <dgm:t>
        <a:bodyPr/>
        <a:lstStyle/>
        <a:p>
          <a:endParaRPr lang="en-US"/>
        </a:p>
      </dgm:t>
    </dgm:pt>
    <dgm:pt modelId="{32B0EBB1-4B3F-D64A-B949-5B1F38B05B21}">
      <dgm:prSet phldrT="[Text]"/>
      <dgm:spPr/>
      <dgm:t>
        <a:bodyPr/>
        <a:lstStyle/>
        <a:p>
          <a:r>
            <a:rPr lang="en-US" dirty="0" smtClean="0"/>
            <a:t>Complete </a:t>
          </a:r>
          <a:r>
            <a:rPr lang="en-US" dirty="0" smtClean="0"/>
            <a:t>“Database design assignment 1” </a:t>
          </a:r>
          <a:endParaRPr lang="en-US" dirty="0" smtClean="0"/>
        </a:p>
      </dgm:t>
    </dgm:pt>
    <dgm:pt modelId="{63FC8EE0-F2E7-3A47-9780-7D842F48D7F1}" type="parTrans" cxnId="{3BFE55E8-9894-7A48-A82D-BD5F846E83E0}">
      <dgm:prSet/>
      <dgm:spPr/>
      <dgm:t>
        <a:bodyPr/>
        <a:lstStyle/>
        <a:p>
          <a:endParaRPr lang="en-US"/>
        </a:p>
      </dgm:t>
    </dgm:pt>
    <dgm:pt modelId="{B435B1B9-4244-7740-9621-69D7AD32CB99}" type="sibTrans" cxnId="{3BFE55E8-9894-7A48-A82D-BD5F846E83E0}">
      <dgm:prSet/>
      <dgm:spPr/>
      <dgm:t>
        <a:bodyPr/>
        <a:lstStyle/>
        <a:p>
          <a:endParaRPr lang="en-US"/>
        </a:p>
      </dgm:t>
    </dgm:pt>
    <dgm:pt modelId="{63CAA1E4-53EA-2246-89C9-A41932A02468}" type="pres">
      <dgm:prSet presAssocID="{1886DA96-0A0D-DD4B-9040-6F999CCDB9F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368390-958A-D840-8D8F-BA7A9DE1A54C}" type="pres">
      <dgm:prSet presAssocID="{1886DA96-0A0D-DD4B-9040-6F999CCDB9F7}" presName="dummyMaxCanvas" presStyleCnt="0">
        <dgm:presLayoutVars/>
      </dgm:prSet>
      <dgm:spPr/>
    </dgm:pt>
    <dgm:pt modelId="{B49474EF-8341-194F-AE94-5516168CCF49}" type="pres">
      <dgm:prSet presAssocID="{1886DA96-0A0D-DD4B-9040-6F999CCDB9F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E8FC2-8784-2640-887E-E0C156479CCE}" type="pres">
      <dgm:prSet presAssocID="{1886DA96-0A0D-DD4B-9040-6F999CCDB9F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3F3FE-7667-7F42-9717-B3B96EA59FF1}" type="pres">
      <dgm:prSet presAssocID="{1886DA96-0A0D-DD4B-9040-6F999CCDB9F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4E854-E5C2-4544-AE7E-5837AFE1BDA1}" type="pres">
      <dgm:prSet presAssocID="{1886DA96-0A0D-DD4B-9040-6F999CCDB9F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B7A8C-5244-5F40-8983-E10E0FD89B57}" type="pres">
      <dgm:prSet presAssocID="{1886DA96-0A0D-DD4B-9040-6F999CCDB9F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A90BB-9CEF-AF4D-9194-C62218644FE2}" type="pres">
      <dgm:prSet presAssocID="{1886DA96-0A0D-DD4B-9040-6F999CCDB9F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A8084-0857-1145-AC1A-8F51D68E4DEA}" type="pres">
      <dgm:prSet presAssocID="{1886DA96-0A0D-DD4B-9040-6F999CCDB9F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6445B-D38A-FA4A-982D-BB26E3C8F2A0}" type="pres">
      <dgm:prSet presAssocID="{1886DA96-0A0D-DD4B-9040-6F999CCDB9F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C4ED8-2CA0-5840-9BDE-8DE4FB8296E9}" type="pres">
      <dgm:prSet presAssocID="{1886DA96-0A0D-DD4B-9040-6F999CCDB9F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8AC31-863C-634F-8125-A39C5DADAF49}" type="pres">
      <dgm:prSet presAssocID="{1886DA96-0A0D-DD4B-9040-6F999CCDB9F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E9663-6C93-C648-8C50-74E1CB5CAE7C}" type="pres">
      <dgm:prSet presAssocID="{1886DA96-0A0D-DD4B-9040-6F999CCDB9F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615C5-D2D4-5941-B75F-D389F10E8E22}" type="pres">
      <dgm:prSet presAssocID="{1886DA96-0A0D-DD4B-9040-6F999CCDB9F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99696-F8FE-C044-8C29-E60177456419}" type="pres">
      <dgm:prSet presAssocID="{1886DA96-0A0D-DD4B-9040-6F999CCDB9F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E9482-781D-0844-8BC2-C6DEA28CDC05}" type="pres">
      <dgm:prSet presAssocID="{1886DA96-0A0D-DD4B-9040-6F999CCDB9F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469D5-BD5D-BD4F-81B3-6733868846A6}" srcId="{1886DA96-0A0D-DD4B-9040-6F999CCDB9F7}" destId="{FD4942B1-C75F-6941-B6F0-438072325285}" srcOrd="1" destOrd="0" parTransId="{D452C210-044E-DF43-84D4-816790130D82}" sibTransId="{77EBF63E-2310-B64B-9CF3-4776E533F641}"/>
    <dgm:cxn modelId="{3BFE55E8-9894-7A48-A82D-BD5F846E83E0}" srcId="{1886DA96-0A0D-DD4B-9040-6F999CCDB9F7}" destId="{32B0EBB1-4B3F-D64A-B949-5B1F38B05B21}" srcOrd="4" destOrd="0" parTransId="{63FC8EE0-F2E7-3A47-9780-7D842F48D7F1}" sibTransId="{B435B1B9-4244-7740-9621-69D7AD32CB99}"/>
    <dgm:cxn modelId="{0F42EBCB-D1FD-D041-ADE7-50F70066B57B}" type="presOf" srcId="{10F6555B-A5AF-E946-8BD0-604A6B65E938}" destId="{963C4ED8-2CA0-5840-9BDE-8DE4FB8296E9}" srcOrd="0" destOrd="0" presId="urn:microsoft.com/office/officeart/2005/8/layout/vProcess5"/>
    <dgm:cxn modelId="{23CD3457-78F1-FA4B-8158-C6459662BEA6}" type="presOf" srcId="{FD4942B1-C75F-6941-B6F0-438072325285}" destId="{819E9663-6C93-C648-8C50-74E1CB5CAE7C}" srcOrd="1" destOrd="0" presId="urn:microsoft.com/office/officeart/2005/8/layout/vProcess5"/>
    <dgm:cxn modelId="{460C6F36-F510-2B44-8562-17ACC4C17FA6}" type="presOf" srcId="{B0E94C3D-7ED4-6E42-ACF0-6B1EC6B286D0}" destId="{B49474EF-8341-194F-AE94-5516168CCF49}" srcOrd="0" destOrd="0" presId="urn:microsoft.com/office/officeart/2005/8/layout/vProcess5"/>
    <dgm:cxn modelId="{5315B07F-B745-A64B-B74C-702EE19F7451}" type="presOf" srcId="{D822A73D-B2D0-944C-A771-3DF21CD156B3}" destId="{9B9615C5-D2D4-5941-B75F-D389F10E8E22}" srcOrd="1" destOrd="0" presId="urn:microsoft.com/office/officeart/2005/8/layout/vProcess5"/>
    <dgm:cxn modelId="{77922294-0784-BB4F-9D4E-EF763532C872}" srcId="{1886DA96-0A0D-DD4B-9040-6F999CCDB9F7}" destId="{B0E94C3D-7ED4-6E42-ACF0-6B1EC6B286D0}" srcOrd="0" destOrd="0" parTransId="{9E7C1730-7C17-3241-AF1F-965591DBF3FF}" sibTransId="{9F92A10F-6261-AB42-8444-85C2504676C1}"/>
    <dgm:cxn modelId="{D9D444B1-0A9A-6246-9A30-A41C7E21F997}" type="presOf" srcId="{1886DA96-0A0D-DD4B-9040-6F999CCDB9F7}" destId="{63CAA1E4-53EA-2246-89C9-A41932A02468}" srcOrd="0" destOrd="0" presId="urn:microsoft.com/office/officeart/2005/8/layout/vProcess5"/>
    <dgm:cxn modelId="{67A653A7-2E06-CE4F-84B9-517336875FC5}" type="presOf" srcId="{D822A73D-B2D0-944C-A771-3DF21CD156B3}" destId="{AEC3F3FE-7667-7F42-9717-B3B96EA59FF1}" srcOrd="0" destOrd="0" presId="urn:microsoft.com/office/officeart/2005/8/layout/vProcess5"/>
    <dgm:cxn modelId="{5AA5A467-8A0F-404F-BC98-5C6E0797569D}" type="presOf" srcId="{9467FA73-A26D-264B-8814-691367D0070D}" destId="{A8F6445B-D38A-FA4A-982D-BB26E3C8F2A0}" srcOrd="0" destOrd="0" presId="urn:microsoft.com/office/officeart/2005/8/layout/vProcess5"/>
    <dgm:cxn modelId="{5DCB4E6C-31A5-3F4F-BEC0-A265A7586641}" type="presOf" srcId="{32B0EBB1-4B3F-D64A-B949-5B1F38B05B21}" destId="{169B7A8C-5244-5F40-8983-E10E0FD89B57}" srcOrd="0" destOrd="0" presId="urn:microsoft.com/office/officeart/2005/8/layout/vProcess5"/>
    <dgm:cxn modelId="{B8E9460E-4FDE-2A45-9560-D078FB8462C2}" type="presOf" srcId="{CDE88425-9FA7-0841-9C93-2D8D09511DF9}" destId="{B984E854-E5C2-4544-AE7E-5837AFE1BDA1}" srcOrd="0" destOrd="0" presId="urn:microsoft.com/office/officeart/2005/8/layout/vProcess5"/>
    <dgm:cxn modelId="{A4D7B5BF-FE9D-0D47-8BDA-0CDC1BBC0EFD}" type="presOf" srcId="{77EBF63E-2310-B64B-9CF3-4776E533F641}" destId="{117A8084-0857-1145-AC1A-8F51D68E4DEA}" srcOrd="0" destOrd="0" presId="urn:microsoft.com/office/officeart/2005/8/layout/vProcess5"/>
    <dgm:cxn modelId="{AAC47EFD-45A6-5146-A642-D35DCAFD22B9}" type="presOf" srcId="{CDE88425-9FA7-0841-9C93-2D8D09511DF9}" destId="{C6C99696-F8FE-C044-8C29-E60177456419}" srcOrd="1" destOrd="0" presId="urn:microsoft.com/office/officeart/2005/8/layout/vProcess5"/>
    <dgm:cxn modelId="{A75E391B-CBC3-F143-9368-8B577129EC1A}" type="presOf" srcId="{FD4942B1-C75F-6941-B6F0-438072325285}" destId="{DBCE8FC2-8784-2640-887E-E0C156479CCE}" srcOrd="0" destOrd="0" presId="urn:microsoft.com/office/officeart/2005/8/layout/vProcess5"/>
    <dgm:cxn modelId="{F4B3B21D-389C-9642-A57B-37FF6A4BD215}" type="presOf" srcId="{32B0EBB1-4B3F-D64A-B949-5B1F38B05B21}" destId="{A01E9482-781D-0844-8BC2-C6DEA28CDC05}" srcOrd="1" destOrd="0" presId="urn:microsoft.com/office/officeart/2005/8/layout/vProcess5"/>
    <dgm:cxn modelId="{3322445D-2E3B-B74C-8F17-22C5C91166C8}" type="presOf" srcId="{9F92A10F-6261-AB42-8444-85C2504676C1}" destId="{AB7A90BB-9CEF-AF4D-9194-C62218644FE2}" srcOrd="0" destOrd="0" presId="urn:microsoft.com/office/officeart/2005/8/layout/vProcess5"/>
    <dgm:cxn modelId="{6DBAA512-ED83-494E-8171-57D02138BD3B}" srcId="{1886DA96-0A0D-DD4B-9040-6F999CCDB9F7}" destId="{D822A73D-B2D0-944C-A771-3DF21CD156B3}" srcOrd="2" destOrd="0" parTransId="{1EC1EEAB-BFD4-5347-8399-4B92137C01B4}" sibTransId="{9467FA73-A26D-264B-8814-691367D0070D}"/>
    <dgm:cxn modelId="{36F0327A-1F56-744A-ADAC-34021E1E924A}" type="presOf" srcId="{B0E94C3D-7ED4-6E42-ACF0-6B1EC6B286D0}" destId="{8D18AC31-863C-634F-8125-A39C5DADAF49}" srcOrd="1" destOrd="0" presId="urn:microsoft.com/office/officeart/2005/8/layout/vProcess5"/>
    <dgm:cxn modelId="{99C7BF4B-5D8F-9B46-942B-EC3A058B20E6}" srcId="{1886DA96-0A0D-DD4B-9040-6F999CCDB9F7}" destId="{CDE88425-9FA7-0841-9C93-2D8D09511DF9}" srcOrd="3" destOrd="0" parTransId="{A51B1CDA-3054-4D4E-9F19-00B63D25BDB4}" sibTransId="{10F6555B-A5AF-E946-8BD0-604A6B65E938}"/>
    <dgm:cxn modelId="{86CD98AE-91C4-6244-8DC9-2BAB316DA42C}" type="presParOf" srcId="{63CAA1E4-53EA-2246-89C9-A41932A02468}" destId="{03368390-958A-D840-8D8F-BA7A9DE1A54C}" srcOrd="0" destOrd="0" presId="urn:microsoft.com/office/officeart/2005/8/layout/vProcess5"/>
    <dgm:cxn modelId="{071A1797-2A70-3245-BA7B-2BE60D034DE4}" type="presParOf" srcId="{63CAA1E4-53EA-2246-89C9-A41932A02468}" destId="{B49474EF-8341-194F-AE94-5516168CCF49}" srcOrd="1" destOrd="0" presId="urn:microsoft.com/office/officeart/2005/8/layout/vProcess5"/>
    <dgm:cxn modelId="{59670BD5-CD15-B247-997A-2861C7EBFCF3}" type="presParOf" srcId="{63CAA1E4-53EA-2246-89C9-A41932A02468}" destId="{DBCE8FC2-8784-2640-887E-E0C156479CCE}" srcOrd="2" destOrd="0" presId="urn:microsoft.com/office/officeart/2005/8/layout/vProcess5"/>
    <dgm:cxn modelId="{15F2AD84-53C6-294D-A4B9-F941B7B17325}" type="presParOf" srcId="{63CAA1E4-53EA-2246-89C9-A41932A02468}" destId="{AEC3F3FE-7667-7F42-9717-B3B96EA59FF1}" srcOrd="3" destOrd="0" presId="urn:microsoft.com/office/officeart/2005/8/layout/vProcess5"/>
    <dgm:cxn modelId="{78594821-3ADB-8449-AC7F-CA9F68E65D53}" type="presParOf" srcId="{63CAA1E4-53EA-2246-89C9-A41932A02468}" destId="{B984E854-E5C2-4544-AE7E-5837AFE1BDA1}" srcOrd="4" destOrd="0" presId="urn:microsoft.com/office/officeart/2005/8/layout/vProcess5"/>
    <dgm:cxn modelId="{476F2EEB-81BA-0D44-B42F-2886802FA030}" type="presParOf" srcId="{63CAA1E4-53EA-2246-89C9-A41932A02468}" destId="{169B7A8C-5244-5F40-8983-E10E0FD89B57}" srcOrd="5" destOrd="0" presId="urn:microsoft.com/office/officeart/2005/8/layout/vProcess5"/>
    <dgm:cxn modelId="{F5E6C9DD-F757-3344-B844-19A33F954E9B}" type="presParOf" srcId="{63CAA1E4-53EA-2246-89C9-A41932A02468}" destId="{AB7A90BB-9CEF-AF4D-9194-C62218644FE2}" srcOrd="6" destOrd="0" presId="urn:microsoft.com/office/officeart/2005/8/layout/vProcess5"/>
    <dgm:cxn modelId="{784C97D2-0E39-B748-B854-B1A9FD6BBBA2}" type="presParOf" srcId="{63CAA1E4-53EA-2246-89C9-A41932A02468}" destId="{117A8084-0857-1145-AC1A-8F51D68E4DEA}" srcOrd="7" destOrd="0" presId="urn:microsoft.com/office/officeart/2005/8/layout/vProcess5"/>
    <dgm:cxn modelId="{ABC76E12-25FB-3645-9663-4F6D5B318633}" type="presParOf" srcId="{63CAA1E4-53EA-2246-89C9-A41932A02468}" destId="{A8F6445B-D38A-FA4A-982D-BB26E3C8F2A0}" srcOrd="8" destOrd="0" presId="urn:microsoft.com/office/officeart/2005/8/layout/vProcess5"/>
    <dgm:cxn modelId="{D3076294-285F-B846-82EC-7210508B3E59}" type="presParOf" srcId="{63CAA1E4-53EA-2246-89C9-A41932A02468}" destId="{963C4ED8-2CA0-5840-9BDE-8DE4FB8296E9}" srcOrd="9" destOrd="0" presId="urn:microsoft.com/office/officeart/2005/8/layout/vProcess5"/>
    <dgm:cxn modelId="{873660BE-4E9C-2948-B01D-9B7FCA920666}" type="presParOf" srcId="{63CAA1E4-53EA-2246-89C9-A41932A02468}" destId="{8D18AC31-863C-634F-8125-A39C5DADAF49}" srcOrd="10" destOrd="0" presId="urn:microsoft.com/office/officeart/2005/8/layout/vProcess5"/>
    <dgm:cxn modelId="{90C0AB6A-E7C7-9545-B509-083F195F57DD}" type="presParOf" srcId="{63CAA1E4-53EA-2246-89C9-A41932A02468}" destId="{819E9663-6C93-C648-8C50-74E1CB5CAE7C}" srcOrd="11" destOrd="0" presId="urn:microsoft.com/office/officeart/2005/8/layout/vProcess5"/>
    <dgm:cxn modelId="{0B25E8E0-AC46-0548-BFB3-34BB887D85C1}" type="presParOf" srcId="{63CAA1E4-53EA-2246-89C9-A41932A02468}" destId="{9B9615C5-D2D4-5941-B75F-D389F10E8E22}" srcOrd="12" destOrd="0" presId="urn:microsoft.com/office/officeart/2005/8/layout/vProcess5"/>
    <dgm:cxn modelId="{F4B65D59-6838-C048-8FA7-3E7C25DDF97C}" type="presParOf" srcId="{63CAA1E4-53EA-2246-89C9-A41932A02468}" destId="{C6C99696-F8FE-C044-8C29-E60177456419}" srcOrd="13" destOrd="0" presId="urn:microsoft.com/office/officeart/2005/8/layout/vProcess5"/>
    <dgm:cxn modelId="{3E2B6021-11E4-984E-AE5C-F583E8D6A3AF}" type="presParOf" srcId="{63CAA1E4-53EA-2246-89C9-A41932A02468}" destId="{A01E9482-781D-0844-8BC2-C6DEA28CDC0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86DA96-0A0D-DD4B-9040-6F999CCDB9F7}" type="doc">
      <dgm:prSet loTypeId="urn:microsoft.com/office/officeart/2005/8/layout/vProcess5" loCatId="" qsTypeId="urn:microsoft.com/office/officeart/2005/8/quickstyle/3D5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0E94C3D-7ED4-6E42-ACF0-6B1EC6B286D0}">
      <dgm:prSet phldrT="[Text]"/>
      <dgm:spPr/>
      <dgm:t>
        <a:bodyPr/>
        <a:lstStyle/>
        <a:p>
          <a:r>
            <a:rPr lang="en-US" baseline="0" dirty="0" smtClean="0"/>
            <a:t>Work through the first 12 pages document posted under “Using Oracle SQL Developer Data Modeler” </a:t>
          </a:r>
          <a:endParaRPr lang="en-US" dirty="0"/>
        </a:p>
      </dgm:t>
    </dgm:pt>
    <dgm:pt modelId="{9E7C1730-7C17-3241-AF1F-965591DBF3FF}" type="parTrans" cxnId="{77922294-0784-BB4F-9D4E-EF763532C872}">
      <dgm:prSet/>
      <dgm:spPr/>
      <dgm:t>
        <a:bodyPr/>
        <a:lstStyle/>
        <a:p>
          <a:endParaRPr lang="en-US"/>
        </a:p>
      </dgm:t>
    </dgm:pt>
    <dgm:pt modelId="{9F92A10F-6261-AB42-8444-85C2504676C1}" type="sibTrans" cxnId="{77922294-0784-BB4F-9D4E-EF763532C872}">
      <dgm:prSet/>
      <dgm:spPr/>
      <dgm:t>
        <a:bodyPr/>
        <a:lstStyle/>
        <a:p>
          <a:endParaRPr lang="en-US"/>
        </a:p>
      </dgm:t>
    </dgm:pt>
    <dgm:pt modelId="{FD4942B1-C75F-6941-B6F0-438072325285}">
      <dgm:prSet phldrT="[Text]"/>
      <dgm:spPr/>
      <dgm:t>
        <a:bodyPr/>
        <a:lstStyle/>
        <a:p>
          <a:r>
            <a:rPr lang="en-US" dirty="0" smtClean="0"/>
            <a:t>Browse the “Learning objectives”</a:t>
          </a:r>
          <a:endParaRPr lang="en-US" dirty="0"/>
        </a:p>
      </dgm:t>
    </dgm:pt>
    <dgm:pt modelId="{D452C210-044E-DF43-84D4-816790130D82}" type="parTrans" cxnId="{0A5469D5-BD5D-BD4F-81B3-6733868846A6}">
      <dgm:prSet/>
      <dgm:spPr/>
      <dgm:t>
        <a:bodyPr/>
        <a:lstStyle/>
        <a:p>
          <a:endParaRPr lang="en-US"/>
        </a:p>
      </dgm:t>
    </dgm:pt>
    <dgm:pt modelId="{77EBF63E-2310-B64B-9CF3-4776E533F641}" type="sibTrans" cxnId="{0A5469D5-BD5D-BD4F-81B3-6733868846A6}">
      <dgm:prSet/>
      <dgm:spPr/>
      <dgm:t>
        <a:bodyPr/>
        <a:lstStyle/>
        <a:p>
          <a:endParaRPr lang="en-US"/>
        </a:p>
      </dgm:t>
    </dgm:pt>
    <dgm:pt modelId="{CDE88425-9FA7-0841-9C93-2D8D09511DF9}">
      <dgm:prSet phldrT="[Text]"/>
      <dgm:spPr/>
      <dgm:t>
        <a:bodyPr/>
        <a:lstStyle/>
        <a:p>
          <a:r>
            <a:rPr lang="en-US" dirty="0" smtClean="0"/>
            <a:t>Download the “Lecture notes” and watch the videos</a:t>
          </a:r>
          <a:endParaRPr lang="en-US" dirty="0" smtClean="0"/>
        </a:p>
      </dgm:t>
    </dgm:pt>
    <dgm:pt modelId="{A51B1CDA-3054-4D4E-9F19-00B63D25BDB4}" type="parTrans" cxnId="{99C7BF4B-5D8F-9B46-942B-EC3A058B20E6}">
      <dgm:prSet/>
      <dgm:spPr/>
      <dgm:t>
        <a:bodyPr/>
        <a:lstStyle/>
        <a:p>
          <a:endParaRPr lang="en-US"/>
        </a:p>
      </dgm:t>
    </dgm:pt>
    <dgm:pt modelId="{10F6555B-A5AF-E946-8BD0-604A6B65E938}" type="sibTrans" cxnId="{99C7BF4B-5D8F-9B46-942B-EC3A058B20E6}">
      <dgm:prSet/>
      <dgm:spPr/>
      <dgm:t>
        <a:bodyPr/>
        <a:lstStyle/>
        <a:p>
          <a:endParaRPr lang="en-US"/>
        </a:p>
      </dgm:t>
    </dgm:pt>
    <dgm:pt modelId="{32B0EBB1-4B3F-D64A-B949-5B1F38B05B21}">
      <dgm:prSet phldrT="[Text]"/>
      <dgm:spPr/>
      <dgm:t>
        <a:bodyPr/>
        <a:lstStyle/>
        <a:p>
          <a:r>
            <a:rPr lang="en-US" smtClean="0"/>
            <a:t>Complete </a:t>
          </a:r>
          <a:r>
            <a:rPr lang="en-US" smtClean="0"/>
            <a:t>“Database design assignment 2” </a:t>
          </a:r>
          <a:endParaRPr lang="en-US" dirty="0" smtClean="0"/>
        </a:p>
      </dgm:t>
    </dgm:pt>
    <dgm:pt modelId="{63FC8EE0-F2E7-3A47-9780-7D842F48D7F1}" type="parTrans" cxnId="{3BFE55E8-9894-7A48-A82D-BD5F846E83E0}">
      <dgm:prSet/>
      <dgm:spPr/>
      <dgm:t>
        <a:bodyPr/>
        <a:lstStyle/>
        <a:p>
          <a:endParaRPr lang="en-US"/>
        </a:p>
      </dgm:t>
    </dgm:pt>
    <dgm:pt modelId="{B435B1B9-4244-7740-9621-69D7AD32CB99}" type="sibTrans" cxnId="{3BFE55E8-9894-7A48-A82D-BD5F846E83E0}">
      <dgm:prSet/>
      <dgm:spPr/>
      <dgm:t>
        <a:bodyPr/>
        <a:lstStyle/>
        <a:p>
          <a:endParaRPr lang="en-US"/>
        </a:p>
      </dgm:t>
    </dgm:pt>
    <dgm:pt modelId="{63CAA1E4-53EA-2246-89C9-A41932A02468}" type="pres">
      <dgm:prSet presAssocID="{1886DA96-0A0D-DD4B-9040-6F999CCDB9F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368390-958A-D840-8D8F-BA7A9DE1A54C}" type="pres">
      <dgm:prSet presAssocID="{1886DA96-0A0D-DD4B-9040-6F999CCDB9F7}" presName="dummyMaxCanvas" presStyleCnt="0">
        <dgm:presLayoutVars/>
      </dgm:prSet>
      <dgm:spPr/>
    </dgm:pt>
    <dgm:pt modelId="{23DD6E80-ABD2-C44B-8F1B-F03EBC189AE5}" type="pres">
      <dgm:prSet presAssocID="{1886DA96-0A0D-DD4B-9040-6F999CCDB9F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5B075-4783-C54A-940D-BEB8A0C3F261}" type="pres">
      <dgm:prSet presAssocID="{1886DA96-0A0D-DD4B-9040-6F999CCDB9F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A2B3C-3BD9-234C-893E-910DC90BF496}" type="pres">
      <dgm:prSet presAssocID="{1886DA96-0A0D-DD4B-9040-6F999CCDB9F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5D78B-0114-F647-A2FC-3DF7F5207B8A}" type="pres">
      <dgm:prSet presAssocID="{1886DA96-0A0D-DD4B-9040-6F999CCDB9F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24B69-0B89-A44E-87ED-CC231B505405}" type="pres">
      <dgm:prSet presAssocID="{1886DA96-0A0D-DD4B-9040-6F999CCDB9F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D221A-D201-4343-8A1A-267B7BBA7B4C}" type="pres">
      <dgm:prSet presAssocID="{1886DA96-0A0D-DD4B-9040-6F999CCDB9F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A6606-D85F-774C-85D7-DAB40A81DA34}" type="pres">
      <dgm:prSet presAssocID="{1886DA96-0A0D-DD4B-9040-6F999CCDB9F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DB5D08-1F90-6D4F-B1DF-119A4866C3BF}" type="pres">
      <dgm:prSet presAssocID="{1886DA96-0A0D-DD4B-9040-6F999CCDB9F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3B61C-A10E-9043-BC4F-C75B92118EEA}" type="pres">
      <dgm:prSet presAssocID="{1886DA96-0A0D-DD4B-9040-6F999CCDB9F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A639E-F128-254F-A381-6738FBE72EB2}" type="pres">
      <dgm:prSet presAssocID="{1886DA96-0A0D-DD4B-9040-6F999CCDB9F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B7260-0C51-2F4A-95EC-22C8D31F49A5}" type="pres">
      <dgm:prSet presAssocID="{1886DA96-0A0D-DD4B-9040-6F999CCDB9F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C8F24C-B47D-A047-B36F-A08E7ABFC3EF}" type="presOf" srcId="{1886DA96-0A0D-DD4B-9040-6F999CCDB9F7}" destId="{63CAA1E4-53EA-2246-89C9-A41932A02468}" srcOrd="0" destOrd="0" presId="urn:microsoft.com/office/officeart/2005/8/layout/vProcess5"/>
    <dgm:cxn modelId="{AF2E65D5-6F46-9046-88B3-18195548F11B}" type="presOf" srcId="{FD4942B1-C75F-6941-B6F0-438072325285}" destId="{5773B61C-A10E-9043-BC4F-C75B92118EEA}" srcOrd="1" destOrd="0" presId="urn:microsoft.com/office/officeart/2005/8/layout/vProcess5"/>
    <dgm:cxn modelId="{3BFE55E8-9894-7A48-A82D-BD5F846E83E0}" srcId="{1886DA96-0A0D-DD4B-9040-6F999CCDB9F7}" destId="{32B0EBB1-4B3F-D64A-B949-5B1F38B05B21}" srcOrd="3" destOrd="0" parTransId="{63FC8EE0-F2E7-3A47-9780-7D842F48D7F1}" sibTransId="{B435B1B9-4244-7740-9621-69D7AD32CB99}"/>
    <dgm:cxn modelId="{61E75156-0C30-574F-BCC0-A43A4D308E09}" type="presOf" srcId="{32B0EBB1-4B3F-D64A-B949-5B1F38B05B21}" destId="{19CB7260-0C51-2F4A-95EC-22C8D31F49A5}" srcOrd="1" destOrd="0" presId="urn:microsoft.com/office/officeart/2005/8/layout/vProcess5"/>
    <dgm:cxn modelId="{C986C7A3-C8A5-124E-9F1B-9DE2F10334FD}" type="presOf" srcId="{B0E94C3D-7ED4-6E42-ACF0-6B1EC6B286D0}" destId="{23DD6E80-ABD2-C44B-8F1B-F03EBC189AE5}" srcOrd="0" destOrd="0" presId="urn:microsoft.com/office/officeart/2005/8/layout/vProcess5"/>
    <dgm:cxn modelId="{9BB581D4-3622-E749-ACCD-3204FE3A1E66}" type="presOf" srcId="{B0E94C3D-7ED4-6E42-ACF0-6B1EC6B286D0}" destId="{61DB5D08-1F90-6D4F-B1DF-119A4866C3BF}" srcOrd="1" destOrd="0" presId="urn:microsoft.com/office/officeart/2005/8/layout/vProcess5"/>
    <dgm:cxn modelId="{99C7BF4B-5D8F-9B46-942B-EC3A058B20E6}" srcId="{1886DA96-0A0D-DD4B-9040-6F999CCDB9F7}" destId="{CDE88425-9FA7-0841-9C93-2D8D09511DF9}" srcOrd="2" destOrd="0" parTransId="{A51B1CDA-3054-4D4E-9F19-00B63D25BDB4}" sibTransId="{10F6555B-A5AF-E946-8BD0-604A6B65E938}"/>
    <dgm:cxn modelId="{0A24C2CF-5CB6-CD4B-A5C5-A80F9DD76388}" type="presOf" srcId="{77EBF63E-2310-B64B-9CF3-4776E533F641}" destId="{6A9D221A-D201-4343-8A1A-267B7BBA7B4C}" srcOrd="0" destOrd="0" presId="urn:microsoft.com/office/officeart/2005/8/layout/vProcess5"/>
    <dgm:cxn modelId="{5EE86E59-15B1-DE4C-909A-C69577557329}" type="presOf" srcId="{CDE88425-9FA7-0841-9C93-2D8D09511DF9}" destId="{13CA639E-F128-254F-A381-6738FBE72EB2}" srcOrd="1" destOrd="0" presId="urn:microsoft.com/office/officeart/2005/8/layout/vProcess5"/>
    <dgm:cxn modelId="{0A5469D5-BD5D-BD4F-81B3-6733868846A6}" srcId="{1886DA96-0A0D-DD4B-9040-6F999CCDB9F7}" destId="{FD4942B1-C75F-6941-B6F0-438072325285}" srcOrd="1" destOrd="0" parTransId="{D452C210-044E-DF43-84D4-816790130D82}" sibTransId="{77EBF63E-2310-B64B-9CF3-4776E533F641}"/>
    <dgm:cxn modelId="{B2653F4C-B484-794B-B09A-671C0CA5ED83}" type="presOf" srcId="{FD4942B1-C75F-6941-B6F0-438072325285}" destId="{5CA5B075-4783-C54A-940D-BEB8A0C3F261}" srcOrd="0" destOrd="0" presId="urn:microsoft.com/office/officeart/2005/8/layout/vProcess5"/>
    <dgm:cxn modelId="{4C7C5CC9-2286-9D4D-9610-A0E4A25BFB5F}" type="presOf" srcId="{10F6555B-A5AF-E946-8BD0-604A6B65E938}" destId="{B67A6606-D85F-774C-85D7-DAB40A81DA34}" srcOrd="0" destOrd="0" presId="urn:microsoft.com/office/officeart/2005/8/layout/vProcess5"/>
    <dgm:cxn modelId="{0DACAB54-5201-8045-B2DE-70D8577983EA}" type="presOf" srcId="{32B0EBB1-4B3F-D64A-B949-5B1F38B05B21}" destId="{8DA5D78B-0114-F647-A2FC-3DF7F5207B8A}" srcOrd="0" destOrd="0" presId="urn:microsoft.com/office/officeart/2005/8/layout/vProcess5"/>
    <dgm:cxn modelId="{AC66E13F-2D63-184D-A533-A19BC721DD2F}" type="presOf" srcId="{CDE88425-9FA7-0841-9C93-2D8D09511DF9}" destId="{6B2A2B3C-3BD9-234C-893E-910DC90BF496}" srcOrd="0" destOrd="0" presId="urn:microsoft.com/office/officeart/2005/8/layout/vProcess5"/>
    <dgm:cxn modelId="{BA876829-64A7-E249-BDDF-79BA4815614C}" type="presOf" srcId="{9F92A10F-6261-AB42-8444-85C2504676C1}" destId="{01524B69-0B89-A44E-87ED-CC231B505405}" srcOrd="0" destOrd="0" presId="urn:microsoft.com/office/officeart/2005/8/layout/vProcess5"/>
    <dgm:cxn modelId="{77922294-0784-BB4F-9D4E-EF763532C872}" srcId="{1886DA96-0A0D-DD4B-9040-6F999CCDB9F7}" destId="{B0E94C3D-7ED4-6E42-ACF0-6B1EC6B286D0}" srcOrd="0" destOrd="0" parTransId="{9E7C1730-7C17-3241-AF1F-965591DBF3FF}" sibTransId="{9F92A10F-6261-AB42-8444-85C2504676C1}"/>
    <dgm:cxn modelId="{E41FB1AA-5CD3-424F-9568-78BD8A2080FF}" type="presParOf" srcId="{63CAA1E4-53EA-2246-89C9-A41932A02468}" destId="{03368390-958A-D840-8D8F-BA7A9DE1A54C}" srcOrd="0" destOrd="0" presId="urn:microsoft.com/office/officeart/2005/8/layout/vProcess5"/>
    <dgm:cxn modelId="{3D9DAFEC-EAFF-5D43-B511-D16EF051D1C4}" type="presParOf" srcId="{63CAA1E4-53EA-2246-89C9-A41932A02468}" destId="{23DD6E80-ABD2-C44B-8F1B-F03EBC189AE5}" srcOrd="1" destOrd="0" presId="urn:microsoft.com/office/officeart/2005/8/layout/vProcess5"/>
    <dgm:cxn modelId="{E29A4EED-CC26-4740-9FEC-EF3E6D459764}" type="presParOf" srcId="{63CAA1E4-53EA-2246-89C9-A41932A02468}" destId="{5CA5B075-4783-C54A-940D-BEB8A0C3F261}" srcOrd="2" destOrd="0" presId="urn:microsoft.com/office/officeart/2005/8/layout/vProcess5"/>
    <dgm:cxn modelId="{A545C1BD-61D8-AF44-A1A8-7D3EFAC76426}" type="presParOf" srcId="{63CAA1E4-53EA-2246-89C9-A41932A02468}" destId="{6B2A2B3C-3BD9-234C-893E-910DC90BF496}" srcOrd="3" destOrd="0" presId="urn:microsoft.com/office/officeart/2005/8/layout/vProcess5"/>
    <dgm:cxn modelId="{A3F5EDC2-DD5F-264D-8981-06F5FD7C3341}" type="presParOf" srcId="{63CAA1E4-53EA-2246-89C9-A41932A02468}" destId="{8DA5D78B-0114-F647-A2FC-3DF7F5207B8A}" srcOrd="4" destOrd="0" presId="urn:microsoft.com/office/officeart/2005/8/layout/vProcess5"/>
    <dgm:cxn modelId="{516ABAAB-686F-6046-9052-596863111F38}" type="presParOf" srcId="{63CAA1E4-53EA-2246-89C9-A41932A02468}" destId="{01524B69-0B89-A44E-87ED-CC231B505405}" srcOrd="5" destOrd="0" presId="urn:microsoft.com/office/officeart/2005/8/layout/vProcess5"/>
    <dgm:cxn modelId="{242014EC-FB3B-2A46-85A8-DF1B7DAA8C69}" type="presParOf" srcId="{63CAA1E4-53EA-2246-89C9-A41932A02468}" destId="{6A9D221A-D201-4343-8A1A-267B7BBA7B4C}" srcOrd="6" destOrd="0" presId="urn:microsoft.com/office/officeart/2005/8/layout/vProcess5"/>
    <dgm:cxn modelId="{05745763-1251-C240-8328-5AF2881C6507}" type="presParOf" srcId="{63CAA1E4-53EA-2246-89C9-A41932A02468}" destId="{B67A6606-D85F-774C-85D7-DAB40A81DA34}" srcOrd="7" destOrd="0" presId="urn:microsoft.com/office/officeart/2005/8/layout/vProcess5"/>
    <dgm:cxn modelId="{39EDE56E-D8D0-9841-A2CE-1B92D95520E4}" type="presParOf" srcId="{63CAA1E4-53EA-2246-89C9-A41932A02468}" destId="{61DB5D08-1F90-6D4F-B1DF-119A4866C3BF}" srcOrd="8" destOrd="0" presId="urn:microsoft.com/office/officeart/2005/8/layout/vProcess5"/>
    <dgm:cxn modelId="{A8AE0FE5-B94A-6645-B681-CAA444C40C0A}" type="presParOf" srcId="{63CAA1E4-53EA-2246-89C9-A41932A02468}" destId="{5773B61C-A10E-9043-BC4F-C75B92118EEA}" srcOrd="9" destOrd="0" presId="urn:microsoft.com/office/officeart/2005/8/layout/vProcess5"/>
    <dgm:cxn modelId="{112D18A8-A85B-1B40-BAF4-B815F5DC6B2C}" type="presParOf" srcId="{63CAA1E4-53EA-2246-89C9-A41932A02468}" destId="{13CA639E-F128-254F-A381-6738FBE72EB2}" srcOrd="10" destOrd="0" presId="urn:microsoft.com/office/officeart/2005/8/layout/vProcess5"/>
    <dgm:cxn modelId="{451009EA-F999-C94B-B720-6EB807568F0A}" type="presParOf" srcId="{63CAA1E4-53EA-2246-89C9-A41932A02468}" destId="{19CB7260-0C51-2F4A-95EC-22C8D31F49A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474EF-8341-194F-AE94-5516168CCF49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Listen to to the “Introduction”</a:t>
          </a:r>
          <a:r>
            <a:rPr lang="en-US" sz="2500" kern="1200" baseline="0" dirty="0" smtClean="0"/>
            <a:t> </a:t>
          </a:r>
          <a:r>
            <a:rPr lang="en-US" sz="2500" kern="1200" dirty="0" smtClean="0"/>
            <a:t>video (1.5 minutes)</a:t>
          </a:r>
          <a:endParaRPr lang="en-US" sz="2500" kern="1200" dirty="0"/>
        </a:p>
      </dsp:txBody>
      <dsp:txXfrm>
        <a:off x="28567" y="28567"/>
        <a:ext cx="5091953" cy="918226"/>
      </dsp:txXfrm>
    </dsp:sp>
    <dsp:sp modelId="{DBCE8FC2-8784-2640-887E-E0C156479CCE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Browse the “Learning objectives”</a:t>
          </a:r>
          <a:endParaRPr lang="en-US" sz="2500" kern="1200" dirty="0"/>
        </a:p>
      </dsp:txBody>
      <dsp:txXfrm>
        <a:off x="495927" y="1139393"/>
        <a:ext cx="5100081" cy="918226"/>
      </dsp:txXfrm>
    </dsp:sp>
    <dsp:sp modelId="{AEC3F3FE-7667-7F42-9717-B3B96EA59FF1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Download the “Lecture notes”</a:t>
          </a:r>
        </a:p>
      </dsp:txBody>
      <dsp:txXfrm>
        <a:off x="963286" y="2250220"/>
        <a:ext cx="5100081" cy="918226"/>
      </dsp:txXfrm>
    </dsp:sp>
    <dsp:sp modelId="{B984E854-E5C2-4544-AE7E-5837AFE1BDA1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Watch the “Lecture videos”</a:t>
          </a:r>
        </a:p>
      </dsp:txBody>
      <dsp:txXfrm>
        <a:off x="1430646" y="3361047"/>
        <a:ext cx="5100081" cy="918226"/>
      </dsp:txXfrm>
    </dsp:sp>
    <dsp:sp modelId="{169B7A8C-5244-5F40-8983-E10E0FD89B57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Complete "Assignment 2" </a:t>
          </a:r>
        </a:p>
      </dsp:txBody>
      <dsp:txXfrm>
        <a:off x="1898006" y="4471873"/>
        <a:ext cx="5100081" cy="918226"/>
      </dsp:txXfrm>
    </dsp:sp>
    <dsp:sp modelId="{AB7A90BB-9CEF-AF4D-9194-C62218644FE2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767221" y="712554"/>
        <a:ext cx="348692" cy="477073"/>
      </dsp:txXfrm>
    </dsp:sp>
    <dsp:sp modelId="{117A8084-0857-1145-AC1A-8F51D68E4DEA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234581" y="1823381"/>
        <a:ext cx="348692" cy="477073"/>
      </dsp:txXfrm>
    </dsp:sp>
    <dsp:sp modelId="{A8F6445B-D38A-FA4A-982D-BB26E3C8F2A0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701941" y="2917952"/>
        <a:ext cx="348692" cy="477073"/>
      </dsp:txXfrm>
    </dsp:sp>
    <dsp:sp modelId="{963C4ED8-2CA0-5840-9BDE-8DE4FB8296E9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169301" y="4039616"/>
        <a:ext cx="348692" cy="477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474EF-8341-194F-AE94-5516168CCF49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Listen to to the “Introduction”</a:t>
          </a:r>
          <a:r>
            <a:rPr lang="en-US" sz="1800" kern="1200" baseline="0" dirty="0" smtClean="0"/>
            <a:t> </a:t>
          </a:r>
          <a:r>
            <a:rPr lang="en-US" sz="1800" kern="1200" dirty="0" smtClean="0"/>
            <a:t>video (approximately 1.5 minutes) and browse the “Learning objectives”</a:t>
          </a:r>
          <a:endParaRPr lang="en-US" sz="1800" kern="1200" dirty="0"/>
        </a:p>
      </dsp:txBody>
      <dsp:txXfrm>
        <a:off x="28567" y="28567"/>
        <a:ext cx="5091953" cy="918226"/>
      </dsp:txXfrm>
    </dsp:sp>
    <dsp:sp modelId="{DBCE8FC2-8784-2640-887E-E0C156479CCE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Using the instructions under "Get an APEX workspace" to obtain a free Oracle APEX Workspace.</a:t>
          </a:r>
        </a:p>
      </dsp:txBody>
      <dsp:txXfrm>
        <a:off x="495927" y="1139393"/>
        <a:ext cx="5100081" cy="918226"/>
      </dsp:txXfrm>
    </dsp:sp>
    <dsp:sp modelId="{AEC3F3FE-7667-7F42-9717-B3B96EA59FF1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Download the “Lecture notes” and watch the “Lecture videos”</a:t>
          </a:r>
        </a:p>
      </dsp:txBody>
      <dsp:txXfrm>
        <a:off x="963286" y="2250220"/>
        <a:ext cx="5100081" cy="918226"/>
      </dsp:txXfrm>
    </dsp:sp>
    <dsp:sp modelId="{B984E854-E5C2-4544-AE7E-5837AFE1BDA1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Work</a:t>
          </a:r>
          <a:r>
            <a:rPr lang="en-US" sz="1800" kern="1200" baseline="0" dirty="0" smtClean="0"/>
            <a:t> </a:t>
          </a:r>
          <a:r>
            <a:rPr lang="en-US" sz="1800" kern="1200" baseline="0" smtClean="0"/>
            <a:t>through “Lab: introduction </a:t>
          </a:r>
          <a:r>
            <a:rPr lang="en-US" sz="1800" kern="1200" baseline="0" dirty="0" smtClean="0"/>
            <a:t>to APEX and its database”</a:t>
          </a:r>
          <a:endParaRPr lang="en-US" sz="1800" kern="1200" dirty="0" smtClean="0"/>
        </a:p>
      </dsp:txBody>
      <dsp:txXfrm>
        <a:off x="1430646" y="3361047"/>
        <a:ext cx="5100081" cy="918226"/>
      </dsp:txXfrm>
    </dsp:sp>
    <dsp:sp modelId="{169B7A8C-5244-5F40-8983-E10E0FD89B57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Complete ”SQL Assignment 1" </a:t>
          </a:r>
        </a:p>
      </dsp:txBody>
      <dsp:txXfrm>
        <a:off x="1898006" y="4471873"/>
        <a:ext cx="5100081" cy="918226"/>
      </dsp:txXfrm>
    </dsp:sp>
    <dsp:sp modelId="{AB7A90BB-9CEF-AF4D-9194-C62218644FE2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767221" y="712554"/>
        <a:ext cx="348692" cy="477073"/>
      </dsp:txXfrm>
    </dsp:sp>
    <dsp:sp modelId="{117A8084-0857-1145-AC1A-8F51D68E4DEA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234581" y="1823381"/>
        <a:ext cx="348692" cy="477073"/>
      </dsp:txXfrm>
    </dsp:sp>
    <dsp:sp modelId="{A8F6445B-D38A-FA4A-982D-BB26E3C8F2A0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701941" y="2917952"/>
        <a:ext cx="348692" cy="477073"/>
      </dsp:txXfrm>
    </dsp:sp>
    <dsp:sp modelId="{963C4ED8-2CA0-5840-9BDE-8DE4FB8296E9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169301" y="4039616"/>
        <a:ext cx="348692" cy="477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474EF-8341-194F-AE94-5516168CCF49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Look</a:t>
          </a:r>
          <a:r>
            <a:rPr lang="en-US" sz="2800" kern="1200" baseline="0" dirty="0" smtClean="0"/>
            <a:t> at “Introduction” below.</a:t>
          </a:r>
          <a:endParaRPr lang="en-US" sz="2800" kern="1200" dirty="0"/>
        </a:p>
      </dsp:txBody>
      <dsp:txXfrm>
        <a:off x="28567" y="28567"/>
        <a:ext cx="5091953" cy="918226"/>
      </dsp:txXfrm>
    </dsp:sp>
    <dsp:sp modelId="{DBCE8FC2-8784-2640-887E-E0C156479CCE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Browse the “Learning objectives”</a:t>
          </a:r>
          <a:endParaRPr lang="en-US" sz="2800" kern="1200" dirty="0"/>
        </a:p>
      </dsp:txBody>
      <dsp:txXfrm>
        <a:off x="495927" y="1139393"/>
        <a:ext cx="5100081" cy="918226"/>
      </dsp:txXfrm>
    </dsp:sp>
    <dsp:sp modelId="{AEC3F3FE-7667-7F42-9717-B3B96EA59FF1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Download the “Lecture notes”</a:t>
          </a:r>
        </a:p>
      </dsp:txBody>
      <dsp:txXfrm>
        <a:off x="963286" y="2250220"/>
        <a:ext cx="5100081" cy="918226"/>
      </dsp:txXfrm>
    </dsp:sp>
    <dsp:sp modelId="{B984E854-E5C2-4544-AE7E-5837AFE1BDA1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Watch the “Lecture videos”</a:t>
          </a:r>
        </a:p>
      </dsp:txBody>
      <dsp:txXfrm>
        <a:off x="1430646" y="3361047"/>
        <a:ext cx="5100081" cy="918226"/>
      </dsp:txXfrm>
    </dsp:sp>
    <dsp:sp modelId="{169B7A8C-5244-5F40-8983-E10E0FD89B57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Complete “SQL assignment 2” </a:t>
          </a:r>
        </a:p>
      </dsp:txBody>
      <dsp:txXfrm>
        <a:off x="1898006" y="4471873"/>
        <a:ext cx="5100081" cy="918226"/>
      </dsp:txXfrm>
    </dsp:sp>
    <dsp:sp modelId="{AB7A90BB-9CEF-AF4D-9194-C62218644FE2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767221" y="712554"/>
        <a:ext cx="348692" cy="477073"/>
      </dsp:txXfrm>
    </dsp:sp>
    <dsp:sp modelId="{117A8084-0857-1145-AC1A-8F51D68E4DEA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234581" y="1823381"/>
        <a:ext cx="348692" cy="477073"/>
      </dsp:txXfrm>
    </dsp:sp>
    <dsp:sp modelId="{A8F6445B-D38A-FA4A-982D-BB26E3C8F2A0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701941" y="2917952"/>
        <a:ext cx="348692" cy="477073"/>
      </dsp:txXfrm>
    </dsp:sp>
    <dsp:sp modelId="{963C4ED8-2CA0-5840-9BDE-8DE4FB8296E9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169301" y="4039616"/>
        <a:ext cx="348692" cy="477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474EF-8341-194F-AE94-5516168CCF49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dirty="0" smtClean="0"/>
            <a:t>Watch the “Introduction to the database design units” video</a:t>
          </a:r>
          <a:endParaRPr lang="en-US" sz="2500" kern="1200" dirty="0"/>
        </a:p>
      </dsp:txBody>
      <dsp:txXfrm>
        <a:off x="28567" y="28567"/>
        <a:ext cx="5091953" cy="918226"/>
      </dsp:txXfrm>
    </dsp:sp>
    <dsp:sp modelId="{DBCE8FC2-8784-2640-887E-E0C156479CCE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Browse the “Learning objectives”</a:t>
          </a:r>
          <a:endParaRPr lang="en-US" sz="2500" kern="1200" dirty="0"/>
        </a:p>
      </dsp:txBody>
      <dsp:txXfrm>
        <a:off x="495927" y="1139393"/>
        <a:ext cx="5100081" cy="918226"/>
      </dsp:txXfrm>
    </dsp:sp>
    <dsp:sp modelId="{AEC3F3FE-7667-7F42-9717-B3B96EA59FF1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Install the software (see below)</a:t>
          </a:r>
          <a:endParaRPr lang="en-US" sz="2500" kern="1200" dirty="0" smtClean="0"/>
        </a:p>
      </dsp:txBody>
      <dsp:txXfrm>
        <a:off x="963286" y="2250220"/>
        <a:ext cx="5100081" cy="918226"/>
      </dsp:txXfrm>
    </dsp:sp>
    <dsp:sp modelId="{B984E854-E5C2-4544-AE7E-5837AFE1BDA1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Download the “Lecture notes” and watch the videos</a:t>
          </a:r>
          <a:endParaRPr lang="en-US" sz="2500" kern="1200" dirty="0" smtClean="0"/>
        </a:p>
      </dsp:txBody>
      <dsp:txXfrm>
        <a:off x="1430646" y="3361047"/>
        <a:ext cx="5100081" cy="918226"/>
      </dsp:txXfrm>
    </dsp:sp>
    <dsp:sp modelId="{169B7A8C-5244-5F40-8983-E10E0FD89B57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Complete </a:t>
          </a:r>
          <a:r>
            <a:rPr lang="en-US" sz="2500" kern="1200" dirty="0" smtClean="0"/>
            <a:t>“Database design assignment 1” </a:t>
          </a:r>
          <a:endParaRPr lang="en-US" sz="2500" kern="1200" dirty="0" smtClean="0"/>
        </a:p>
      </dsp:txBody>
      <dsp:txXfrm>
        <a:off x="1898006" y="4471873"/>
        <a:ext cx="5100081" cy="918226"/>
      </dsp:txXfrm>
    </dsp:sp>
    <dsp:sp modelId="{AB7A90BB-9CEF-AF4D-9194-C62218644FE2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5767221" y="712554"/>
        <a:ext cx="348692" cy="477073"/>
      </dsp:txXfrm>
    </dsp:sp>
    <dsp:sp modelId="{117A8084-0857-1145-AC1A-8F51D68E4DEA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234581" y="1823381"/>
        <a:ext cx="348692" cy="477073"/>
      </dsp:txXfrm>
    </dsp:sp>
    <dsp:sp modelId="{A8F6445B-D38A-FA4A-982D-BB26E3C8F2A0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6701941" y="2917952"/>
        <a:ext cx="348692" cy="477073"/>
      </dsp:txXfrm>
    </dsp:sp>
    <dsp:sp modelId="{963C4ED8-2CA0-5840-9BDE-8DE4FB8296E9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169301" y="4039616"/>
        <a:ext cx="348692" cy="4770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D6E80-ABD2-C44B-8F1B-F03EBC189AE5}">
      <dsp:nvSpPr>
        <dsp:cNvPr id="0" name=""/>
        <dsp:cNvSpPr/>
      </dsp:nvSpPr>
      <dsp:spPr>
        <a:xfrm>
          <a:off x="0" y="0"/>
          <a:ext cx="6502400" cy="1192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/>
            <a:t>Work through the first 12 pages document posted under “Using Oracle SQL Developer Data Modeler” </a:t>
          </a:r>
          <a:endParaRPr lang="en-US" sz="2200" kern="1200" dirty="0"/>
        </a:p>
      </dsp:txBody>
      <dsp:txXfrm>
        <a:off x="34916" y="34916"/>
        <a:ext cx="5115290" cy="1122274"/>
      </dsp:txXfrm>
    </dsp:sp>
    <dsp:sp modelId="{5CA5B075-4783-C54A-940D-BEB8A0C3F261}">
      <dsp:nvSpPr>
        <dsp:cNvPr id="0" name=""/>
        <dsp:cNvSpPr/>
      </dsp:nvSpPr>
      <dsp:spPr>
        <a:xfrm>
          <a:off x="544575" y="1408853"/>
          <a:ext cx="6502400" cy="1192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Browse the “Learning objectives”</a:t>
          </a:r>
          <a:endParaRPr lang="en-US" sz="2200" kern="1200" dirty="0"/>
        </a:p>
      </dsp:txBody>
      <dsp:txXfrm>
        <a:off x="579491" y="1443769"/>
        <a:ext cx="5113122" cy="1122274"/>
      </dsp:txXfrm>
    </dsp:sp>
    <dsp:sp modelId="{6B2A2B3C-3BD9-234C-893E-910DC90BF496}">
      <dsp:nvSpPr>
        <dsp:cNvPr id="0" name=""/>
        <dsp:cNvSpPr/>
      </dsp:nvSpPr>
      <dsp:spPr>
        <a:xfrm>
          <a:off x="1081024" y="2817706"/>
          <a:ext cx="6502400" cy="1192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Download the “Lecture notes” and watch the videos</a:t>
          </a:r>
          <a:endParaRPr lang="en-US" sz="2200" kern="1200" dirty="0" smtClean="0"/>
        </a:p>
      </dsp:txBody>
      <dsp:txXfrm>
        <a:off x="1115940" y="2852622"/>
        <a:ext cx="5121250" cy="1122274"/>
      </dsp:txXfrm>
    </dsp:sp>
    <dsp:sp modelId="{8DA5D78B-0114-F647-A2FC-3DF7F5207B8A}">
      <dsp:nvSpPr>
        <dsp:cNvPr id="0" name=""/>
        <dsp:cNvSpPr/>
      </dsp:nvSpPr>
      <dsp:spPr>
        <a:xfrm>
          <a:off x="1625599" y="4226560"/>
          <a:ext cx="6502400" cy="1192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Complete </a:t>
          </a:r>
          <a:r>
            <a:rPr lang="en-US" sz="2200" kern="1200" smtClean="0"/>
            <a:t>“Database design assignment 2” </a:t>
          </a:r>
          <a:endParaRPr lang="en-US" sz="2200" kern="1200" dirty="0" smtClean="0"/>
        </a:p>
      </dsp:txBody>
      <dsp:txXfrm>
        <a:off x="1660515" y="4261476"/>
        <a:ext cx="5113122" cy="1122274"/>
      </dsp:txXfrm>
    </dsp:sp>
    <dsp:sp modelId="{01524B69-0B89-A44E-87ED-CC231B505405}">
      <dsp:nvSpPr>
        <dsp:cNvPr id="0" name=""/>
        <dsp:cNvSpPr/>
      </dsp:nvSpPr>
      <dsp:spPr>
        <a:xfrm>
          <a:off x="5727530" y="913045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5901876" y="913045"/>
        <a:ext cx="426177" cy="583089"/>
      </dsp:txXfrm>
    </dsp:sp>
    <dsp:sp modelId="{6A9D221A-D201-4343-8A1A-267B7BBA7B4C}">
      <dsp:nvSpPr>
        <dsp:cNvPr id="0" name=""/>
        <dsp:cNvSpPr/>
      </dsp:nvSpPr>
      <dsp:spPr>
        <a:xfrm>
          <a:off x="6272106" y="2321898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6446452" y="2321898"/>
        <a:ext cx="426177" cy="583089"/>
      </dsp:txXfrm>
    </dsp:sp>
    <dsp:sp modelId="{B67A6606-D85F-774C-85D7-DAB40A81DA34}">
      <dsp:nvSpPr>
        <dsp:cNvPr id="0" name=""/>
        <dsp:cNvSpPr/>
      </dsp:nvSpPr>
      <dsp:spPr>
        <a:xfrm>
          <a:off x="6808554" y="3730752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6982900" y="3730752"/>
        <a:ext cx="426177" cy="583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D6F-F3DE-E846-AB1B-44169EA3E637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172-00EF-BD44-9D2B-E01C144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8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D6F-F3DE-E846-AB1B-44169EA3E637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172-00EF-BD44-9D2B-E01C144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D6F-F3DE-E846-AB1B-44169EA3E637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172-00EF-BD44-9D2B-E01C144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D6F-F3DE-E846-AB1B-44169EA3E637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172-00EF-BD44-9D2B-E01C144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7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D6F-F3DE-E846-AB1B-44169EA3E637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172-00EF-BD44-9D2B-E01C144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3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D6F-F3DE-E846-AB1B-44169EA3E637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172-00EF-BD44-9D2B-E01C144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D6F-F3DE-E846-AB1B-44169EA3E637}" type="datetimeFigureOut">
              <a:rPr lang="en-US" smtClean="0"/>
              <a:t>7/8/16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172-00EF-BD44-9D2B-E01C144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4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D6F-F3DE-E846-AB1B-44169EA3E637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172-00EF-BD44-9D2B-E01C144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D6F-F3DE-E846-AB1B-44169EA3E637}" type="datetimeFigureOut">
              <a:rPr lang="en-US" smtClean="0"/>
              <a:t>7/8/16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172-00EF-BD44-9D2B-E01C144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D6F-F3DE-E846-AB1B-44169EA3E637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172-00EF-BD44-9D2B-E01C144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D6F-F3DE-E846-AB1B-44169EA3E637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E172-00EF-BD44-9D2B-E01C144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CD6F-F3DE-E846-AB1B-44169EA3E637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E172-00EF-BD44-9D2B-E01C1448C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561950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01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36954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67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30447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18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905540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352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660620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60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9509</TotalTime>
  <Words>216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 Viswanathan</dc:creator>
  <cp:lastModifiedBy>Viswa Viswanathan</cp:lastModifiedBy>
  <cp:revision>11</cp:revision>
  <dcterms:created xsi:type="dcterms:W3CDTF">2016-06-30T17:35:35Z</dcterms:created>
  <dcterms:modified xsi:type="dcterms:W3CDTF">2016-07-11T12:08:40Z</dcterms:modified>
</cp:coreProperties>
</file>