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7A7"/>
    <a:srgbClr val="0D5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90D4-C6DF-472A-BE97-3EABAB64F1D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DAAC-8BA4-4DAA-BE71-F58C43B4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06" y="473265"/>
            <a:ext cx="2314942" cy="13461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175490" y="1014688"/>
            <a:ext cx="12552434" cy="93033"/>
          </a:xfrm>
          <a:prstGeom prst="roundRect">
            <a:avLst/>
          </a:prstGeom>
          <a:solidFill>
            <a:srgbClr val="0D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-79129" y="857596"/>
            <a:ext cx="12070080" cy="102022"/>
          </a:xfrm>
          <a:prstGeom prst="roundRect">
            <a:avLst/>
          </a:prstGeom>
          <a:solidFill>
            <a:srgbClr val="0D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5214" y="700504"/>
            <a:ext cx="11064240" cy="102022"/>
          </a:xfrm>
          <a:prstGeom prst="roundRect">
            <a:avLst/>
          </a:prstGeom>
          <a:solidFill>
            <a:srgbClr val="0D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" y="84043"/>
            <a:ext cx="913062" cy="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175490" y="1014688"/>
            <a:ext cx="12552434" cy="93033"/>
          </a:xfrm>
          <a:prstGeom prst="roundRect">
            <a:avLst/>
          </a:prstGeom>
          <a:solidFill>
            <a:srgbClr val="F3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-79129" y="857596"/>
            <a:ext cx="12070080" cy="102022"/>
          </a:xfrm>
          <a:prstGeom prst="roundRect">
            <a:avLst/>
          </a:prstGeom>
          <a:solidFill>
            <a:srgbClr val="F3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5214" y="700504"/>
            <a:ext cx="11064240" cy="102022"/>
          </a:xfrm>
          <a:prstGeom prst="roundRect">
            <a:avLst/>
          </a:prstGeom>
          <a:solidFill>
            <a:srgbClr val="F3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43" y="367913"/>
            <a:ext cx="2358662" cy="137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8" y="15390"/>
            <a:ext cx="992932" cy="9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salesforce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Vitiello (she/her)</dc:creator>
  <cp:lastModifiedBy>Kim Vitiello (she/her)</cp:lastModifiedBy>
  <cp:revision>3</cp:revision>
  <dcterms:created xsi:type="dcterms:W3CDTF">2023-04-17T18:27:52Z</dcterms:created>
  <dcterms:modified xsi:type="dcterms:W3CDTF">2023-04-17T18:39:31Z</dcterms:modified>
</cp:coreProperties>
</file>