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7"/>
    <p:restoredTop sz="94674"/>
  </p:normalViewPr>
  <p:slideViewPr>
    <p:cSldViewPr snapToGrid="0" snapToObjects="1">
      <p:cViewPr varScale="1">
        <p:scale>
          <a:sx n="150" d="100"/>
          <a:sy n="150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6E3A-99EF-D34F-B543-EC4603DD7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C40AE-A06A-1848-8270-56BF43954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7748-36F9-1742-895B-4FEF698A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D84C-8335-A440-A31A-3FD936A7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9E4E-97C2-C145-9C33-CD82E8F5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084-6614-D641-B8E8-4C267858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679E7-3366-794F-829F-2ACA4749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1057-2683-044A-9985-12CBB2CB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DE19-A576-7A42-B9AC-165B347A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3BDF-222A-2E4C-8E34-BBFB522B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45297-443F-F04A-AE71-D4C1589BB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2A897-FDF6-7743-A1E4-513D4D32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97D4-7FEB-7745-B824-5D98635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0CCA-F026-A34B-AC3D-7FD4D5DC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C852-0B00-714D-8050-2B0DE83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C4DB-6C3D-D54F-B6AF-F8A73FBF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745F-92C5-9F4B-9692-932CB268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3C63-01C2-7F45-8F11-2BE4B638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0FF7-9353-A94E-9D92-8049CDDD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3B93-633F-A646-839E-F91C3D2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C8C6-6D25-D74E-A607-530E7CFE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898C-545D-D040-99DF-DE1CEA75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1C3F-B165-4D49-9BB4-CD48DD6A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E9E8-0465-7948-AB0E-76B3FD92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B6E4-E210-0E48-89EF-304E3C61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07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B28B-6BA6-BE46-9D2B-74276825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C4AB-2DDB-5243-9E64-360ABBD7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D45C5-BD90-7C4D-BCE8-F8B65549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86A6-5663-1247-8CB3-675A7C01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00C7-CB9C-0B4B-BEDB-B063F659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EAA2-CD63-AE47-A2D6-03CF420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E5D-CEA9-CC4F-AAB9-3B2DE9B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EFBA-CF8F-3943-8469-CB8EB08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39A20-AE1E-CC44-BC97-BAEC0097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D8E41-A57C-4149-BA33-7860F498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AF28F-D81C-4942-B13A-CD13EB00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23350-182E-8C4A-AD7E-21ACEF78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72B2B-AED1-B046-9E4B-1F67057A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5B2D7-452E-A545-B153-E1017218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4D4-D524-E148-A10B-17FA067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4D2FE-195B-E94A-879E-4217087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A0BD2-C801-BB4C-BEE3-ABB69532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ECFB-ECC8-BF49-BCD5-056EB6D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5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513FA-966E-8345-949A-3DC2EE3F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22399-781C-8144-A0F3-ED993023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5CFC-92A6-EE49-958E-A9EEDB00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5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FDC4-A860-044D-BA1A-1BDADFB4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70C8-14F6-5F4F-82EC-9DD62A19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ED10-D067-0D45-9C7A-5F50C12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A047-5B73-9649-9736-A5BA651E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EE30-EA74-7746-AADB-E9557C89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183F-4C91-1643-9200-852ADC2F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6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D703-4117-A549-82D0-3009F31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968E9-8062-5846-AA75-33BF5E3EC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6423-485B-D942-8337-A6F7330D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FE3B-BE2B-A643-BEB3-D6316A9A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EBBF-EDAD-2642-B1E4-91EAC369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41E8-CB61-DF49-AC4A-E8F5AE9B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F9435-A395-6048-A56A-13540D09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3F39-F46A-F24B-9FEE-0B0E1198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1618-66E3-0243-9DDD-E64A5B4F0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EFE4-7B0A-4C4B-8E8A-64DA77ACFEEA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5D84-AB10-2949-BA89-93F5935B1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B6E2-B3BE-AF4C-ACEE-FA4FA2639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2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5528-B522-EE4C-B72B-E799755EB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Updated Plots for BNB with </a:t>
            </a:r>
            <a:r>
              <a:rPr lang="en-GB" dirty="0" err="1"/>
              <a:t>NuMI</a:t>
            </a:r>
            <a:r>
              <a:rPr lang="en-GB" dirty="0"/>
              <a:t> Phase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CD148-7374-DF4C-8372-2732DDB7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8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FBE0-B09A-4B47-BCDF-9525A7F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Nue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E07B8-68FC-9542-BE62-A0E55C45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250"/>
            <a:ext cx="6300836" cy="427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0A2E0-0921-D145-B54E-96504228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89" y="2199645"/>
            <a:ext cx="5462303" cy="40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1C7-2D61-474D-835F-E4D0C53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411E7-3735-294A-BD03-5096A070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34"/>
            <a:ext cx="6110159" cy="4149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5844A-AA61-4649-A45E-8C76343A8EC2}"/>
              </a:ext>
            </a:extLst>
          </p:cNvPr>
          <p:cNvSpPr txBox="1"/>
          <p:nvPr/>
        </p:nvSpPr>
        <p:spPr>
          <a:xfrm>
            <a:off x="8475134" y="3955922"/>
            <a:ext cx="226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messed up on Phi (forgot to convert rad to degrees -_-)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15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Updated Plots for BNB with NuMI Phase Space</vt:lpstr>
      <vt:lpstr>Nue</vt:lpstr>
      <vt:lpstr>Electrons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Plots for BNB with NuMI Phase Space</dc:title>
  <dc:creator>Microsoft Office User</dc:creator>
  <cp:lastModifiedBy>Microsoft Office User</cp:lastModifiedBy>
  <cp:revision>7</cp:revision>
  <dcterms:created xsi:type="dcterms:W3CDTF">2018-08-06T15:58:07Z</dcterms:created>
  <dcterms:modified xsi:type="dcterms:W3CDTF">2018-08-06T16:37:09Z</dcterms:modified>
</cp:coreProperties>
</file>