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53"/>
    <p:restoredTop sz="94674"/>
  </p:normalViewPr>
  <p:slideViewPr>
    <p:cSldViewPr snapToGrid="0" snapToObjects="1">
      <p:cViewPr>
        <p:scale>
          <a:sx n="133" d="100"/>
          <a:sy n="133" d="100"/>
        </p:scale>
        <p:origin x="752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5C2E85-E0C9-9B45-9CB2-5AAE43139C52}" type="datetimeFigureOut">
              <a:rPr lang="en-GB" smtClean="0"/>
              <a:t>13/08/2018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1D276-AA94-2941-AD60-9B19126A94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8736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1D276-AA94-2941-AD60-9B19126A945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082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D6E3A-99EF-D34F-B543-EC4603DD76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8C40AE-A06A-1848-8270-56BF43954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17748-36F9-1742-895B-4FEF698A9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EFE4-7B0A-4C4B-8E8A-64DA77ACFEEA}" type="datetimeFigureOut">
              <a:rPr lang="en-GB" smtClean="0"/>
              <a:t>13/08/2018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7D84C-8335-A440-A31A-3FD936A71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79E4E-97C2-C145-9C33-CD82E8F53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F916-4820-7D45-B525-3FF9B8C489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04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89084-6614-D641-B8E8-4C267858A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4679E7-3366-794F-829F-2ACA4749C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31057-2683-044A-9985-12CBB2CB1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EFE4-7B0A-4C4B-8E8A-64DA77ACFEEA}" type="datetimeFigureOut">
              <a:rPr lang="en-GB" smtClean="0"/>
              <a:t>13/08/2018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9DE19-A576-7A42-B9AC-165B347AB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33BDF-222A-2E4C-8E34-BBFB522B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F916-4820-7D45-B525-3FF9B8C489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099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545297-443F-F04A-AE71-D4C1589BB5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12A897-FDF6-7743-A1E4-513D4D32E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297D4-7FEB-7745-B824-5D9863554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EFE4-7B0A-4C4B-8E8A-64DA77ACFEEA}" type="datetimeFigureOut">
              <a:rPr lang="en-GB" smtClean="0"/>
              <a:t>13/08/2018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B0CCA-F026-A34B-AC3D-7FD4D5DCC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2C852-0B00-714D-8050-2B0DE835D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F916-4820-7D45-B525-3FF9B8C489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95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DC4DB-6C3D-D54F-B6AF-F8A73FBF8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6745F-92C5-9F4B-9692-932CB2681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D3C63-01C2-7F45-8F11-2BE4B6383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EFE4-7B0A-4C4B-8E8A-64DA77ACFEEA}" type="datetimeFigureOut">
              <a:rPr lang="en-GB" smtClean="0"/>
              <a:t>13/08/2018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10FF7-9353-A94E-9D92-8049CDDDC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C3B93-633F-A646-839E-F91C3D2E3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F916-4820-7D45-B525-3FF9B8C489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945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DC8C6-6D25-D74E-A607-530E7CFEB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1898C-545D-D040-99DF-DE1CEA753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D1C3F-B165-4D49-9BB4-CD48DD6A3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EFE4-7B0A-4C4B-8E8A-64DA77ACFEEA}" type="datetimeFigureOut">
              <a:rPr lang="en-GB" smtClean="0"/>
              <a:t>13/08/2018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2E9E8-0465-7948-AB0E-76B3FD92E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CB6E4-E210-0E48-89EF-304E3C618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F916-4820-7D45-B525-3FF9B8C489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075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3B28B-6BA6-BE46-9D2B-742768256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6C4AB-2DDB-5243-9E64-360ABBD77A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BD45C5-BD90-7C4D-BCE8-F8B655499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E86A6-5663-1247-8CB3-675A7C018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EFE4-7B0A-4C4B-8E8A-64DA77ACFEEA}" type="datetimeFigureOut">
              <a:rPr lang="en-GB" smtClean="0"/>
              <a:t>13/08/2018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F00C7-CB9C-0B4B-BEDB-B063F6596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3EAA2-CD63-AE47-A2D6-03CF4209A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F916-4820-7D45-B525-3FF9B8C489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790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9DE5D-CEA9-CC4F-AAB9-3B2DE9B26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9EFBA-CF8F-3943-8469-CB8EB0890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539A20-AE1E-CC44-BC97-BAEC0097E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D8E41-A57C-4149-BA33-7860F4982F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9AF28F-D81C-4942-B13A-CD13EB0076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823350-182E-8C4A-AD7E-21ACEF780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EFE4-7B0A-4C4B-8E8A-64DA77ACFEEA}" type="datetimeFigureOut">
              <a:rPr lang="en-GB" smtClean="0"/>
              <a:t>13/08/2018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72B2B-AED1-B046-9E4B-1F67057A0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25B2D7-452E-A545-B153-E10172186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F916-4820-7D45-B525-3FF9B8C489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284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EB4D4-D524-E148-A10B-17FA06735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4D2FE-195B-E94A-879E-4217087A2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EFE4-7B0A-4C4B-8E8A-64DA77ACFEEA}" type="datetimeFigureOut">
              <a:rPr lang="en-GB" smtClean="0"/>
              <a:t>13/08/2018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A0BD2-C801-BB4C-BEE3-ABB69532A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DECFB-ECC8-BF49-BCD5-056EB6DC8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F916-4820-7D45-B525-3FF9B8C489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56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6513FA-966E-8345-949A-3DC2EE3F0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EFE4-7B0A-4C4B-8E8A-64DA77ACFEEA}" type="datetimeFigureOut">
              <a:rPr lang="en-GB" smtClean="0"/>
              <a:t>13/08/2018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D22399-781C-8144-A0F3-ED9930237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85CFC-92A6-EE49-958E-A9EEDB00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F916-4820-7D45-B525-3FF9B8C489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359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FFDC4-A860-044D-BA1A-1BDADFB41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870C8-14F6-5F4F-82EC-9DD62A198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DBED10-D067-0D45-9C7A-5F50C12BD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FA047-5B73-9649-9736-A5BA651E5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EFE4-7B0A-4C4B-8E8A-64DA77ACFEEA}" type="datetimeFigureOut">
              <a:rPr lang="en-GB" smtClean="0"/>
              <a:t>13/08/2018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8EE30-EA74-7746-AADB-E9557C897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3183F-4C91-1643-9200-852ADC2F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F916-4820-7D45-B525-3FF9B8C489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165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ED703-4117-A549-82D0-3009F3173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1968E9-8062-5846-AA75-33BF5E3EC3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1F6423-485B-D942-8337-A6F7330D2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3FE3B-BE2B-A643-BEB3-D6316A9AA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EFE4-7B0A-4C4B-8E8A-64DA77ACFEEA}" type="datetimeFigureOut">
              <a:rPr lang="en-GB" smtClean="0"/>
              <a:t>13/08/2018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EEBBF-EDAD-2642-B1E4-91EAC3691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941E8-CB61-DF49-AC4A-E8F5AE9BB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6F916-4820-7D45-B525-3FF9B8C489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052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CF9435-A395-6048-A56A-13540D09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A3F39-F46A-F24B-9FEE-0B0E1198B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B1618-66E3-0243-9DDD-E64A5B4F05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FEFE4-7B0A-4C4B-8E8A-64DA77ACFEEA}" type="datetimeFigureOut">
              <a:rPr lang="en-GB" smtClean="0"/>
              <a:t>13/08/2018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C5D84-AB10-2949-BA89-93F5935B1E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7B6E2-B3BE-AF4C-ACEE-FA4FA2639A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6F916-4820-7D45-B525-3FF9B8C489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821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03C5528-B522-EE4C-B72B-E799755EB430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0" y="1047412"/>
                <a:ext cx="12192000" cy="23876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GB" dirty="0">
                    <a:latin typeface="Cambria" panose="02040503050406030204" pitchFamily="18" charset="0"/>
                  </a:rPr>
                  <a:t>Comparisons of the BNB and </a:t>
                </a:r>
                <a:r>
                  <a:rPr lang="en-GB" dirty="0" err="1">
                    <a:latin typeface="Cambria" panose="02040503050406030204" pitchFamily="18" charset="0"/>
                  </a:rPr>
                  <a:t>NuMI</a:t>
                </a:r>
                <a:r>
                  <a:rPr lang="en-GB" dirty="0">
                    <a:latin typeface="Cambria" panose="02040503050406030204" pitchFamily="18" charset="0"/>
                  </a:rPr>
                  <a:t> Kinematics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GB" dirty="0">
                    <a:latin typeface="Cambria" panose="02040503050406030204" pitchFamily="18" charset="0"/>
                  </a:rPr>
                  <a:t>’s and outgoing electrons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03C5528-B522-EE4C-B72B-E799755EB4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0" y="1047412"/>
                <a:ext cx="12192000" cy="2387600"/>
              </a:xfrm>
              <a:blipFill>
                <a:blip r:embed="rId2"/>
                <a:stretch>
                  <a:fillRect t="-6878" b="-153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>
            <a:extLst>
              <a:ext uri="{FF2B5EF4-FFF2-40B4-BE49-F238E27FC236}">
                <a16:creationId xmlns:a16="http://schemas.microsoft.com/office/drawing/2014/main" id="{A5DCD148-7374-DF4C-8372-2732DDB786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</a:rPr>
              <a:t>Krishan Mistry </a:t>
            </a:r>
          </a:p>
          <a:p>
            <a:r>
              <a:rPr lang="en-GB" dirty="0">
                <a:latin typeface="Cambria" panose="02040503050406030204" pitchFamily="18" charset="0"/>
              </a:rPr>
              <a:t>13</a:t>
            </a:r>
            <a:r>
              <a:rPr lang="en-GB" baseline="30000" dirty="0">
                <a:latin typeface="Cambria" panose="02040503050406030204" pitchFamily="18" charset="0"/>
              </a:rPr>
              <a:t>th</a:t>
            </a:r>
            <a:r>
              <a:rPr lang="en-GB" dirty="0">
                <a:latin typeface="Cambria" panose="02040503050406030204" pitchFamily="18" charset="0"/>
              </a:rPr>
              <a:t> August 2018</a:t>
            </a:r>
          </a:p>
        </p:txBody>
      </p:sp>
    </p:spTree>
    <p:extLst>
      <p:ext uri="{BB962C8B-B14F-4D97-AF65-F5344CB8AC3E}">
        <p14:creationId xmlns:p14="http://schemas.microsoft.com/office/powerpoint/2010/main" val="3674893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0B2FBE0-B09A-4B47-BCDF-9525A7F650C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027367" y="714633"/>
                <a:ext cx="10515600" cy="1325563"/>
              </a:xfrm>
            </p:spPr>
            <p:txBody>
              <a:bodyPr/>
              <a:lstStyle/>
              <a:p>
                <a:pPr algn="ctr"/>
                <a:r>
                  <a:rPr lang="en-GB" dirty="0">
                    <a:latin typeface="Cambria" panose="02040503050406030204" pitchFamily="18" charset="0"/>
                  </a:rPr>
                  <a:t>Incoming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endParaRPr lang="en-GB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0B2FBE0-B09A-4B47-BCDF-9525A7F650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27367" y="714633"/>
                <a:ext cx="10515600" cy="132556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5CE07B8-68FC-9542-BE62-A0E55C456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46074"/>
            <a:ext cx="6285167" cy="42787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20A2E0-0921-D145-B54E-9650422810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0776" y="2146074"/>
            <a:ext cx="5781224" cy="427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269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1FC71C7-2D61-474D-835F-E4D0C5356A3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598" y="634948"/>
                <a:ext cx="12184402" cy="1325563"/>
              </a:xfrm>
            </p:spPr>
            <p:txBody>
              <a:bodyPr/>
              <a:lstStyle/>
              <a:p>
                <a:pPr algn="ctr"/>
                <a:r>
                  <a:rPr lang="en-GB" dirty="0">
                    <a:latin typeface="Cambria" panose="02040503050406030204" pitchFamily="18" charset="0"/>
                  </a:rPr>
                  <a:t>Outgoing Electron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GB" dirty="0">
                    <a:latin typeface="Cambria" panose="02040503050406030204" pitchFamily="18" charset="0"/>
                  </a:rPr>
                  <a:t> Interaction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1FC71C7-2D61-474D-835F-E4D0C5356A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598" y="634948"/>
                <a:ext cx="12184402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BD411E7-3735-294A-BD03-5096A070D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51" y="2333309"/>
            <a:ext cx="6094963" cy="41493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DA6F54-1DE0-7448-83F6-ACA9E22237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9906" y="2333309"/>
            <a:ext cx="5810106" cy="414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154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0A5D2-EE82-3948-83B3-1150E39F5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31" y="0"/>
            <a:ext cx="10515600" cy="1325563"/>
          </a:xfrm>
        </p:spPr>
        <p:txBody>
          <a:bodyPr/>
          <a:lstStyle/>
          <a:p>
            <a:r>
              <a:rPr lang="en-GB" dirty="0">
                <a:latin typeface="Cambria" panose="02040503050406030204" pitchFamily="18" charset="0"/>
              </a:rPr>
              <a:t>Some details about the plots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4BAD3-9F37-C24F-85AB-B98D274A5B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2131" y="1255999"/>
                <a:ext cx="10972800" cy="5602001"/>
              </a:xfrm>
            </p:spPr>
            <p:txBody>
              <a:bodyPr/>
              <a:lstStyle/>
              <a:p>
                <a:r>
                  <a:rPr lang="en-GB" dirty="0">
                    <a:latin typeface="Cambria" panose="02040503050406030204" pitchFamily="18" charset="0"/>
                  </a:rPr>
                  <a:t>Comparing the kinematics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GB" dirty="0">
                    <a:latin typeface="Cambria" panose="02040503050406030204" pitchFamily="18" charset="0"/>
                  </a:rPr>
                  <a:t>’s  and outgoing electrons from the BNB and </a:t>
                </a:r>
                <a:r>
                  <a:rPr lang="en-GB" dirty="0" err="1">
                    <a:latin typeface="Cambria" panose="02040503050406030204" pitchFamily="18" charset="0"/>
                  </a:rPr>
                  <a:t>NuMI</a:t>
                </a:r>
                <a:r>
                  <a:rPr lang="en-GB" dirty="0">
                    <a:latin typeface="Cambria" panose="02040503050406030204" pitchFamily="18" charset="0"/>
                  </a:rPr>
                  <a:t> in Monte Carlo. </a:t>
                </a:r>
              </a:p>
              <a:p>
                <a:endParaRPr lang="en-GB" dirty="0">
                  <a:latin typeface="Cambria" panose="02040503050406030204" pitchFamily="18" charset="0"/>
                </a:endParaRPr>
              </a:p>
              <a:p>
                <a:r>
                  <a:rPr lang="en-GB" dirty="0">
                    <a:latin typeface="Cambria" panose="02040503050406030204" pitchFamily="18" charset="0"/>
                  </a:rPr>
                  <a:t>BNB plots are produced using the MCC8.4 intrinsic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GB" dirty="0">
                    <a:latin typeface="Cambria" panose="02040503050406030204" pitchFamily="18" charset="0"/>
                  </a:rPr>
                  <a:t> sample, ~40k events.</a:t>
                </a:r>
              </a:p>
              <a:p>
                <a:endParaRPr lang="en-GB" dirty="0">
                  <a:latin typeface="Cambria" panose="02040503050406030204" pitchFamily="18" charset="0"/>
                </a:endParaRPr>
              </a:p>
              <a:p>
                <a:r>
                  <a:rPr lang="en-GB" dirty="0" err="1">
                    <a:latin typeface="Cambria" panose="02040503050406030204" pitchFamily="18" charset="0"/>
                  </a:rPr>
                  <a:t>NuMI</a:t>
                </a:r>
                <a:r>
                  <a:rPr lang="en-GB" dirty="0">
                    <a:latin typeface="Cambria" panose="02040503050406030204" pitchFamily="18" charset="0"/>
                  </a:rPr>
                  <a:t> phase space are using the kinematics of the selected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GB" dirty="0">
                    <a:latin typeface="Cambria" panose="02040503050406030204" pitchFamily="18" charset="0"/>
                  </a:rPr>
                  <a:t> and electrons from a sample of Colton’s analysis ~ 4k events. </a:t>
                </a:r>
              </a:p>
              <a:p>
                <a:endParaRPr lang="en-GB" dirty="0">
                  <a:latin typeface="Cambria" panose="02040503050406030204" pitchFamily="18" charset="0"/>
                </a:endParaRPr>
              </a:p>
              <a:p>
                <a:r>
                  <a:rPr lang="en-GB" dirty="0">
                    <a:latin typeface="Cambria" panose="02040503050406030204" pitchFamily="18" charset="0"/>
                  </a:rPr>
                  <a:t>The BNB events have been normalised to the number of selected events from Colton’s analysis. </a:t>
                </a:r>
              </a:p>
              <a:p>
                <a:endParaRPr lang="en-GB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4BAD3-9F37-C24F-85AB-B98D274A5B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2131" y="1255999"/>
                <a:ext cx="10972800" cy="5602001"/>
              </a:xfrm>
              <a:blipFill>
                <a:blip r:embed="rId2"/>
                <a:stretch>
                  <a:fillRect l="-925" t="-18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7492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104</Words>
  <Application>Microsoft Macintosh PowerPoint</Application>
  <PresentationFormat>Widescreen</PresentationFormat>
  <Paragraphs>14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</vt:lpstr>
      <vt:lpstr>Cambria Math</vt:lpstr>
      <vt:lpstr>Office Theme</vt:lpstr>
      <vt:lpstr>Comparisons of the BNB and NuMI Kinematics of ν_e’s and outgoing electrons</vt:lpstr>
      <vt:lpstr>Incoming ν_e</vt:lpstr>
      <vt:lpstr>Outgoing Electron from ν_e Interaction</vt:lpstr>
      <vt:lpstr>Some details about the plots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Updated Plots for BNB with NuMI Phase Space</dc:title>
  <dc:creator>Microsoft Office User</dc:creator>
  <cp:lastModifiedBy>Microsoft Office User</cp:lastModifiedBy>
  <cp:revision>33</cp:revision>
  <cp:lastPrinted>2018-08-13T14:29:18Z</cp:lastPrinted>
  <dcterms:created xsi:type="dcterms:W3CDTF">2018-08-06T15:58:07Z</dcterms:created>
  <dcterms:modified xsi:type="dcterms:W3CDTF">2018-08-13T14:49:03Z</dcterms:modified>
</cp:coreProperties>
</file>