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3" r:id="rId3"/>
    <p:sldId id="258" r:id="rId4"/>
    <p:sldId id="262"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102" d="100"/>
          <a:sy n="102" d="100"/>
        </p:scale>
        <p:origin x="123"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2/2/2024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2/2/2024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2/2/2024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2/2/2024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0AC3F-BDCD-9BEC-7D27-50371D1F2C2B}"/>
              </a:ext>
            </a:extLst>
          </p:cNvPr>
          <p:cNvSpPr>
            <a:spLocks noGrp="1"/>
          </p:cNvSpPr>
          <p:nvPr>
            <p:ph type="ctrTitle"/>
          </p:nvPr>
        </p:nvSpPr>
        <p:spPr>
          <a:xfrm>
            <a:off x="1046871" y="1526343"/>
            <a:ext cx="9966960" cy="3035808"/>
          </a:xfrm>
        </p:spPr>
        <p:txBody>
          <a:bodyPr/>
          <a:lstStyle/>
          <a:p>
            <a:r>
              <a:rPr lang="en-US" dirty="0"/>
              <a:t>   ZEROTH REVIEW</a:t>
            </a:r>
            <a:endParaRPr lang="en-IN" dirty="0"/>
          </a:p>
        </p:txBody>
      </p:sp>
      <p:sp>
        <p:nvSpPr>
          <p:cNvPr id="3" name="Subtitle 2">
            <a:extLst>
              <a:ext uri="{FF2B5EF4-FFF2-40B4-BE49-F238E27FC236}">
                <a16:creationId xmlns:a16="http://schemas.microsoft.com/office/drawing/2014/main" id="{01BF0DF2-F788-536E-3B2F-5274D27612B4}"/>
              </a:ext>
            </a:extLst>
          </p:cNvPr>
          <p:cNvSpPr>
            <a:spLocks noGrp="1"/>
          </p:cNvSpPr>
          <p:nvPr>
            <p:ph type="subTitle" idx="1"/>
          </p:nvPr>
        </p:nvSpPr>
        <p:spPr>
          <a:xfrm>
            <a:off x="1609461" y="4934943"/>
            <a:ext cx="7891272" cy="1069848"/>
          </a:xfrm>
        </p:spPr>
        <p:txBody>
          <a:bodyPr/>
          <a:lstStyle/>
          <a:p>
            <a:r>
              <a:rPr lang="en-US" dirty="0"/>
              <a:t>DEPT OF ARTIFICIAL INTELLIGENCE AND DATA SCIENCE</a:t>
            </a:r>
          </a:p>
          <a:p>
            <a:r>
              <a:rPr lang="en-US" dirty="0"/>
              <a:t>                                                                                            -III YEAR</a:t>
            </a:r>
            <a:endParaRPr lang="en-IN" dirty="0"/>
          </a:p>
        </p:txBody>
      </p:sp>
      <p:pic>
        <p:nvPicPr>
          <p:cNvPr id="1026" name="Picture 2">
            <a:extLst>
              <a:ext uri="{FF2B5EF4-FFF2-40B4-BE49-F238E27FC236}">
                <a16:creationId xmlns:a16="http://schemas.microsoft.com/office/drawing/2014/main" id="{082186FE-6933-63D3-E5CD-B586E9F9A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64" y="88297"/>
            <a:ext cx="3151640" cy="10652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D94EE9C-CF33-F455-CA19-1342659D5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3192" y="88297"/>
            <a:ext cx="1824145" cy="77452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165F212C-D93B-CF93-F90C-130039BADC4A}"/>
              </a:ext>
            </a:extLst>
          </p:cNvPr>
          <p:cNvSpPr txBox="1">
            <a:spLocks/>
          </p:cNvSpPr>
          <p:nvPr/>
        </p:nvSpPr>
        <p:spPr>
          <a:xfrm>
            <a:off x="5340154" y="5995241"/>
            <a:ext cx="282025" cy="3539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z="1000" b="1" dirty="0"/>
              <a:t>1</a:t>
            </a:r>
          </a:p>
        </p:txBody>
      </p:sp>
    </p:spTree>
    <p:extLst>
      <p:ext uri="{BB962C8B-B14F-4D97-AF65-F5344CB8AC3E}">
        <p14:creationId xmlns:p14="http://schemas.microsoft.com/office/powerpoint/2010/main" val="229268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3D790-D43F-9D53-9A23-E3FFDF26A01C}"/>
              </a:ext>
            </a:extLst>
          </p:cNvPr>
          <p:cNvSpPr>
            <a:spLocks noGrp="1"/>
          </p:cNvSpPr>
          <p:nvPr>
            <p:ph type="title"/>
          </p:nvPr>
        </p:nvSpPr>
        <p:spPr>
          <a:xfrm>
            <a:off x="523057" y="422952"/>
            <a:ext cx="10911424" cy="1609344"/>
          </a:xfrm>
        </p:spPr>
        <p:txBody>
          <a:bodyPr>
            <a:normAutofit/>
          </a:bodyPr>
          <a:lstStyle/>
          <a:p>
            <a:pPr algn="ctr"/>
            <a:r>
              <a:rPr lang="en-GB" dirty="0"/>
              <a:t>A Comprehensive Guide to Global Tourism and Cultural navigation</a:t>
            </a:r>
            <a:endParaRPr lang="en-IN" dirty="0"/>
          </a:p>
        </p:txBody>
      </p:sp>
      <p:sp>
        <p:nvSpPr>
          <p:cNvPr id="3" name="Content Placeholder 2">
            <a:extLst>
              <a:ext uri="{FF2B5EF4-FFF2-40B4-BE49-F238E27FC236}">
                <a16:creationId xmlns:a16="http://schemas.microsoft.com/office/drawing/2014/main" id="{ED81D675-F5F1-3DED-267D-F592905450A0}"/>
              </a:ext>
            </a:extLst>
          </p:cNvPr>
          <p:cNvSpPr>
            <a:spLocks noGrp="1"/>
          </p:cNvSpPr>
          <p:nvPr>
            <p:ph idx="1"/>
          </p:nvPr>
        </p:nvSpPr>
        <p:spPr>
          <a:xfrm>
            <a:off x="1322011" y="2298367"/>
            <a:ext cx="9547977" cy="4050792"/>
          </a:xfrm>
        </p:spPr>
        <p:txBody>
          <a:bodyPr>
            <a:normAutofit fontScale="92500" lnSpcReduction="10000"/>
          </a:bodyPr>
          <a:lstStyle/>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sz="2200" b="1" dirty="0">
                <a:latin typeface="Times New Roman" panose="02020603050405020304" pitchFamily="18" charset="0"/>
                <a:cs typeface="Times New Roman" panose="02020603050405020304" pitchFamily="18" charset="0"/>
              </a:rPr>
              <a:t>TEAM MEMBERS:</a:t>
            </a:r>
          </a:p>
          <a:p>
            <a:pPr marL="0" indent="0">
              <a:buNone/>
            </a:pPr>
            <a:endParaRPr lang="en-IN"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KAVIN K V (927621BAD021)</a:t>
            </a:r>
          </a:p>
          <a:p>
            <a:r>
              <a:rPr lang="en-IN" sz="2400" dirty="0">
                <a:latin typeface="Times New Roman" panose="02020603050405020304" pitchFamily="18" charset="0"/>
                <a:cs typeface="Times New Roman" panose="02020603050405020304" pitchFamily="18" charset="0"/>
              </a:rPr>
              <a:t>DINESH S (927621BAD011)</a:t>
            </a:r>
          </a:p>
          <a:p>
            <a:r>
              <a:rPr lang="en-IN" sz="2400" dirty="0">
                <a:latin typeface="Times New Roman" panose="02020603050405020304" pitchFamily="18" charset="0"/>
                <a:cs typeface="Times New Roman" panose="02020603050405020304" pitchFamily="18" charset="0"/>
              </a:rPr>
              <a:t>SHARAN ADHITHYA S (927621BAD047)</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lgn="r">
              <a:buNone/>
            </a:pPr>
            <a:r>
              <a:rPr lang="en-IN" sz="2200" b="1" dirty="0">
                <a:latin typeface="Times New Roman" panose="02020603050405020304" pitchFamily="18" charset="0"/>
                <a:cs typeface="Times New Roman" panose="02020603050405020304" pitchFamily="18" charset="0"/>
              </a:rPr>
              <a:t>GUIDED BY:</a:t>
            </a:r>
          </a:p>
          <a:p>
            <a:pPr marL="0" indent="0" algn="r">
              <a:buNone/>
            </a:pPr>
            <a:r>
              <a:rPr lang="en-IN" sz="2200" b="1" dirty="0">
                <a:latin typeface="Times New Roman" panose="02020603050405020304" pitchFamily="18" charset="0"/>
                <a:cs typeface="Times New Roman" panose="02020603050405020304" pitchFamily="18" charset="0"/>
              </a:rPr>
              <a:t>Mrs. P. VIDHYA</a:t>
            </a:r>
          </a:p>
          <a:p>
            <a:pPr marL="0" indent="0" algn="r">
              <a:buNone/>
            </a:pPr>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101950F-2DFE-192A-A4A6-3A7ED62F41CB}"/>
              </a:ext>
            </a:extLst>
          </p:cNvPr>
          <p:cNvSpPr txBox="1">
            <a:spLocks/>
          </p:cNvSpPr>
          <p:nvPr/>
        </p:nvSpPr>
        <p:spPr>
          <a:xfrm>
            <a:off x="5340154" y="5995241"/>
            <a:ext cx="282025" cy="3539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z="1000" b="1" dirty="0"/>
              <a:t>2</a:t>
            </a:r>
          </a:p>
        </p:txBody>
      </p:sp>
    </p:spTree>
    <p:extLst>
      <p:ext uri="{BB962C8B-B14F-4D97-AF65-F5344CB8AC3E}">
        <p14:creationId xmlns:p14="http://schemas.microsoft.com/office/powerpoint/2010/main" val="2783389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3EE29-4C67-4977-D467-5339515525BD}"/>
              </a:ext>
            </a:extLst>
          </p:cNvPr>
          <p:cNvSpPr>
            <a:spLocks noGrp="1"/>
          </p:cNvSpPr>
          <p:nvPr>
            <p:ph type="title"/>
          </p:nvPr>
        </p:nvSpPr>
        <p:spPr>
          <a:xfrm>
            <a:off x="1109003" y="234462"/>
            <a:ext cx="10058400" cy="1609344"/>
          </a:xfrm>
        </p:spPr>
        <p:txBody>
          <a:bodyPr/>
          <a:lstStyle/>
          <a:p>
            <a:r>
              <a:rPr lang="en-IN" dirty="0"/>
              <a:t>        PROBLEM STATEMENT</a:t>
            </a:r>
          </a:p>
        </p:txBody>
      </p:sp>
      <p:sp>
        <p:nvSpPr>
          <p:cNvPr id="3" name="Content Placeholder 2">
            <a:extLst>
              <a:ext uri="{FF2B5EF4-FFF2-40B4-BE49-F238E27FC236}">
                <a16:creationId xmlns:a16="http://schemas.microsoft.com/office/drawing/2014/main" id="{F557AB62-B6E2-523C-1E07-4AC5276339AB}"/>
              </a:ext>
            </a:extLst>
          </p:cNvPr>
          <p:cNvSpPr>
            <a:spLocks noGrp="1"/>
          </p:cNvSpPr>
          <p:nvPr>
            <p:ph idx="1"/>
          </p:nvPr>
        </p:nvSpPr>
        <p:spPr>
          <a:xfrm>
            <a:off x="406400" y="2646602"/>
            <a:ext cx="11267440" cy="2539687"/>
          </a:xfrm>
        </p:spPr>
        <p:txBody>
          <a:bodyPr>
            <a:normAutofit/>
          </a:bodyPr>
          <a:lstStyle/>
          <a:p>
            <a:pPr marL="0" indent="0">
              <a:buNone/>
            </a:pPr>
            <a:r>
              <a:rPr lang="en-IN" sz="3600" dirty="0">
                <a:latin typeface="Times New Roman" panose="02020603050405020304" pitchFamily="18" charset="0"/>
                <a:cs typeface="Times New Roman" panose="02020603050405020304" pitchFamily="18" charset="0"/>
              </a:rPr>
              <a:t>     Now a days tourism is booming globally and online tourist guide is one of the important factors which promote and assist tourism in many ways so intelligent tourist guide is one of the main needs in the modern day tourism.</a:t>
            </a:r>
          </a:p>
        </p:txBody>
      </p:sp>
      <p:sp>
        <p:nvSpPr>
          <p:cNvPr id="4" name="Title 1">
            <a:extLst>
              <a:ext uri="{FF2B5EF4-FFF2-40B4-BE49-F238E27FC236}">
                <a16:creationId xmlns:a16="http://schemas.microsoft.com/office/drawing/2014/main" id="{3FCEC84E-6099-A961-D218-5AB51AFB6FC3}"/>
              </a:ext>
            </a:extLst>
          </p:cNvPr>
          <p:cNvSpPr txBox="1">
            <a:spLocks/>
          </p:cNvSpPr>
          <p:nvPr/>
        </p:nvSpPr>
        <p:spPr>
          <a:xfrm>
            <a:off x="5340154" y="5995241"/>
            <a:ext cx="282025" cy="3539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z="1000" b="1" dirty="0"/>
              <a:t>3</a:t>
            </a:r>
          </a:p>
        </p:txBody>
      </p:sp>
    </p:spTree>
    <p:extLst>
      <p:ext uri="{BB962C8B-B14F-4D97-AF65-F5344CB8AC3E}">
        <p14:creationId xmlns:p14="http://schemas.microsoft.com/office/powerpoint/2010/main" val="2325959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9EAC-2014-767D-AC63-BA7321F0759D}"/>
              </a:ext>
            </a:extLst>
          </p:cNvPr>
          <p:cNvSpPr>
            <a:spLocks noGrp="1"/>
          </p:cNvSpPr>
          <p:nvPr>
            <p:ph type="title"/>
          </p:nvPr>
        </p:nvSpPr>
        <p:spPr>
          <a:xfrm>
            <a:off x="861647" y="239150"/>
            <a:ext cx="10058400" cy="1609344"/>
          </a:xfrm>
        </p:spPr>
        <p:txBody>
          <a:bodyPr/>
          <a:lstStyle/>
          <a:p>
            <a:r>
              <a:rPr lang="en-IN" dirty="0"/>
              <a:t>            EXISTING SYSTEM</a:t>
            </a:r>
          </a:p>
        </p:txBody>
      </p:sp>
      <p:sp>
        <p:nvSpPr>
          <p:cNvPr id="3" name="Content Placeholder 2">
            <a:extLst>
              <a:ext uri="{FF2B5EF4-FFF2-40B4-BE49-F238E27FC236}">
                <a16:creationId xmlns:a16="http://schemas.microsoft.com/office/drawing/2014/main" id="{7D0B7E48-5CEF-DC8E-540D-D5D61CA068F5}"/>
              </a:ext>
            </a:extLst>
          </p:cNvPr>
          <p:cNvSpPr>
            <a:spLocks noGrp="1"/>
          </p:cNvSpPr>
          <p:nvPr>
            <p:ph idx="1"/>
          </p:nvPr>
        </p:nvSpPr>
        <p:spPr>
          <a:xfrm>
            <a:off x="647895" y="1853183"/>
            <a:ext cx="10982960" cy="4050792"/>
          </a:xfrm>
        </p:spPr>
        <p:txBody>
          <a:bodyPr>
            <a:normAutofit/>
          </a:bodyPr>
          <a:lstStyle/>
          <a:p>
            <a:r>
              <a:rPr lang="en-US" sz="3200" dirty="0">
                <a:latin typeface="Times New Roman" panose="02020603050405020304" pitchFamily="18" charset="0"/>
                <a:cs typeface="Times New Roman" panose="02020603050405020304" pitchFamily="18" charset="0"/>
              </a:rPr>
              <a:t> In the present system a customer has to approach various agencies to find details of  places and to book tickets. </a:t>
            </a:r>
          </a:p>
          <a:p>
            <a:r>
              <a:rPr lang="en-US" sz="3200" dirty="0">
                <a:latin typeface="Times New Roman" panose="02020603050405020304" pitchFamily="18" charset="0"/>
                <a:cs typeface="Times New Roman" panose="02020603050405020304" pitchFamily="18" charset="0"/>
              </a:rPr>
              <a:t> This often requires a lot of time and effort. ! customer may not get the desired information from these offices</a:t>
            </a:r>
          </a:p>
          <a:p>
            <a:r>
              <a:rPr lang="en-US" sz="3200" dirty="0">
                <a:latin typeface="Times New Roman" panose="02020603050405020304" pitchFamily="18" charset="0"/>
                <a:cs typeface="Times New Roman" panose="02020603050405020304" pitchFamily="18" charset="0"/>
              </a:rPr>
              <a:t> Often the customer may be misguided. It is tedious for a customer to plan a particular journey and have it executed properly.</a:t>
            </a:r>
            <a:endParaRPr lang="en-IN" sz="32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4519D6C6-E94C-54D8-9959-3880CCE19FB9}"/>
              </a:ext>
            </a:extLst>
          </p:cNvPr>
          <p:cNvSpPr txBox="1">
            <a:spLocks/>
          </p:cNvSpPr>
          <p:nvPr/>
        </p:nvSpPr>
        <p:spPr>
          <a:xfrm>
            <a:off x="5340154" y="5995241"/>
            <a:ext cx="282025" cy="3539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z="1000" b="1" dirty="0"/>
              <a:t>4</a:t>
            </a:r>
          </a:p>
        </p:txBody>
      </p:sp>
    </p:spTree>
    <p:extLst>
      <p:ext uri="{BB962C8B-B14F-4D97-AF65-F5344CB8AC3E}">
        <p14:creationId xmlns:p14="http://schemas.microsoft.com/office/powerpoint/2010/main" val="1867873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DF620-BB0A-66DB-0212-E847DC85F976}"/>
              </a:ext>
            </a:extLst>
          </p:cNvPr>
          <p:cNvSpPr>
            <a:spLocks noGrp="1"/>
          </p:cNvSpPr>
          <p:nvPr>
            <p:ph type="title"/>
          </p:nvPr>
        </p:nvSpPr>
        <p:spPr>
          <a:xfrm>
            <a:off x="1102672" y="342314"/>
            <a:ext cx="10058400" cy="1609344"/>
          </a:xfrm>
        </p:spPr>
        <p:txBody>
          <a:bodyPr/>
          <a:lstStyle/>
          <a:p>
            <a:r>
              <a:rPr lang="en-IN" dirty="0"/>
              <a:t>         PROPOSED SYSTEM</a:t>
            </a:r>
          </a:p>
        </p:txBody>
      </p:sp>
      <p:sp>
        <p:nvSpPr>
          <p:cNvPr id="3" name="Content Placeholder 2">
            <a:extLst>
              <a:ext uri="{FF2B5EF4-FFF2-40B4-BE49-F238E27FC236}">
                <a16:creationId xmlns:a16="http://schemas.microsoft.com/office/drawing/2014/main" id="{96332BEF-273C-AC8F-E45D-514F6B5DABE5}"/>
              </a:ext>
            </a:extLst>
          </p:cNvPr>
          <p:cNvSpPr>
            <a:spLocks noGrp="1"/>
          </p:cNvSpPr>
          <p:nvPr>
            <p:ph idx="1"/>
          </p:nvPr>
        </p:nvSpPr>
        <p:spPr>
          <a:xfrm>
            <a:off x="1102672" y="2144855"/>
            <a:ext cx="10058400" cy="4050792"/>
          </a:xfrm>
        </p:spPr>
        <p:txBody>
          <a:bodyPr>
            <a:normAutofit/>
          </a:bodyPr>
          <a:lstStyle/>
          <a:p>
            <a:r>
              <a:rPr lang="en-US" sz="3200" dirty="0">
                <a:latin typeface="Times New Roman" panose="02020603050405020304" pitchFamily="18" charset="0"/>
                <a:cs typeface="Times New Roman" panose="02020603050405020304" pitchFamily="18" charset="0"/>
              </a:rPr>
              <a:t>  The proposed system is a web based application and maintains a centralized repository of all related information.</a:t>
            </a:r>
          </a:p>
          <a:p>
            <a:r>
              <a:rPr lang="en-US" sz="3200" dirty="0">
                <a:latin typeface="Times New Roman" panose="02020603050405020304" pitchFamily="18" charset="0"/>
                <a:cs typeface="Times New Roman" panose="02020603050405020304" pitchFamily="18" charset="0"/>
              </a:rPr>
              <a:t> The system allows one to easily access the relevant information and made necessary travel arrangements. </a:t>
            </a:r>
          </a:p>
          <a:p>
            <a:r>
              <a:rPr lang="en-US" sz="3200" dirty="0">
                <a:latin typeface="Times New Roman" panose="02020603050405020304" pitchFamily="18" charset="0"/>
                <a:cs typeface="Times New Roman" panose="02020603050405020304" pitchFamily="18" charset="0"/>
              </a:rPr>
              <a:t>Users can decide about places they want to visit and made bookings online for travel and accommodation.</a:t>
            </a:r>
            <a:endParaRPr lang="en-IN" sz="32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ABE36B2D-B691-39BD-BF66-8090D36EF7F0}"/>
              </a:ext>
            </a:extLst>
          </p:cNvPr>
          <p:cNvSpPr txBox="1">
            <a:spLocks/>
          </p:cNvSpPr>
          <p:nvPr/>
        </p:nvSpPr>
        <p:spPr>
          <a:xfrm>
            <a:off x="5340154" y="5995241"/>
            <a:ext cx="282025" cy="3539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z="1000" b="1" dirty="0"/>
              <a:t>5</a:t>
            </a:r>
          </a:p>
        </p:txBody>
      </p:sp>
    </p:spTree>
    <p:extLst>
      <p:ext uri="{BB962C8B-B14F-4D97-AF65-F5344CB8AC3E}">
        <p14:creationId xmlns:p14="http://schemas.microsoft.com/office/powerpoint/2010/main" val="4128537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18B9B-4E02-A08B-5F01-CE8083A22DA0}"/>
              </a:ext>
            </a:extLst>
          </p:cNvPr>
          <p:cNvSpPr>
            <a:spLocks noGrp="1"/>
          </p:cNvSpPr>
          <p:nvPr>
            <p:ph type="title"/>
          </p:nvPr>
        </p:nvSpPr>
        <p:spPr>
          <a:xfrm>
            <a:off x="1066800" y="0"/>
            <a:ext cx="10058400" cy="1609344"/>
          </a:xfrm>
        </p:spPr>
        <p:txBody>
          <a:bodyPr/>
          <a:lstStyle/>
          <a:p>
            <a:r>
              <a:rPr lang="en-IN" dirty="0"/>
              <a:t>               ABSTRACT</a:t>
            </a:r>
          </a:p>
        </p:txBody>
      </p:sp>
      <p:sp>
        <p:nvSpPr>
          <p:cNvPr id="3" name="Content Placeholder 2">
            <a:extLst>
              <a:ext uri="{FF2B5EF4-FFF2-40B4-BE49-F238E27FC236}">
                <a16:creationId xmlns:a16="http://schemas.microsoft.com/office/drawing/2014/main" id="{C91EA8B3-3FC0-1379-530D-C9198E07D949}"/>
              </a:ext>
            </a:extLst>
          </p:cNvPr>
          <p:cNvSpPr>
            <a:spLocks noGrp="1"/>
          </p:cNvSpPr>
          <p:nvPr>
            <p:ph idx="1"/>
          </p:nvPr>
        </p:nvSpPr>
        <p:spPr>
          <a:xfrm>
            <a:off x="685409" y="1381291"/>
            <a:ext cx="11176000" cy="5031232"/>
          </a:xfrm>
        </p:spPr>
        <p:txBody>
          <a:bodyPr>
            <a:noAutofit/>
          </a:bodyPr>
          <a:lstStyle/>
          <a:p>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An intelligent tourist guide employs advanced technologies such as artificial intelligence and data analytics to enhance the travel experience. </a:t>
            </a:r>
          </a:p>
          <a:p>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Utilizing location-based services, user preferences, and historical data, the system delivers personalized recommendations for attractions, dining, and activities.</a:t>
            </a:r>
          </a:p>
          <a:p>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Real-time updates, interactive maps, and multi-modal transportation information contribute to a seamless and tailored journey, providing travelers with an intelligent and efficient guide to explore destinations.</a:t>
            </a:r>
            <a:endParaRPr lang="en-IN" sz="32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3188D32-5E6B-0DE2-5225-3E7525D0BFF2}"/>
              </a:ext>
            </a:extLst>
          </p:cNvPr>
          <p:cNvSpPr txBox="1">
            <a:spLocks/>
          </p:cNvSpPr>
          <p:nvPr/>
        </p:nvSpPr>
        <p:spPr>
          <a:xfrm>
            <a:off x="5340154" y="5995241"/>
            <a:ext cx="282025" cy="3539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z="1000" b="1" dirty="0"/>
              <a:t>6</a:t>
            </a:r>
          </a:p>
        </p:txBody>
      </p:sp>
    </p:spTree>
    <p:extLst>
      <p:ext uri="{BB962C8B-B14F-4D97-AF65-F5344CB8AC3E}">
        <p14:creationId xmlns:p14="http://schemas.microsoft.com/office/powerpoint/2010/main" val="3306623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2784-5A99-745B-6D52-60A6F55823F9}"/>
              </a:ext>
            </a:extLst>
          </p:cNvPr>
          <p:cNvSpPr>
            <a:spLocks noGrp="1"/>
          </p:cNvSpPr>
          <p:nvPr>
            <p:ph type="title"/>
          </p:nvPr>
        </p:nvSpPr>
        <p:spPr>
          <a:xfrm>
            <a:off x="1066800" y="351693"/>
            <a:ext cx="10058400" cy="1609344"/>
          </a:xfrm>
        </p:spPr>
        <p:txBody>
          <a:bodyPr/>
          <a:lstStyle/>
          <a:p>
            <a:r>
              <a:rPr lang="en-IN" dirty="0"/>
              <a:t>              CONCLUSION</a:t>
            </a:r>
          </a:p>
        </p:txBody>
      </p:sp>
      <p:sp>
        <p:nvSpPr>
          <p:cNvPr id="3" name="Content Placeholder 2">
            <a:extLst>
              <a:ext uri="{FF2B5EF4-FFF2-40B4-BE49-F238E27FC236}">
                <a16:creationId xmlns:a16="http://schemas.microsoft.com/office/drawing/2014/main" id="{2841A545-C29E-9DD0-B24C-A214098C25CD}"/>
              </a:ext>
            </a:extLst>
          </p:cNvPr>
          <p:cNvSpPr>
            <a:spLocks noGrp="1"/>
          </p:cNvSpPr>
          <p:nvPr>
            <p:ph idx="1"/>
          </p:nvPr>
        </p:nvSpPr>
        <p:spPr>
          <a:xfrm>
            <a:off x="568959" y="2108904"/>
            <a:ext cx="11297920" cy="4050792"/>
          </a:xfrm>
        </p:spPr>
        <p:txBody>
          <a:bodyPr>
            <a:noAutofit/>
          </a:bodyPr>
          <a:lstStyle/>
          <a:p>
            <a:r>
              <a:rPr lang="en-US" sz="3200" dirty="0">
                <a:latin typeface="Times New Roman" panose="02020603050405020304" pitchFamily="18" charset="0"/>
                <a:cs typeface="Times New Roman" panose="02020603050405020304" pitchFamily="18" charset="0"/>
              </a:rPr>
              <a:t>  In conclusion, the implementation of an intelligent tourist guide represents a significant advancement in the travel industry. </a:t>
            </a:r>
          </a:p>
          <a:p>
            <a:pPr marL="0" indent="0">
              <a:buNone/>
            </a:pPr>
            <a:r>
              <a:rPr lang="en-US" sz="3200" dirty="0">
                <a:latin typeface="Times New Roman" panose="02020603050405020304" pitchFamily="18" charset="0"/>
                <a:cs typeface="Times New Roman" panose="02020603050405020304" pitchFamily="18" charset="0"/>
              </a:rPr>
              <a:t> </a:t>
            </a:r>
          </a:p>
          <a:p>
            <a:r>
              <a:rPr lang="en-US" sz="3200" dirty="0">
                <a:latin typeface="Times New Roman" panose="02020603050405020304" pitchFamily="18" charset="0"/>
                <a:cs typeface="Times New Roman" panose="02020603050405020304" pitchFamily="18" charset="0"/>
              </a:rPr>
              <a:t>  Leveraging technologies like artificial intelligence and machine learning, it offers personalized recommendations, real-time information, and seamless navigation, enhancing the overall tourist experience. </a:t>
            </a:r>
            <a:endParaRPr lang="en-IN" sz="32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AF5F024E-85BE-DC50-09B4-1B1EFD9625BA}"/>
              </a:ext>
            </a:extLst>
          </p:cNvPr>
          <p:cNvSpPr txBox="1">
            <a:spLocks/>
          </p:cNvSpPr>
          <p:nvPr/>
        </p:nvSpPr>
        <p:spPr>
          <a:xfrm>
            <a:off x="5340154" y="5995241"/>
            <a:ext cx="282025" cy="3539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z="1000" b="1" dirty="0"/>
              <a:t>7</a:t>
            </a:r>
          </a:p>
        </p:txBody>
      </p:sp>
    </p:spTree>
    <p:extLst>
      <p:ext uri="{BB962C8B-B14F-4D97-AF65-F5344CB8AC3E}">
        <p14:creationId xmlns:p14="http://schemas.microsoft.com/office/powerpoint/2010/main" val="42848561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ZEROTH REVIEW</Template>
  <TotalTime>33</TotalTime>
  <Words>362</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Rockwell</vt:lpstr>
      <vt:lpstr>Rockwell Condensed</vt:lpstr>
      <vt:lpstr>Times New Roman</vt:lpstr>
      <vt:lpstr>Wingdings</vt:lpstr>
      <vt:lpstr>Wood Type</vt:lpstr>
      <vt:lpstr>   ZEROTH REVIEW</vt:lpstr>
      <vt:lpstr>A Comprehensive Guide to Global Tourism and Cultural navigation</vt:lpstr>
      <vt:lpstr>        PROBLEM STATEMENT</vt:lpstr>
      <vt:lpstr>            EXISTING SYSTEM</vt:lpstr>
      <vt:lpstr>         PROPOSED SYSTEM</vt:lpstr>
      <vt:lpstr>               ABSTRACT</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ZEROTH REVIEW</dc:title>
  <dc:creator>Kavinkumar A</dc:creator>
  <cp:lastModifiedBy>KAVIN K V</cp:lastModifiedBy>
  <cp:revision>4</cp:revision>
  <dcterms:created xsi:type="dcterms:W3CDTF">2024-01-27T07:34:01Z</dcterms:created>
  <dcterms:modified xsi:type="dcterms:W3CDTF">2024-02-02T08:35:25Z</dcterms:modified>
</cp:coreProperties>
</file>